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56" r:id="rId3"/>
    <p:sldId id="283" r:id="rId4"/>
    <p:sldId id="310" r:id="rId5"/>
    <p:sldId id="299" r:id="rId6"/>
    <p:sldId id="319" r:id="rId7"/>
    <p:sldId id="320" r:id="rId8"/>
    <p:sldId id="300" r:id="rId9"/>
    <p:sldId id="311" r:id="rId10"/>
    <p:sldId id="312" r:id="rId11"/>
    <p:sldId id="313" r:id="rId12"/>
    <p:sldId id="314" r:id="rId13"/>
    <p:sldId id="315" r:id="rId14"/>
    <p:sldId id="288" r:id="rId15"/>
    <p:sldId id="287" r:id="rId16"/>
    <p:sldId id="317" r:id="rId17"/>
    <p:sldId id="321" r:id="rId18"/>
    <p:sldId id="318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 showGuide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3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74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8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7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26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14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1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0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1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73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639B-17CD-42A6-9A8B-8BEA4F0E2669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552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kservice.se/?msclkid=c40e10d5c6171c7579557126cb47067d&amp;utm_source=bing&amp;utm_medium=cpc&amp;utm_campaign=SE%20-%201%20-%20Branding&amp;utm_term=kakservice&amp;utm_content=Kakservice%20-%20Brand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asketshopopen.cups.nu/2022,en/result/club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47EFF-034F-4DF1-8C73-B706AF202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Välkommen till föräldramöte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Aros Basket p09/10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3CD69D-9151-4823-AFAC-1BBE1E274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03553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>
                <a:solidFill>
                  <a:srgbClr val="FF0000"/>
                </a:solidFill>
              </a:rPr>
              <a:t>Tisdag 1 februari 2022</a:t>
            </a:r>
          </a:p>
          <a:p>
            <a:endParaRPr lang="sv-SE" dirty="0"/>
          </a:p>
          <a:p>
            <a:endParaRPr lang="sv-SE" dirty="0"/>
          </a:p>
          <a:p>
            <a:r>
              <a:rPr lang="sv-SE" sz="3600" b="1" dirty="0">
                <a:solidFill>
                  <a:srgbClr val="FFFF00"/>
                </a:solidFill>
              </a:rPr>
              <a:t>Vänligen stäng av din mikrofon. Tack!</a:t>
            </a:r>
          </a:p>
        </p:txBody>
      </p:sp>
    </p:spTree>
    <p:extLst>
      <p:ext uri="{BB962C8B-B14F-4D97-AF65-F5344CB8AC3E}">
        <p14:creationId xmlns:p14="http://schemas.microsoft.com/office/powerpoint/2010/main" val="245394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föräldrar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Matcher</a:t>
            </a:r>
          </a:p>
          <a:p>
            <a:pPr lvl="1"/>
            <a:r>
              <a:rPr lang="en-US" dirty="0" err="1"/>
              <a:t>Hjälpas</a:t>
            </a:r>
            <a:r>
              <a:rPr lang="en-US" dirty="0"/>
              <a:t> </a:t>
            </a:r>
            <a:r>
              <a:rPr lang="en-US" dirty="0" err="1"/>
              <a:t>åt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skjutsa</a:t>
            </a:r>
            <a:r>
              <a:rPr lang="en-US" dirty="0"/>
              <a:t> </a:t>
            </a:r>
            <a:r>
              <a:rPr lang="en-US" dirty="0" err="1"/>
              <a:t>barnen</a:t>
            </a:r>
            <a:r>
              <a:rPr lang="en-US" dirty="0"/>
              <a:t> till </a:t>
            </a:r>
            <a:r>
              <a:rPr lang="en-US" dirty="0" err="1"/>
              <a:t>matcherna</a:t>
            </a:r>
            <a:endParaRPr lang="en-US" dirty="0"/>
          </a:p>
          <a:p>
            <a:pPr lvl="1"/>
            <a:r>
              <a:rPr lang="en-US" dirty="0" err="1"/>
              <a:t>Tvätta</a:t>
            </a:r>
            <a:r>
              <a:rPr lang="en-US" dirty="0"/>
              <a:t> </a:t>
            </a:r>
            <a:r>
              <a:rPr lang="en-US" dirty="0" err="1"/>
              <a:t>matchkläder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Bemanna</a:t>
            </a:r>
            <a:r>
              <a:rPr lang="en-US" dirty="0"/>
              <a:t> </a:t>
            </a:r>
            <a:r>
              <a:rPr lang="en-US" dirty="0" err="1"/>
              <a:t>sekretariat</a:t>
            </a:r>
            <a:r>
              <a:rPr lang="en-US" dirty="0"/>
              <a:t> vid </a:t>
            </a:r>
            <a:r>
              <a:rPr lang="en-US" dirty="0" err="1"/>
              <a:t>hemmamatcher</a:t>
            </a:r>
            <a:r>
              <a:rPr lang="en-US" dirty="0"/>
              <a:t> (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/match)</a:t>
            </a:r>
          </a:p>
          <a:p>
            <a:pPr lvl="1"/>
            <a:r>
              <a:rPr lang="en-US" dirty="0"/>
              <a:t>Baka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bemanna</a:t>
            </a:r>
            <a:r>
              <a:rPr lang="en-US" dirty="0"/>
              <a:t> </a:t>
            </a:r>
            <a:r>
              <a:rPr lang="en-US" dirty="0" err="1"/>
              <a:t>kiosken</a:t>
            </a:r>
            <a:r>
              <a:rPr lang="en-US" dirty="0"/>
              <a:t> vid </a:t>
            </a:r>
            <a:r>
              <a:rPr lang="en-US" dirty="0" err="1"/>
              <a:t>hemmamatcher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5761C8E4-AB1C-4E45-8C6A-1DBAB087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föräldrar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Övrigt</a:t>
            </a:r>
            <a:endParaRPr lang="en-US" dirty="0"/>
          </a:p>
          <a:p>
            <a:pPr lvl="1"/>
            <a:r>
              <a:rPr lang="en-US" dirty="0"/>
              <a:t>Delta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säljaktiviteter</a:t>
            </a:r>
            <a:r>
              <a:rPr lang="en-US" dirty="0"/>
              <a:t> för </a:t>
            </a:r>
            <a:r>
              <a:rPr lang="en-US" dirty="0" err="1"/>
              <a:t>föreningen</a:t>
            </a:r>
            <a:r>
              <a:rPr lang="en-US" dirty="0"/>
              <a:t> (2-3)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laget</a:t>
            </a:r>
            <a:endParaRPr lang="en-US" dirty="0"/>
          </a:p>
          <a:p>
            <a:pPr lvl="1"/>
            <a:r>
              <a:rPr lang="en-US" dirty="0" err="1"/>
              <a:t>Bemanning</a:t>
            </a:r>
            <a:r>
              <a:rPr lang="en-US" dirty="0"/>
              <a:t> A-</a:t>
            </a:r>
            <a:r>
              <a:rPr lang="en-US" dirty="0" err="1"/>
              <a:t>lagens</a:t>
            </a:r>
            <a:r>
              <a:rPr lang="en-US" dirty="0"/>
              <a:t> </a:t>
            </a:r>
            <a:r>
              <a:rPr lang="en-US" dirty="0" err="1"/>
              <a:t>hemmamatcher</a:t>
            </a:r>
            <a:r>
              <a:rPr lang="en-US" dirty="0"/>
              <a:t>, kiosk, </a:t>
            </a:r>
            <a:r>
              <a:rPr lang="en-US" dirty="0" err="1"/>
              <a:t>entré</a:t>
            </a:r>
            <a:endParaRPr lang="en-US" dirty="0"/>
          </a:p>
          <a:p>
            <a:pPr lvl="1"/>
            <a:r>
              <a:rPr lang="en-US" dirty="0" err="1"/>
              <a:t>Ordna</a:t>
            </a:r>
            <a:r>
              <a:rPr lang="en-US" dirty="0"/>
              <a:t> </a:t>
            </a:r>
            <a:r>
              <a:rPr lang="en-US" dirty="0" err="1"/>
              <a:t>avslutning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/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rolig</a:t>
            </a:r>
            <a:r>
              <a:rPr lang="en-US" dirty="0"/>
              <a:t> </a:t>
            </a:r>
            <a:r>
              <a:rPr lang="en-US" dirty="0" err="1"/>
              <a:t>aktvitet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BE6BDD33-4199-4128-9B78-A734F88D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Lagledare</a:t>
            </a:r>
            <a:r>
              <a:rPr lang="en-US" dirty="0">
                <a:solidFill>
                  <a:srgbClr val="FF0000"/>
                </a:solidFill>
              </a:rPr>
              <a:t>				</a:t>
            </a:r>
            <a:r>
              <a:rPr lang="en-US" dirty="0" err="1">
                <a:solidFill>
                  <a:srgbClr val="FF0000"/>
                </a:solidFill>
              </a:rPr>
              <a:t>Behov</a:t>
            </a:r>
            <a:r>
              <a:rPr lang="en-US" dirty="0">
                <a:solidFill>
                  <a:srgbClr val="FF0000"/>
                </a:solidFill>
              </a:rPr>
              <a:t> av </a:t>
            </a:r>
            <a:r>
              <a:rPr lang="en-US" dirty="0" err="1">
                <a:solidFill>
                  <a:srgbClr val="FF0000"/>
                </a:solidFill>
              </a:rPr>
              <a:t>ny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lagledare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nästa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säsong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sv-SE" dirty="0"/>
              <a:t>- övergripande ansvar för lagets administration</a:t>
            </a:r>
          </a:p>
          <a:p>
            <a:pPr marL="0" indent="0">
              <a:buNone/>
            </a:pPr>
            <a:r>
              <a:rPr lang="sv-SE" dirty="0"/>
              <a:t>- länk mellan tränare och föräldrar</a:t>
            </a:r>
          </a:p>
          <a:p>
            <a:pPr marL="0" indent="0">
              <a:buNone/>
            </a:pPr>
            <a:r>
              <a:rPr lang="sv-SE" dirty="0"/>
              <a:t>- vara en av två kontaktpersoner för laget mot styrelse och andra lag</a:t>
            </a:r>
          </a:p>
          <a:p>
            <a:pPr marL="0" indent="0">
              <a:buNone/>
            </a:pPr>
            <a:r>
              <a:rPr lang="sv-SE" dirty="0"/>
              <a:t>- hjälpa tränarna att kalla spelare till match</a:t>
            </a:r>
          </a:p>
          <a:p>
            <a:pPr marL="0" indent="0">
              <a:buNone/>
            </a:pPr>
            <a:r>
              <a:rPr lang="sv-SE" dirty="0"/>
              <a:t>- samordna skjuts till bortamatcher</a:t>
            </a:r>
          </a:p>
          <a:p>
            <a:pPr marL="0" indent="0">
              <a:buNone/>
            </a:pPr>
            <a:r>
              <a:rPr lang="sv-SE" dirty="0"/>
              <a:t>- delta i cupplaneringen tillsammans med tränare</a:t>
            </a:r>
          </a:p>
          <a:p>
            <a:pPr marL="0" indent="0">
              <a:buNone/>
            </a:pPr>
            <a:r>
              <a:rPr lang="sv-SE" dirty="0"/>
              <a:t>- kalla till och planera föräldramöten tillsammans tränare och lagföräldrar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33A3CE60-9376-4F03-8843-F3E54EC4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Lagföräldrar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v-SE" dirty="0"/>
              <a:t>o</a:t>
            </a:r>
            <a:r>
              <a:rPr lang="sv-SE" sz="2800" dirty="0"/>
              <a:t>rganisera övriga föräldrar vid bemanning av kiosk, sekretariat och tvätt av matchkläder</a:t>
            </a:r>
          </a:p>
          <a:p>
            <a:pPr>
              <a:buFontTx/>
              <a:buChar char="-"/>
            </a:pPr>
            <a:r>
              <a:rPr lang="sv-SE" dirty="0"/>
              <a:t>hantera kioskinventarier och inköp</a:t>
            </a:r>
          </a:p>
          <a:p>
            <a:pPr>
              <a:buFontTx/>
              <a:buChar char="-"/>
            </a:pPr>
            <a:r>
              <a:rPr lang="sv-SE" dirty="0"/>
              <a:t>h</a:t>
            </a:r>
            <a:r>
              <a:rPr lang="sv-SE" sz="2800" dirty="0"/>
              <a:t>antera lagets kassa och organisera försäljningsaktiviteter</a:t>
            </a:r>
          </a:p>
          <a:p>
            <a:pPr>
              <a:buFontTx/>
              <a:buChar char="-"/>
            </a:pPr>
            <a:r>
              <a:rPr lang="sv-SE" dirty="0"/>
              <a:t>initiera att aktiviteter utanför planen organiseras, t.ex. avslutning</a:t>
            </a:r>
            <a:endParaRPr lang="sv-SE" sz="2800" dirty="0"/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BDB9E8C-9F6C-4A5A-BBEA-DB9A5B70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2D58-5B2D-41EA-BA5E-494378D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Lagets ekonomi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C568-1261-46A0-B2E9-A590F30C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Saldo 220201</a:t>
            </a:r>
          </a:p>
          <a:p>
            <a:pPr marL="0" indent="0">
              <a:buNone/>
            </a:pPr>
            <a:r>
              <a:rPr lang="sv-SE" dirty="0"/>
              <a:t>		2592:-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Intäkt från kiosk 211204			</a:t>
            </a:r>
            <a:r>
              <a:rPr lang="sv-SE" dirty="0">
                <a:solidFill>
                  <a:srgbClr val="FF0000"/>
                </a:solidFill>
              </a:rPr>
              <a:t>Planerad intäkt försäljning kakor 			</a:t>
            </a:r>
            <a:r>
              <a:rPr lang="sv-SE" dirty="0"/>
              <a:t>1092:-</a:t>
            </a:r>
            <a:r>
              <a:rPr lang="sv-SE" dirty="0">
                <a:solidFill>
                  <a:srgbClr val="FF0000"/>
                </a:solidFill>
              </a:rPr>
              <a:t>				februari 2022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								minst 3000:-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	</a:t>
            </a:r>
          </a:p>
          <a:p>
            <a:pPr marL="0" indent="0">
              <a:buNone/>
            </a:pPr>
            <a:r>
              <a:rPr lang="sv-SE" dirty="0"/>
              <a:t>Vad får man som sponsor till Aros p09/10?</a:t>
            </a:r>
          </a:p>
          <a:p>
            <a:pPr marL="0" indent="0">
              <a:buNone/>
            </a:pPr>
            <a:r>
              <a:rPr lang="sv-SE" dirty="0"/>
              <a:t>	- Företagslogga på lagoverall - Företagslogga synlig på laget.se</a:t>
            </a:r>
            <a:endParaRPr lang="en-US" dirty="0"/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4F4717B-ADDB-4D1F-9757-2AFBF016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 av kakor och godis</a:t>
            </a:r>
            <a:endParaRPr lang="en-US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9AB8063-80EF-423C-BA79-43F51B65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08" y="2014311"/>
            <a:ext cx="6032984" cy="3392667"/>
          </a:xfrm>
          <a:prstGeom prst="rect">
            <a:avLst/>
          </a:prstGeom>
        </p:spPr>
      </p:pic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0ED9333-E42A-453D-932B-DE425B3F1739}"/>
              </a:ext>
            </a:extLst>
          </p:cNvPr>
          <p:cNvSpPr txBox="1"/>
          <p:nvPr/>
        </p:nvSpPr>
        <p:spPr>
          <a:xfrm>
            <a:off x="947427" y="1690688"/>
            <a:ext cx="492641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Idéer från er föräldrar:</a:t>
            </a:r>
          </a:p>
          <a:p>
            <a:r>
              <a:rPr lang="sv-SE" dirty="0"/>
              <a:t>- Restaurangchansen (föreningen säljer guldkortet)</a:t>
            </a:r>
          </a:p>
          <a:p>
            <a:r>
              <a:rPr lang="sv-SE" dirty="0"/>
              <a:t>- </a:t>
            </a:r>
            <a:r>
              <a:rPr lang="sv-SE" dirty="0" err="1"/>
              <a:t>Newbody</a:t>
            </a:r>
            <a:r>
              <a:rPr lang="sv-SE" dirty="0"/>
              <a:t> (föreningen säljer </a:t>
            </a:r>
            <a:r>
              <a:rPr lang="sv-SE" dirty="0" err="1"/>
              <a:t>Bambosa</a:t>
            </a:r>
            <a:r>
              <a:rPr lang="sv-SE" dirty="0"/>
              <a:t>-strumpor)</a:t>
            </a:r>
          </a:p>
          <a:p>
            <a:r>
              <a:rPr lang="sv-SE" dirty="0"/>
              <a:t>- Kakservice</a:t>
            </a:r>
          </a:p>
          <a:p>
            <a:pPr marL="285750" indent="-285750">
              <a:buFontTx/>
              <a:buChar char="-"/>
            </a:pPr>
            <a:r>
              <a:rPr lang="sv-SE" dirty="0"/>
              <a:t>Plastpåsar från Ölandsplast</a:t>
            </a:r>
          </a:p>
          <a:p>
            <a:pPr marL="285750" indent="-285750">
              <a:buFontTx/>
              <a:buChar char="-"/>
            </a:pPr>
            <a:r>
              <a:rPr lang="sv-SE" dirty="0"/>
              <a:t>Grillkol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När? </a:t>
            </a:r>
          </a:p>
          <a:p>
            <a:r>
              <a:rPr lang="sv-SE" dirty="0"/>
              <a:t>	1-25 februari</a:t>
            </a:r>
          </a:p>
          <a:p>
            <a:endParaRPr lang="sv-SE" dirty="0"/>
          </a:p>
          <a:p>
            <a:r>
              <a:rPr lang="sv-SE" dirty="0"/>
              <a:t>Hur? </a:t>
            </a:r>
          </a:p>
          <a:p>
            <a:r>
              <a:rPr lang="sv-SE" dirty="0"/>
              <a:t>	</a:t>
            </a:r>
            <a:r>
              <a:rPr lang="sv-SE" dirty="0">
                <a:hlinkClick r:id="rId4"/>
              </a:rPr>
              <a:t>kakservice.se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31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 av tröjor eller overaller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 – </a:t>
            </a:r>
            <a:r>
              <a:rPr lang="sv-SE" dirty="0" err="1"/>
              <a:t>Basketshop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, 26-29 maj, Solna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endParaRPr lang="en-US" sz="1800" dirty="0">
              <a:hlinkClick r:id=""/>
            </a:endParaRPr>
          </a:p>
          <a:p>
            <a:pPr algn="l" fontAlgn="base"/>
            <a:r>
              <a:rPr lang="en-US" sz="1800" dirty="0">
                <a:hlinkClick r:id=""/>
              </a:rPr>
              <a:t>Registered teams - </a:t>
            </a:r>
            <a:r>
              <a:rPr lang="en-US" sz="1800" dirty="0" err="1">
                <a:hlinkClick r:id="rId2"/>
              </a:rPr>
              <a:t>Basketshop</a:t>
            </a:r>
            <a:r>
              <a:rPr lang="en-US" sz="1800" dirty="0">
                <a:hlinkClick r:id="rId2"/>
              </a:rPr>
              <a:t> Open 2022 Results (cups.nu)</a:t>
            </a: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endParaRPr lang="sv-SE" sz="1800" dirty="0">
              <a:latin typeface="Calibri" panose="020F0502020204030204" pitchFamily="34" charset="0"/>
            </a:endParaRPr>
          </a:p>
          <a:p>
            <a:pPr algn="l" fontAlgn="base"/>
            <a:r>
              <a:rPr lang="sv-SE" sz="1800" b="0" i="0" dirty="0">
                <a:effectLst/>
                <a:latin typeface="Calibri" panose="020F0502020204030204" pitchFamily="34" charset="0"/>
              </a:rPr>
              <a:t>Antingen bor man på skola:</a:t>
            </a:r>
          </a:p>
          <a:p>
            <a:pPr algn="l" fontAlgn="base"/>
            <a:r>
              <a:rPr lang="sv-SE" sz="1800" b="0" i="0" dirty="0">
                <a:effectLst/>
                <a:latin typeface="Calibri" panose="020F0502020204030204" pitchFamily="34" charset="0"/>
              </a:rPr>
              <a:t>1700 anmälan + 1350/</a:t>
            </a:r>
            <a:r>
              <a:rPr lang="sv-SE" sz="1800" b="0" i="0" dirty="0" err="1">
                <a:effectLst/>
                <a:latin typeface="Calibri" panose="020F0502020204030204" pitchFamily="34" charset="0"/>
              </a:rPr>
              <a:t>pers</a:t>
            </a:r>
            <a:r>
              <a:rPr lang="sv-SE" sz="1800" b="0" i="0" dirty="0">
                <a:effectLst/>
                <a:latin typeface="Calibri" panose="020F0502020204030204" pitchFamily="34" charset="0"/>
              </a:rPr>
              <a:t> för </a:t>
            </a:r>
            <a:r>
              <a:rPr lang="sv-SE" sz="1800" b="0" i="0" dirty="0" err="1">
                <a:effectLst/>
                <a:latin typeface="Calibri" panose="020F0502020204030204" pitchFamily="34" charset="0"/>
              </a:rPr>
              <a:t>cupkort</a:t>
            </a: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sv-SE" sz="1800" b="0" i="0" dirty="0">
                <a:effectLst/>
                <a:latin typeface="Calibri" panose="020F0502020204030204" pitchFamily="34" charset="0"/>
              </a:rPr>
              <a:t>För 10 spelare + 2 ledare/föräldrar blir det 1790/deltagare.</a:t>
            </a:r>
          </a:p>
          <a:p>
            <a:pPr marL="0" indent="0" algn="l" fontAlgn="base">
              <a:buNone/>
            </a:pP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sv-SE" sz="1800" b="0" i="0" dirty="0">
                <a:effectLst/>
                <a:latin typeface="Calibri" panose="020F0502020204030204" pitchFamily="34" charset="0"/>
              </a:rPr>
              <a:t>Eller så fixar man eget boende/pendlar mellan Västerås och Stockholm:</a:t>
            </a:r>
          </a:p>
          <a:p>
            <a:pPr algn="l" fontAlgn="base"/>
            <a:r>
              <a:rPr lang="sv-SE" sz="1800" b="0" i="0" dirty="0">
                <a:effectLst/>
                <a:latin typeface="Calibri" panose="020F0502020204030204" pitchFamily="34" charset="0"/>
              </a:rPr>
              <a:t>3500 anmälan + 990/</a:t>
            </a:r>
            <a:r>
              <a:rPr lang="sv-SE" sz="1800" b="0" i="0" dirty="0" err="1">
                <a:effectLst/>
                <a:latin typeface="Calibri" panose="020F0502020204030204" pitchFamily="34" charset="0"/>
              </a:rPr>
              <a:t>pers</a:t>
            </a:r>
            <a:r>
              <a:rPr lang="sv-SE" sz="1800" b="0" i="0" dirty="0">
                <a:effectLst/>
                <a:latin typeface="Calibri" panose="020F0502020204030204" pitchFamily="34" charset="0"/>
              </a:rPr>
              <a:t> för </a:t>
            </a:r>
            <a:r>
              <a:rPr lang="sv-SE" sz="1800" b="0" i="0" dirty="0" err="1">
                <a:effectLst/>
                <a:latin typeface="Calibri" panose="020F0502020204030204" pitchFamily="34" charset="0"/>
              </a:rPr>
              <a:t>cupkort</a:t>
            </a:r>
            <a:r>
              <a:rPr lang="sv-S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fontAlgn="base"/>
            <a:r>
              <a:rPr lang="sv-SE" sz="1800" b="0" i="0" dirty="0">
                <a:effectLst/>
                <a:latin typeface="Calibri" panose="020F0502020204030204" pitchFamily="34" charset="0"/>
              </a:rPr>
              <a:t>= 1439/deltagare</a:t>
            </a:r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Avslutningsaktivitet/Annat kul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Idéer från er föräldrar:			Föräldrar som är intresserade:</a:t>
            </a:r>
          </a:p>
          <a:p>
            <a:pPr>
              <a:buFontTx/>
              <a:buChar char="-"/>
            </a:pPr>
            <a:r>
              <a:rPr lang="sv-SE" dirty="0"/>
              <a:t>Pizzakväll/Pizzalunch			- </a:t>
            </a:r>
            <a:r>
              <a:rPr lang="sv-SE" dirty="0" err="1"/>
              <a:t>Loius</a:t>
            </a:r>
            <a:r>
              <a:rPr lang="sv-SE" dirty="0"/>
              <a:t> A</a:t>
            </a:r>
          </a:p>
          <a:p>
            <a:pPr>
              <a:buFontTx/>
              <a:buChar char="-"/>
            </a:pPr>
            <a:r>
              <a:rPr lang="sv-SE" dirty="0" err="1"/>
              <a:t>Yoump</a:t>
            </a:r>
            <a:r>
              <a:rPr lang="sv-SE" dirty="0"/>
              <a:t>/</a:t>
            </a:r>
            <a:r>
              <a:rPr lang="sv-SE" dirty="0" err="1"/>
              <a:t>Yumpyard</a:t>
            </a:r>
            <a:r>
              <a:rPr lang="sv-SE" dirty="0"/>
              <a:t>			- Silas</a:t>
            </a:r>
          </a:p>
          <a:p>
            <a:pPr>
              <a:buFontTx/>
              <a:buChar char="-"/>
            </a:pPr>
            <a:r>
              <a:rPr lang="sv-SE" dirty="0" err="1"/>
              <a:t>Prison</a:t>
            </a:r>
            <a:r>
              <a:rPr lang="sv-SE" dirty="0"/>
              <a:t> Island				- Wilmer S</a:t>
            </a:r>
          </a:p>
          <a:p>
            <a:pPr>
              <a:buFontTx/>
              <a:buChar char="-"/>
            </a:pPr>
            <a:r>
              <a:rPr lang="sv-SE" dirty="0"/>
              <a:t>Björnö Höghöjdsbana			- Vilhelm</a:t>
            </a:r>
          </a:p>
          <a:p>
            <a:pPr>
              <a:buFontTx/>
              <a:buChar char="-"/>
            </a:pPr>
            <a:r>
              <a:rPr lang="sv-SE" dirty="0" err="1"/>
              <a:t>Lögarängen</a:t>
            </a:r>
            <a:r>
              <a:rPr lang="sv-SE" dirty="0"/>
              <a:t> bad				- William F</a:t>
            </a:r>
          </a:p>
          <a:p>
            <a:pPr>
              <a:buFontTx/>
              <a:buChar char="-"/>
            </a:pPr>
            <a:r>
              <a:rPr lang="sv-SE" dirty="0"/>
              <a:t>Go-cart					- Sabri</a:t>
            </a:r>
          </a:p>
          <a:p>
            <a:pPr>
              <a:buFontTx/>
              <a:buChar char="-"/>
            </a:pPr>
            <a:r>
              <a:rPr lang="sv-SE" dirty="0"/>
              <a:t>Bowling					- Gabriel</a:t>
            </a:r>
          </a:p>
          <a:p>
            <a:pPr>
              <a:buFontTx/>
              <a:buChar char="-"/>
            </a:pPr>
            <a:r>
              <a:rPr lang="sv-SE" dirty="0"/>
              <a:t>Köping Stars (högsta ligan)		- </a:t>
            </a:r>
            <a:r>
              <a:rPr lang="sv-SE" dirty="0" err="1"/>
              <a:t>Melwin</a:t>
            </a: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A9C5-10E1-42C2-8F93-2E71E8E8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FFFFFF"/>
                </a:solidFill>
                <a:effectLst/>
                <a:latin typeface="ProximaNova"/>
              </a:rPr>
              <a:t>Medlemsavgifter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0F464-722A-4691-8F52-AB28BF053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428" y="1812711"/>
            <a:ext cx="6161905" cy="218095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E5761-526D-4220-A9A2-7365249D1844}"/>
              </a:ext>
            </a:extLst>
          </p:cNvPr>
          <p:cNvSpPr txBox="1"/>
          <p:nvPr/>
        </p:nvSpPr>
        <p:spPr>
          <a:xfrm>
            <a:off x="587022" y="54827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effectLst/>
                <a:latin typeface="ProximaNova"/>
              </a:rPr>
              <a:t>Bankgiro</a:t>
            </a:r>
            <a:r>
              <a:rPr lang="en-US" b="0" i="0" dirty="0">
                <a:effectLst/>
                <a:latin typeface="ProximaNova"/>
              </a:rPr>
              <a:t>: </a:t>
            </a:r>
            <a:r>
              <a:rPr lang="en-US" b="1" i="0" dirty="0">
                <a:effectLst/>
                <a:latin typeface="ProximaNova"/>
              </a:rPr>
              <a:t>340-2187</a:t>
            </a:r>
            <a:br>
              <a:rPr lang="en-US" dirty="0"/>
            </a:br>
            <a:r>
              <a:rPr lang="en-US" b="0" i="0" dirty="0">
                <a:effectLst/>
                <a:latin typeface="ProximaNova"/>
              </a:rPr>
              <a:t>Swish-</a:t>
            </a:r>
            <a:r>
              <a:rPr lang="en-US" b="0" i="0" dirty="0" err="1">
                <a:effectLst/>
                <a:latin typeface="ProximaNova"/>
              </a:rPr>
              <a:t>nummer</a:t>
            </a:r>
            <a:r>
              <a:rPr lang="en-US" b="0" i="0" dirty="0">
                <a:effectLst/>
                <a:latin typeface="ProximaNova"/>
              </a:rPr>
              <a:t>: </a:t>
            </a:r>
            <a:r>
              <a:rPr lang="en-US" b="1" i="0" dirty="0">
                <a:effectLst/>
                <a:latin typeface="ProximaNova"/>
              </a:rPr>
              <a:t>123 106 80 97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68F43-8FFF-4583-B1C4-2C80FA005F58}"/>
              </a:ext>
            </a:extLst>
          </p:cNvPr>
          <p:cNvSpPr txBox="1"/>
          <p:nvPr/>
        </p:nvSpPr>
        <p:spPr>
          <a:xfrm>
            <a:off x="5644444" y="51596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effectLst/>
                <a:latin typeface="ProximaNova"/>
              </a:rPr>
              <a:t>Det ingår en Aros Basket T-shirt till alla aktiva betalande medlemmar.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73CFF0-F4DA-420C-8E32-6A08FE7FE8EE}"/>
              </a:ext>
            </a:extLst>
          </p:cNvPr>
          <p:cNvSpPr txBox="1"/>
          <p:nvPr/>
        </p:nvSpPr>
        <p:spPr>
          <a:xfrm>
            <a:off x="1354666" y="44220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http://www.arosbasket.se/Page/414957</a:t>
            </a:r>
          </a:p>
        </p:txBody>
      </p:sp>
    </p:spTree>
    <p:extLst>
      <p:ext uri="{BB962C8B-B14F-4D97-AF65-F5344CB8AC3E}">
        <p14:creationId xmlns:p14="http://schemas.microsoft.com/office/powerpoint/2010/main" val="37497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öping Basket | Easy Basket i Eskilstuna">
            <a:extLst>
              <a:ext uri="{FF2B5EF4-FFF2-40B4-BE49-F238E27FC236}">
                <a16:creationId xmlns:a16="http://schemas.microsoft.com/office/drawing/2014/main" id="{D402A059-6BB2-4FF7-A044-017A02B49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BDFAC-8903-4C83-BE7A-AE446DD71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BFC81-6B83-4B91-B270-F65269E2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8904"/>
            <a:ext cx="9144000" cy="1655763"/>
          </a:xfrm>
        </p:spPr>
        <p:txBody>
          <a:bodyPr/>
          <a:lstStyle/>
          <a:p>
            <a:r>
              <a:rPr lang="sv-SE" dirty="0"/>
              <a:t>Gemenskap | Respekt | Trygghet | Glädje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CFA6B3-B313-4006-8B30-1734124A3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06" y="793938"/>
            <a:ext cx="3476191" cy="40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F214-228C-4ED5-8D4C-D39EF890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7E1A-62DF-4FB2-A7ED-15302414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CFA3E-77BF-46CD-8F1A-BAAB06702B2F}"/>
              </a:ext>
            </a:extLst>
          </p:cNvPr>
          <p:cNvSpPr txBox="1"/>
          <p:nvPr/>
        </p:nvSpPr>
        <p:spPr>
          <a:xfrm>
            <a:off x="8410222" y="5486544"/>
            <a:ext cx="31693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48758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E960-F573-4B5B-91F1-64719613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14EB-70A9-4902-A406-2B7DE570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- Presentation av tränare, lagledare och lagföräldrar</a:t>
            </a:r>
          </a:p>
          <a:p>
            <a:pPr marL="0" indent="0">
              <a:buNone/>
            </a:pPr>
            <a:r>
              <a:rPr lang="sv-SE" dirty="0"/>
              <a:t>- Information om träningarna, spelutveckling</a:t>
            </a:r>
          </a:p>
          <a:p>
            <a:pPr marL="0" indent="0">
              <a:buNone/>
            </a:pPr>
            <a:r>
              <a:rPr lang="sv-SE" dirty="0"/>
              <a:t>- Organisation kring laget (utanför planen)</a:t>
            </a:r>
          </a:p>
          <a:p>
            <a:pPr marL="0" indent="0">
              <a:buNone/>
            </a:pPr>
            <a:r>
              <a:rPr lang="sv-SE" dirty="0"/>
              <a:t>- Lagets ekonomi</a:t>
            </a:r>
          </a:p>
          <a:p>
            <a:pPr marL="0" indent="0">
              <a:buNone/>
            </a:pPr>
            <a:r>
              <a:rPr lang="sv-SE" dirty="0"/>
              <a:t>- Eventuellt inköp av tröjor</a:t>
            </a:r>
          </a:p>
          <a:p>
            <a:pPr>
              <a:buFontTx/>
              <a:buChar char="-"/>
            </a:pPr>
            <a:r>
              <a:rPr lang="sv-SE" dirty="0"/>
              <a:t>Eventuell cup</a:t>
            </a:r>
          </a:p>
          <a:p>
            <a:pPr>
              <a:buFontTx/>
              <a:buChar char="-"/>
            </a:pPr>
            <a:r>
              <a:rPr lang="sv-SE" dirty="0"/>
              <a:t>Avslutningsaktivitet/Annat kul</a:t>
            </a:r>
          </a:p>
          <a:p>
            <a:pPr marL="0" indent="0">
              <a:buNone/>
            </a:pPr>
            <a:r>
              <a:rPr lang="sv-SE" dirty="0"/>
              <a:t>- Övriga frågor</a:t>
            </a:r>
          </a:p>
          <a:p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747755C-83C4-4F7A-AB7E-CFBF8221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193" y="2522238"/>
            <a:ext cx="3189635" cy="37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av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Huvudtränare</a:t>
            </a:r>
            <a:r>
              <a:rPr lang="en-US" dirty="0"/>
              <a:t> – Samir Lodhi</a:t>
            </a:r>
          </a:p>
          <a:p>
            <a:r>
              <a:rPr lang="en-US" dirty="0" err="1"/>
              <a:t>Hjälptränare</a:t>
            </a:r>
            <a:r>
              <a:rPr lang="en-US" dirty="0"/>
              <a:t>  - Elias </a:t>
            </a:r>
            <a:r>
              <a:rPr lang="en-US" dirty="0" err="1"/>
              <a:t>och</a:t>
            </a:r>
            <a:r>
              <a:rPr lang="en-US" dirty="0"/>
              <a:t> Mathias</a:t>
            </a:r>
          </a:p>
          <a:p>
            <a:r>
              <a:rPr lang="en-US" dirty="0" err="1"/>
              <a:t>Lagledare</a:t>
            </a:r>
            <a:r>
              <a:rPr lang="en-US" dirty="0"/>
              <a:t> – Jessica Wankowicz</a:t>
            </a:r>
          </a:p>
          <a:p>
            <a:r>
              <a:rPr lang="en-US" dirty="0" err="1"/>
              <a:t>Lagföräldrar</a:t>
            </a:r>
            <a:r>
              <a:rPr lang="en-US" dirty="0"/>
              <a:t> – Ester Franco </a:t>
            </a:r>
            <a:r>
              <a:rPr lang="en-US" dirty="0" err="1"/>
              <a:t>och</a:t>
            </a:r>
            <a:r>
              <a:rPr lang="en-US" dirty="0"/>
              <a:t> Karolina Engblom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3422DF7-5639-4A2D-A65E-CFFD52CD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6DA1-B2E4-4F80-93EF-D04373D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Huvudtränare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4B53-32B3-4BA7-BC56-C67F0340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 err="1"/>
              <a:t>Head</a:t>
            </a:r>
            <a:r>
              <a:rPr lang="sv-SE" dirty="0"/>
              <a:t> Coach har det övergripande ansvaret för lagets idrottsliga utveckling och ska ha genomgått</a:t>
            </a:r>
          </a:p>
          <a:p>
            <a:pPr marL="0" indent="0">
              <a:buNone/>
            </a:pPr>
            <a:r>
              <a:rPr lang="sv-SE" dirty="0"/>
              <a:t>utbildning enligt förbundets rekommendationer för respektive åldersgrupp</a:t>
            </a:r>
          </a:p>
          <a:p>
            <a:pPr marL="0" indent="0">
              <a:buNone/>
            </a:pPr>
            <a:r>
              <a:rPr lang="sv-SE" dirty="0"/>
              <a:t>Ansvarar för att:</a:t>
            </a:r>
          </a:p>
          <a:p>
            <a:pPr marL="0" indent="0">
              <a:buNone/>
            </a:pPr>
            <a:r>
              <a:rPr lang="sv-SE" dirty="0"/>
              <a:t>• Planera och genomföra lagets träningar i samråd med hjälptränare</a:t>
            </a:r>
          </a:p>
          <a:p>
            <a:pPr marL="0" indent="0">
              <a:buNone/>
            </a:pPr>
            <a:r>
              <a:rPr lang="sv-SE" dirty="0"/>
              <a:t>• Vara huvudansvarig för coachning av laget vid matcher</a:t>
            </a:r>
          </a:p>
          <a:p>
            <a:pPr marL="0" indent="0">
              <a:buNone/>
            </a:pPr>
            <a:r>
              <a:rPr lang="sv-SE" dirty="0"/>
              <a:t>• Upprätta lagets säsongsmål samt träningsplan i samråd med Assistant coach</a:t>
            </a:r>
          </a:p>
          <a:p>
            <a:pPr marL="0" indent="0">
              <a:buNone/>
            </a:pPr>
            <a:r>
              <a:rPr lang="sv-SE" dirty="0"/>
              <a:t>• Delta i coach </a:t>
            </a:r>
            <a:r>
              <a:rPr lang="sv-SE" dirty="0" err="1"/>
              <a:t>clinics</a:t>
            </a:r>
            <a:r>
              <a:rPr lang="sv-SE" dirty="0"/>
              <a:t> och tränarträffar</a:t>
            </a:r>
          </a:p>
          <a:p>
            <a:pPr marL="0" indent="0">
              <a:buNone/>
            </a:pPr>
            <a:r>
              <a:rPr lang="sv-SE" dirty="0"/>
              <a:t>• Delta vid föräldramöten</a:t>
            </a:r>
          </a:p>
          <a:p>
            <a:pPr marL="0" indent="0">
              <a:buNone/>
            </a:pPr>
            <a:r>
              <a:rPr lang="sv-SE" dirty="0"/>
              <a:t>• Vara kontaktperson för laget mot tränarrådet</a:t>
            </a:r>
          </a:p>
          <a:p>
            <a:pPr marL="0" indent="0">
              <a:buNone/>
            </a:pPr>
            <a:r>
              <a:rPr lang="sv-SE" dirty="0"/>
              <a:t>• Vara en av två huvudkontaktpersoner för laget</a:t>
            </a:r>
          </a:p>
          <a:p>
            <a:pPr marL="0" indent="0">
              <a:buNone/>
            </a:pPr>
            <a:r>
              <a:rPr lang="sv-SE" dirty="0"/>
              <a:t>• Det finns en utvecklingsplan för alla spelare (från U13)</a:t>
            </a:r>
          </a:p>
          <a:p>
            <a:pPr marL="0" indent="0">
              <a:buNone/>
            </a:pPr>
            <a:r>
              <a:rPr lang="sv-SE" dirty="0"/>
              <a:t>• Utvecklingssamtal hålls med spelare (från U13)</a:t>
            </a:r>
          </a:p>
          <a:p>
            <a:pPr marL="0" indent="0">
              <a:buNone/>
            </a:pPr>
            <a:r>
              <a:rPr lang="sv-SE" dirty="0"/>
              <a:t>• Deltagarnärvaro fylls i vid lagets samtliga aktiviteter</a:t>
            </a:r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1E3F1C51-8D4B-4C01-8716-348BACF0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32719A90-073E-4CC2-9290-44C9ECDC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Spelarutveckling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B730A535-EBF4-4AF6-B64D-23FD60BDE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5468" y="1825625"/>
            <a:ext cx="308706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latshållare för innehåll 12">
            <a:extLst>
              <a:ext uri="{FF2B5EF4-FFF2-40B4-BE49-F238E27FC236}">
                <a16:creationId xmlns:a16="http://schemas.microsoft.com/office/drawing/2014/main" id="{A69A1F83-2B74-41C0-9FE8-48531E404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3221" y="1825625"/>
            <a:ext cx="3939558" cy="4351338"/>
          </a:xfrm>
        </p:spPr>
      </p:pic>
    </p:spTree>
    <p:extLst>
      <p:ext uri="{BB962C8B-B14F-4D97-AF65-F5344CB8AC3E}">
        <p14:creationId xmlns:p14="http://schemas.microsoft.com/office/powerpoint/2010/main" val="74044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2FD09C-0DDF-492E-880E-83CB515B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Temaområden för träningar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2D42964-731B-4EAA-A22E-19D546A46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9340"/>
            <a:ext cx="5181600" cy="3123907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24ACF4-F445-4462-A2F8-3AADD0C2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172200" y="4297502"/>
            <a:ext cx="5180400" cy="187946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D105F22-5CF8-41C1-96D3-7CE3F321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07" y="1825625"/>
            <a:ext cx="2504586" cy="24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6E2D-468A-4F3A-9143-BFA49589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Hjälptränare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91DC-4735-4F75-ABBC-B34B23F4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4" y="1825625"/>
            <a:ext cx="1175173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För att laget ska fungera väl måste det finnas hjälptränare. Det gör att träningarna fungerar</a:t>
            </a:r>
          </a:p>
          <a:p>
            <a:pPr marL="0" indent="0">
              <a:buNone/>
            </a:pPr>
            <a:r>
              <a:rPr lang="sv-SE" dirty="0"/>
              <a:t>smidigare och bidrar till att alla spelare blir sedda och coachade utifrån ett individuellt perspektiv. I</a:t>
            </a:r>
          </a:p>
          <a:p>
            <a:pPr marL="0" indent="0">
              <a:buNone/>
            </a:pPr>
            <a:r>
              <a:rPr lang="sv-SE" dirty="0"/>
              <a:t>ett lag med drygt 15 spelare bör det finnas helst två hjälptränare. Hjälptränaren bör ha erfarenhet</a:t>
            </a:r>
          </a:p>
          <a:p>
            <a:pPr marL="0" indent="0">
              <a:buNone/>
            </a:pPr>
            <a:r>
              <a:rPr lang="sv-SE" dirty="0"/>
              <a:t>av basket sedan tidigare och ska ha en plan för utbildning enligt förbundets rekommendationer för</a:t>
            </a:r>
          </a:p>
          <a:p>
            <a:pPr marL="0" indent="0">
              <a:buNone/>
            </a:pPr>
            <a:r>
              <a:rPr lang="sv-SE" dirty="0"/>
              <a:t>respektive åldersgrupp</a:t>
            </a:r>
          </a:p>
          <a:p>
            <a:pPr marL="0" indent="0">
              <a:buNone/>
            </a:pPr>
            <a:r>
              <a:rPr lang="sv-SE" dirty="0"/>
              <a:t>Ansvarar för att:</a:t>
            </a:r>
          </a:p>
          <a:p>
            <a:pPr marL="0" indent="0">
              <a:buNone/>
            </a:pPr>
            <a:r>
              <a:rPr lang="sv-SE" dirty="0"/>
              <a:t>• Hjälpa till vid lagets träning och match med stöd från </a:t>
            </a:r>
            <a:r>
              <a:rPr lang="sv-SE" dirty="0" err="1"/>
              <a:t>Head</a:t>
            </a:r>
            <a:r>
              <a:rPr lang="sv-SE" dirty="0"/>
              <a:t> coach</a:t>
            </a:r>
          </a:p>
          <a:p>
            <a:pPr marL="0" indent="0">
              <a:buNone/>
            </a:pPr>
            <a:r>
              <a:rPr lang="sv-SE" dirty="0"/>
              <a:t>• Delta i coach </a:t>
            </a:r>
            <a:r>
              <a:rPr lang="sv-SE" dirty="0" err="1"/>
              <a:t>clinics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• Peppa spelare vid matcher och träning</a:t>
            </a:r>
          </a:p>
          <a:p>
            <a:pPr marL="0" indent="0">
              <a:buNone/>
            </a:pPr>
            <a:r>
              <a:rPr lang="sv-SE" dirty="0"/>
              <a:t>• Plåstra om, trösta och hjälpa spelare vid skada</a:t>
            </a:r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87E666EC-79B0-4298-AAEB-B000C296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föräldrar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Träningar</a:t>
            </a:r>
            <a:endParaRPr lang="en-US" dirty="0"/>
          </a:p>
          <a:p>
            <a:pPr lvl="1"/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förälder</a:t>
            </a:r>
            <a:r>
              <a:rPr lang="en-US" dirty="0"/>
              <a:t> </a:t>
            </a:r>
            <a:r>
              <a:rPr lang="en-US" dirty="0" err="1"/>
              <a:t>närvarande</a:t>
            </a:r>
            <a:r>
              <a:rPr lang="en-US" dirty="0"/>
              <a:t> vid </a:t>
            </a:r>
            <a:r>
              <a:rPr lang="en-US" dirty="0" err="1"/>
              <a:t>sidan</a:t>
            </a:r>
            <a:r>
              <a:rPr lang="en-US" dirty="0"/>
              <a:t> av </a:t>
            </a:r>
            <a:r>
              <a:rPr lang="en-US" dirty="0" err="1"/>
              <a:t>planen</a:t>
            </a:r>
            <a:endParaRPr lang="en-US" dirty="0"/>
          </a:p>
          <a:p>
            <a:pPr lvl="3"/>
            <a:r>
              <a:rPr lang="en-US" dirty="0" err="1"/>
              <a:t>Tisdagar</a:t>
            </a:r>
            <a:r>
              <a:rPr lang="en-US" dirty="0"/>
              <a:t> 	</a:t>
            </a:r>
            <a:r>
              <a:rPr lang="en-US" dirty="0" err="1"/>
              <a:t>jämna</a:t>
            </a:r>
            <a:r>
              <a:rPr lang="en-US" dirty="0"/>
              <a:t> </a:t>
            </a:r>
            <a:r>
              <a:rPr lang="en-US" dirty="0" err="1"/>
              <a:t>veckor</a:t>
            </a:r>
            <a:r>
              <a:rPr lang="en-US" dirty="0"/>
              <a:t>		</a:t>
            </a:r>
            <a:r>
              <a:rPr lang="en-US" dirty="0" err="1"/>
              <a:t>ojämna</a:t>
            </a:r>
            <a:r>
              <a:rPr lang="en-US" dirty="0"/>
              <a:t> </a:t>
            </a:r>
            <a:r>
              <a:rPr lang="en-US" dirty="0" err="1"/>
              <a:t>veckor</a:t>
            </a:r>
            <a:r>
              <a:rPr lang="en-US" dirty="0"/>
              <a:t>	</a:t>
            </a:r>
          </a:p>
          <a:p>
            <a:pPr lvl="3"/>
            <a:r>
              <a:rPr lang="en-US" dirty="0" err="1"/>
              <a:t>Torsdagar</a:t>
            </a:r>
            <a:r>
              <a:rPr lang="en-US" dirty="0"/>
              <a:t> 	</a:t>
            </a:r>
            <a:r>
              <a:rPr lang="en-US" dirty="0" err="1"/>
              <a:t>jämna</a:t>
            </a:r>
            <a:r>
              <a:rPr lang="en-US" dirty="0"/>
              <a:t> </a:t>
            </a:r>
            <a:r>
              <a:rPr lang="en-US" dirty="0" err="1"/>
              <a:t>veckor</a:t>
            </a:r>
            <a:r>
              <a:rPr lang="en-US" dirty="0"/>
              <a:t>		</a:t>
            </a:r>
            <a:r>
              <a:rPr lang="en-US" dirty="0" err="1"/>
              <a:t>ojämna</a:t>
            </a:r>
            <a:r>
              <a:rPr lang="en-US" dirty="0"/>
              <a:t> </a:t>
            </a:r>
            <a:r>
              <a:rPr lang="en-US" dirty="0" err="1"/>
              <a:t>veckor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 err="1"/>
              <a:t>Hjälptränare</a:t>
            </a:r>
            <a:r>
              <a:rPr lang="en-US" dirty="0"/>
              <a:t>/</a:t>
            </a:r>
            <a:r>
              <a:rPr lang="en-US" dirty="0" err="1"/>
              <a:t>Lära</a:t>
            </a:r>
            <a:r>
              <a:rPr lang="en-US" dirty="0"/>
              <a:t> sig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tränare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F1931C1-A938-4288-8519-48474B49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1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4307</TotalTime>
  <Words>848</Words>
  <Application>Microsoft Office PowerPoint</Application>
  <PresentationFormat>Bredbild</PresentationFormat>
  <Paragraphs>145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ProximaNova</vt:lpstr>
      <vt:lpstr>Office Theme</vt:lpstr>
      <vt:lpstr>Välkommen till föräldramöte Aros Basket p09/10</vt:lpstr>
      <vt:lpstr>PowerPoint-presentation</vt:lpstr>
      <vt:lpstr>Dagordning </vt:lpstr>
      <vt:lpstr>Presentation av …</vt:lpstr>
      <vt:lpstr>Huvudtränare</vt:lpstr>
      <vt:lpstr>Spelarutveckling</vt:lpstr>
      <vt:lpstr>Temaområden för träningar</vt:lpstr>
      <vt:lpstr>Hjälptränare</vt:lpstr>
      <vt:lpstr>Organisation kring laget (utanför planen)</vt:lpstr>
      <vt:lpstr>Organisation kring laget (utanför planen)</vt:lpstr>
      <vt:lpstr>Organisation kring laget (utanför planen)</vt:lpstr>
      <vt:lpstr>Organisation kring laget (utanför planen)</vt:lpstr>
      <vt:lpstr>Organisation kring laget (utanför planen)</vt:lpstr>
      <vt:lpstr>Lagets ekonomi</vt:lpstr>
      <vt:lpstr>Försäljning av kakor och godis</vt:lpstr>
      <vt:lpstr>Inköp av tröjor eller overaller</vt:lpstr>
      <vt:lpstr>Cup – Basketshop open, 26-29 maj, Solna</vt:lpstr>
      <vt:lpstr>Avslutningsaktivitet/Annat kul</vt:lpstr>
      <vt:lpstr>Medlemsavgifter</vt:lpstr>
      <vt:lpstr>Övriga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Säsongsplanering P 08/09</dc:title>
  <dc:creator>Lars Andreen</dc:creator>
  <cp:lastModifiedBy>Engblom, Karolina</cp:lastModifiedBy>
  <cp:revision>53</cp:revision>
  <dcterms:created xsi:type="dcterms:W3CDTF">2020-08-22T18:34:06Z</dcterms:created>
  <dcterms:modified xsi:type="dcterms:W3CDTF">2022-02-01T07:19:45Z</dcterms:modified>
</cp:coreProperties>
</file>