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9" r:id="rId2"/>
    <p:sldId id="256" r:id="rId3"/>
    <p:sldId id="283" r:id="rId4"/>
    <p:sldId id="310" r:id="rId5"/>
    <p:sldId id="322" r:id="rId6"/>
    <p:sldId id="323" r:id="rId7"/>
    <p:sldId id="333" r:id="rId8"/>
    <p:sldId id="324" r:id="rId9"/>
    <p:sldId id="325" r:id="rId10"/>
    <p:sldId id="334" r:id="rId11"/>
    <p:sldId id="300" r:id="rId12"/>
    <p:sldId id="312" r:id="rId13"/>
    <p:sldId id="313" r:id="rId14"/>
    <p:sldId id="315" r:id="rId15"/>
    <p:sldId id="288" r:id="rId16"/>
    <p:sldId id="329" r:id="rId17"/>
    <p:sldId id="287" r:id="rId18"/>
    <p:sldId id="328" r:id="rId19"/>
    <p:sldId id="330" r:id="rId20"/>
    <p:sldId id="321" r:id="rId21"/>
    <p:sldId id="335" r:id="rId22"/>
    <p:sldId id="29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612C7-E8A8-4BB6-BCB7-65CF0DF72BC0}" v="12" dt="2023-10-05T15:44:35.5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226" autoAdjust="0"/>
  </p:normalViewPr>
  <p:slideViewPr>
    <p:cSldViewPr snapToGrid="0" showGuides="1">
      <p:cViewPr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gblom, Karolina" userId="e5198951-24ca-4874-b34c-26c6354a3b98" providerId="ADAL" clId="{170612C7-E8A8-4BB6-BCB7-65CF0DF72BC0}"/>
    <pc:docChg chg="custSel addSld delSld modSld">
      <pc:chgData name="Engblom, Karolina" userId="e5198951-24ca-4874-b34c-26c6354a3b98" providerId="ADAL" clId="{170612C7-E8A8-4BB6-BCB7-65CF0DF72BC0}" dt="2023-10-05T16:39:51.595" v="2194" actId="20577"/>
      <pc:docMkLst>
        <pc:docMk/>
      </pc:docMkLst>
      <pc:sldChg chg="modSp mod">
        <pc:chgData name="Engblom, Karolina" userId="e5198951-24ca-4874-b34c-26c6354a3b98" providerId="ADAL" clId="{170612C7-E8A8-4BB6-BCB7-65CF0DF72BC0}" dt="2023-10-04T06:04:32.003" v="91" actId="20577"/>
        <pc:sldMkLst>
          <pc:docMk/>
          <pc:sldMk cId="1998572590" sldId="283"/>
        </pc:sldMkLst>
        <pc:spChg chg="mod">
          <ac:chgData name="Engblom, Karolina" userId="e5198951-24ca-4874-b34c-26c6354a3b98" providerId="ADAL" clId="{170612C7-E8A8-4BB6-BCB7-65CF0DF72BC0}" dt="2023-10-04T06:04:32.003" v="91" actId="20577"/>
          <ac:spMkLst>
            <pc:docMk/>
            <pc:sldMk cId="1998572590" sldId="283"/>
            <ac:spMk id="3" creationId="{EC6114EB-70A9-4902-A406-2B7DE5708CFC}"/>
          </ac:spMkLst>
        </pc:spChg>
      </pc:sldChg>
      <pc:sldChg chg="modSp mod">
        <pc:chgData name="Engblom, Karolina" userId="e5198951-24ca-4874-b34c-26c6354a3b98" providerId="ADAL" clId="{170612C7-E8A8-4BB6-BCB7-65CF0DF72BC0}" dt="2023-10-05T06:59:19.932" v="1111" actId="255"/>
        <pc:sldMkLst>
          <pc:docMk/>
          <pc:sldMk cId="2168310519" sldId="287"/>
        </pc:sldMkLst>
        <pc:spChg chg="mod">
          <ac:chgData name="Engblom, Karolina" userId="e5198951-24ca-4874-b34c-26c6354a3b98" providerId="ADAL" clId="{170612C7-E8A8-4BB6-BCB7-65CF0DF72BC0}" dt="2023-10-05T06:59:19.932" v="1111" actId="255"/>
          <ac:spMkLst>
            <pc:docMk/>
            <pc:sldMk cId="2168310519" sldId="287"/>
            <ac:spMk id="7" creationId="{30ED9333-E42A-453D-932B-DE425B3F1739}"/>
          </ac:spMkLst>
        </pc:spChg>
      </pc:sldChg>
      <pc:sldChg chg="modSp mod">
        <pc:chgData name="Engblom, Karolina" userId="e5198951-24ca-4874-b34c-26c6354a3b98" providerId="ADAL" clId="{170612C7-E8A8-4BB6-BCB7-65CF0DF72BC0}" dt="2023-10-05T12:39:13.078" v="1858" actId="207"/>
        <pc:sldMkLst>
          <pc:docMk/>
          <pc:sldMk cId="3251248938" sldId="288"/>
        </pc:sldMkLst>
        <pc:spChg chg="mod">
          <ac:chgData name="Engblom, Karolina" userId="e5198951-24ca-4874-b34c-26c6354a3b98" providerId="ADAL" clId="{170612C7-E8A8-4BB6-BCB7-65CF0DF72BC0}" dt="2023-10-05T12:39:13.078" v="1858" actId="207"/>
          <ac:spMkLst>
            <pc:docMk/>
            <pc:sldMk cId="3251248938" sldId="288"/>
            <ac:spMk id="3" creationId="{998AC568-1261-46A0-B2E9-A590F30C0C19}"/>
          </ac:spMkLst>
        </pc:spChg>
      </pc:sldChg>
      <pc:sldChg chg="modSp mod">
        <pc:chgData name="Engblom, Karolina" userId="e5198951-24ca-4874-b34c-26c6354a3b98" providerId="ADAL" clId="{170612C7-E8A8-4BB6-BCB7-65CF0DF72BC0}" dt="2023-10-04T06:04:08.555" v="70" actId="20577"/>
        <pc:sldMkLst>
          <pc:docMk/>
          <pc:sldMk cId="2453947786" sldId="309"/>
        </pc:sldMkLst>
        <pc:spChg chg="mod">
          <ac:chgData name="Engblom, Karolina" userId="e5198951-24ca-4874-b34c-26c6354a3b98" providerId="ADAL" clId="{170612C7-E8A8-4BB6-BCB7-65CF0DF72BC0}" dt="2023-10-04T06:04:08.555" v="70" actId="20577"/>
          <ac:spMkLst>
            <pc:docMk/>
            <pc:sldMk cId="2453947786" sldId="309"/>
            <ac:spMk id="3" creationId="{DE3CD69D-9151-4823-AFAC-1BBE1E274F00}"/>
          </ac:spMkLst>
        </pc:spChg>
      </pc:sldChg>
      <pc:sldChg chg="modSp mod">
        <pc:chgData name="Engblom, Karolina" userId="e5198951-24ca-4874-b34c-26c6354a3b98" providerId="ADAL" clId="{170612C7-E8A8-4BB6-BCB7-65CF0DF72BC0}" dt="2023-10-04T06:06:23.485" v="156" actId="20577"/>
        <pc:sldMkLst>
          <pc:docMk/>
          <pc:sldMk cId="3872993055" sldId="310"/>
        </pc:sldMkLst>
        <pc:spChg chg="mod">
          <ac:chgData name="Engblom, Karolina" userId="e5198951-24ca-4874-b34c-26c6354a3b98" providerId="ADAL" clId="{170612C7-E8A8-4BB6-BCB7-65CF0DF72BC0}" dt="2023-10-04T06:06:23.485" v="156" actId="20577"/>
          <ac:spMkLst>
            <pc:docMk/>
            <pc:sldMk cId="3872993055" sldId="310"/>
            <ac:spMk id="3" creationId="{091E5136-BAF8-4BE0-92F5-95A50C33E582}"/>
          </ac:spMkLst>
        </pc:spChg>
      </pc:sldChg>
      <pc:sldChg chg="modSp del mod">
        <pc:chgData name="Engblom, Karolina" userId="e5198951-24ca-4874-b34c-26c6354a3b98" providerId="ADAL" clId="{170612C7-E8A8-4BB6-BCB7-65CF0DF72BC0}" dt="2023-10-05T06:23:52.099" v="213" actId="47"/>
        <pc:sldMkLst>
          <pc:docMk/>
          <pc:sldMk cId="2854216702" sldId="311"/>
        </pc:sldMkLst>
        <pc:spChg chg="mod">
          <ac:chgData name="Engblom, Karolina" userId="e5198951-24ca-4874-b34c-26c6354a3b98" providerId="ADAL" clId="{170612C7-E8A8-4BB6-BCB7-65CF0DF72BC0}" dt="2023-10-05T06:23:38.139" v="212" actId="207"/>
          <ac:spMkLst>
            <pc:docMk/>
            <pc:sldMk cId="2854216702" sldId="311"/>
            <ac:spMk id="3" creationId="{091E5136-BAF8-4BE0-92F5-95A50C33E582}"/>
          </ac:spMkLst>
        </pc:spChg>
      </pc:sldChg>
      <pc:sldChg chg="modSp mod">
        <pc:chgData name="Engblom, Karolina" userId="e5198951-24ca-4874-b34c-26c6354a3b98" providerId="ADAL" clId="{170612C7-E8A8-4BB6-BCB7-65CF0DF72BC0}" dt="2023-10-05T06:31:20.498" v="800" actId="20577"/>
        <pc:sldMkLst>
          <pc:docMk/>
          <pc:sldMk cId="3684591731" sldId="312"/>
        </pc:sldMkLst>
        <pc:spChg chg="mod">
          <ac:chgData name="Engblom, Karolina" userId="e5198951-24ca-4874-b34c-26c6354a3b98" providerId="ADAL" clId="{170612C7-E8A8-4BB6-BCB7-65CF0DF72BC0}" dt="2023-10-05T06:31:20.498" v="800" actId="20577"/>
          <ac:spMkLst>
            <pc:docMk/>
            <pc:sldMk cId="3684591731" sldId="312"/>
            <ac:spMk id="3" creationId="{091E5136-BAF8-4BE0-92F5-95A50C33E582}"/>
          </ac:spMkLst>
        </pc:spChg>
      </pc:sldChg>
      <pc:sldChg chg="modSp mod">
        <pc:chgData name="Engblom, Karolina" userId="e5198951-24ca-4874-b34c-26c6354a3b98" providerId="ADAL" clId="{170612C7-E8A8-4BB6-BCB7-65CF0DF72BC0}" dt="2023-10-05T12:20:15.734" v="1401" actId="20577"/>
        <pc:sldMkLst>
          <pc:docMk/>
          <pc:sldMk cId="2839588719" sldId="313"/>
        </pc:sldMkLst>
        <pc:spChg chg="mod">
          <ac:chgData name="Engblom, Karolina" userId="e5198951-24ca-4874-b34c-26c6354a3b98" providerId="ADAL" clId="{170612C7-E8A8-4BB6-BCB7-65CF0DF72BC0}" dt="2023-10-05T12:20:15.734" v="1401" actId="20577"/>
          <ac:spMkLst>
            <pc:docMk/>
            <pc:sldMk cId="2839588719" sldId="313"/>
            <ac:spMk id="3" creationId="{091E5136-BAF8-4BE0-92F5-95A50C33E582}"/>
          </ac:spMkLst>
        </pc:spChg>
      </pc:sldChg>
      <pc:sldChg chg="modSp del mod">
        <pc:chgData name="Engblom, Karolina" userId="e5198951-24ca-4874-b34c-26c6354a3b98" providerId="ADAL" clId="{170612C7-E8A8-4BB6-BCB7-65CF0DF72BC0}" dt="2023-10-05T06:45:08.138" v="1044" actId="47"/>
        <pc:sldMkLst>
          <pc:docMk/>
          <pc:sldMk cId="2234459741" sldId="314"/>
        </pc:sldMkLst>
        <pc:spChg chg="mod">
          <ac:chgData name="Engblom, Karolina" userId="e5198951-24ca-4874-b34c-26c6354a3b98" providerId="ADAL" clId="{170612C7-E8A8-4BB6-BCB7-65CF0DF72BC0}" dt="2023-10-05T06:44:58.882" v="1040" actId="27636"/>
          <ac:spMkLst>
            <pc:docMk/>
            <pc:sldMk cId="2234459741" sldId="314"/>
            <ac:spMk id="3" creationId="{091E5136-BAF8-4BE0-92F5-95A50C33E582}"/>
          </ac:spMkLst>
        </pc:spChg>
      </pc:sldChg>
      <pc:sldChg chg="modSp mod">
        <pc:chgData name="Engblom, Karolina" userId="e5198951-24ca-4874-b34c-26c6354a3b98" providerId="ADAL" clId="{170612C7-E8A8-4BB6-BCB7-65CF0DF72BC0}" dt="2023-10-05T06:46:35.362" v="1064" actId="20577"/>
        <pc:sldMkLst>
          <pc:docMk/>
          <pc:sldMk cId="3841801888" sldId="315"/>
        </pc:sldMkLst>
        <pc:spChg chg="mod">
          <ac:chgData name="Engblom, Karolina" userId="e5198951-24ca-4874-b34c-26c6354a3b98" providerId="ADAL" clId="{170612C7-E8A8-4BB6-BCB7-65CF0DF72BC0}" dt="2023-10-05T06:46:35.362" v="1064" actId="20577"/>
          <ac:spMkLst>
            <pc:docMk/>
            <pc:sldMk cId="3841801888" sldId="315"/>
            <ac:spMk id="3" creationId="{091E5136-BAF8-4BE0-92F5-95A50C33E582}"/>
          </ac:spMkLst>
        </pc:spChg>
      </pc:sldChg>
      <pc:sldChg chg="del">
        <pc:chgData name="Engblom, Karolina" userId="e5198951-24ca-4874-b34c-26c6354a3b98" providerId="ADAL" clId="{170612C7-E8A8-4BB6-BCB7-65CF0DF72BC0}" dt="2023-10-05T07:42:24.906" v="1312" actId="47"/>
        <pc:sldMkLst>
          <pc:docMk/>
          <pc:sldMk cId="1960273255" sldId="318"/>
        </pc:sldMkLst>
      </pc:sldChg>
      <pc:sldChg chg="modSp mod">
        <pc:chgData name="Engblom, Karolina" userId="e5198951-24ca-4874-b34c-26c6354a3b98" providerId="ADAL" clId="{170612C7-E8A8-4BB6-BCB7-65CF0DF72BC0}" dt="2023-10-05T07:40:02.692" v="1311" actId="20577"/>
        <pc:sldMkLst>
          <pc:docMk/>
          <pc:sldMk cId="3003540401" sldId="321"/>
        </pc:sldMkLst>
        <pc:spChg chg="mod">
          <ac:chgData name="Engblom, Karolina" userId="e5198951-24ca-4874-b34c-26c6354a3b98" providerId="ADAL" clId="{170612C7-E8A8-4BB6-BCB7-65CF0DF72BC0}" dt="2023-10-05T07:40:02.692" v="1311" actId="20577"/>
          <ac:spMkLst>
            <pc:docMk/>
            <pc:sldMk cId="3003540401" sldId="321"/>
            <ac:spMk id="6" creationId="{5B78ABBE-D89B-3695-C5A2-6FA3336B855C}"/>
          </ac:spMkLst>
        </pc:spChg>
      </pc:sldChg>
      <pc:sldChg chg="modSp mod">
        <pc:chgData name="Engblom, Karolina" userId="e5198951-24ca-4874-b34c-26c6354a3b98" providerId="ADAL" clId="{170612C7-E8A8-4BB6-BCB7-65CF0DF72BC0}" dt="2023-10-05T16:39:51.595" v="2194" actId="20577"/>
        <pc:sldMkLst>
          <pc:docMk/>
          <pc:sldMk cId="4008967950" sldId="324"/>
        </pc:sldMkLst>
        <pc:spChg chg="mod">
          <ac:chgData name="Engblom, Karolina" userId="e5198951-24ca-4874-b34c-26c6354a3b98" providerId="ADAL" clId="{170612C7-E8A8-4BB6-BCB7-65CF0DF72BC0}" dt="2023-10-05T06:18:55.305" v="207" actId="20577"/>
          <ac:spMkLst>
            <pc:docMk/>
            <pc:sldMk cId="4008967950" sldId="324"/>
            <ac:spMk id="2" creationId="{DA0562DF-43F7-47B0-B2EB-DC8780BF3318}"/>
          </ac:spMkLst>
        </pc:spChg>
        <pc:spChg chg="mod">
          <ac:chgData name="Engblom, Karolina" userId="e5198951-24ca-4874-b34c-26c6354a3b98" providerId="ADAL" clId="{170612C7-E8A8-4BB6-BCB7-65CF0DF72BC0}" dt="2023-10-05T16:39:51.595" v="2194" actId="20577"/>
          <ac:spMkLst>
            <pc:docMk/>
            <pc:sldMk cId="4008967950" sldId="324"/>
            <ac:spMk id="3" creationId="{091E5136-BAF8-4BE0-92F5-95A50C33E582}"/>
          </ac:spMkLst>
        </pc:spChg>
      </pc:sldChg>
      <pc:sldChg chg="modSp mod">
        <pc:chgData name="Engblom, Karolina" userId="e5198951-24ca-4874-b34c-26c6354a3b98" providerId="ADAL" clId="{170612C7-E8A8-4BB6-BCB7-65CF0DF72BC0}" dt="2023-10-05T16:36:07.327" v="2121" actId="27636"/>
        <pc:sldMkLst>
          <pc:docMk/>
          <pc:sldMk cId="2229017259" sldId="325"/>
        </pc:sldMkLst>
        <pc:spChg chg="mod">
          <ac:chgData name="Engblom, Karolina" userId="e5198951-24ca-4874-b34c-26c6354a3b98" providerId="ADAL" clId="{170612C7-E8A8-4BB6-BCB7-65CF0DF72BC0}" dt="2023-10-05T16:36:07.327" v="2121" actId="27636"/>
          <ac:spMkLst>
            <pc:docMk/>
            <pc:sldMk cId="2229017259" sldId="325"/>
            <ac:spMk id="3" creationId="{091E5136-BAF8-4BE0-92F5-95A50C33E582}"/>
          </ac:spMkLst>
        </pc:spChg>
      </pc:sldChg>
      <pc:sldChg chg="del">
        <pc:chgData name="Engblom, Karolina" userId="e5198951-24ca-4874-b34c-26c6354a3b98" providerId="ADAL" clId="{170612C7-E8A8-4BB6-BCB7-65CF0DF72BC0}" dt="2023-10-05T07:32:56.452" v="1171" actId="47"/>
        <pc:sldMkLst>
          <pc:docMk/>
          <pc:sldMk cId="2488578436" sldId="326"/>
        </pc:sldMkLst>
      </pc:sldChg>
      <pc:sldChg chg="delSp modSp mod">
        <pc:chgData name="Engblom, Karolina" userId="e5198951-24ca-4874-b34c-26c6354a3b98" providerId="ADAL" clId="{170612C7-E8A8-4BB6-BCB7-65CF0DF72BC0}" dt="2023-10-05T07:00:16.649" v="1131" actId="5793"/>
        <pc:sldMkLst>
          <pc:docMk/>
          <pc:sldMk cId="3806452015" sldId="329"/>
        </pc:sldMkLst>
        <pc:spChg chg="mod">
          <ac:chgData name="Engblom, Karolina" userId="e5198951-24ca-4874-b34c-26c6354a3b98" providerId="ADAL" clId="{170612C7-E8A8-4BB6-BCB7-65CF0DF72BC0}" dt="2023-10-05T06:59:51.485" v="1112" actId="1076"/>
          <ac:spMkLst>
            <pc:docMk/>
            <pc:sldMk cId="3806452015" sldId="329"/>
            <ac:spMk id="2" creationId="{634DD37C-BC89-7991-9F2E-6A29356C9933}"/>
          </ac:spMkLst>
        </pc:spChg>
        <pc:spChg chg="mod">
          <ac:chgData name="Engblom, Karolina" userId="e5198951-24ca-4874-b34c-26c6354a3b98" providerId="ADAL" clId="{170612C7-E8A8-4BB6-BCB7-65CF0DF72BC0}" dt="2023-10-05T07:00:16.649" v="1131" actId="5793"/>
          <ac:spMkLst>
            <pc:docMk/>
            <pc:sldMk cId="3806452015" sldId="329"/>
            <ac:spMk id="4" creationId="{434EF58B-3DA1-B3D8-4A7B-26E1FF16C53B}"/>
          </ac:spMkLst>
        </pc:spChg>
        <pc:picChg chg="del">
          <ac:chgData name="Engblom, Karolina" userId="e5198951-24ca-4874-b34c-26c6354a3b98" providerId="ADAL" clId="{170612C7-E8A8-4BB6-BCB7-65CF0DF72BC0}" dt="2023-10-05T06:53:31.358" v="1070" actId="478"/>
          <ac:picMkLst>
            <pc:docMk/>
            <pc:sldMk cId="3806452015" sldId="329"/>
            <ac:picMk id="5" creationId="{9BC07255-2B64-DB29-AD5C-0D33A76D9C22}"/>
          </ac:picMkLst>
        </pc:picChg>
        <pc:picChg chg="del">
          <ac:chgData name="Engblom, Karolina" userId="e5198951-24ca-4874-b34c-26c6354a3b98" providerId="ADAL" clId="{170612C7-E8A8-4BB6-BCB7-65CF0DF72BC0}" dt="2023-10-05T06:53:33.285" v="1071" actId="478"/>
          <ac:picMkLst>
            <pc:docMk/>
            <pc:sldMk cId="3806452015" sldId="329"/>
            <ac:picMk id="6" creationId="{A33E6B99-2972-1D4C-F2E7-E6CCF9C0758E}"/>
          </ac:picMkLst>
        </pc:picChg>
      </pc:sldChg>
      <pc:sldChg chg="addSp modSp mod">
        <pc:chgData name="Engblom, Karolina" userId="e5198951-24ca-4874-b34c-26c6354a3b98" providerId="ADAL" clId="{170612C7-E8A8-4BB6-BCB7-65CF0DF72BC0}" dt="2023-10-05T15:46:54.577" v="2119" actId="207"/>
        <pc:sldMkLst>
          <pc:docMk/>
          <pc:sldMk cId="2117714813" sldId="330"/>
        </pc:sldMkLst>
        <pc:spChg chg="mod">
          <ac:chgData name="Engblom, Karolina" userId="e5198951-24ca-4874-b34c-26c6354a3b98" providerId="ADAL" clId="{170612C7-E8A8-4BB6-BCB7-65CF0DF72BC0}" dt="2023-10-05T15:44:32.563" v="2104" actId="20577"/>
          <ac:spMkLst>
            <pc:docMk/>
            <pc:sldMk cId="2117714813" sldId="330"/>
            <ac:spMk id="2" creationId="{DA0562DF-43F7-47B0-B2EB-DC8780BF3318}"/>
          </ac:spMkLst>
        </pc:spChg>
        <pc:spChg chg="mod">
          <ac:chgData name="Engblom, Karolina" userId="e5198951-24ca-4874-b34c-26c6354a3b98" providerId="ADAL" clId="{170612C7-E8A8-4BB6-BCB7-65CF0DF72BC0}" dt="2023-10-05T15:46:18.160" v="2117" actId="1076"/>
          <ac:spMkLst>
            <pc:docMk/>
            <pc:sldMk cId="2117714813" sldId="330"/>
            <ac:spMk id="3" creationId="{091E5136-BAF8-4BE0-92F5-95A50C33E582}"/>
          </ac:spMkLst>
        </pc:spChg>
        <pc:spChg chg="add mod">
          <ac:chgData name="Engblom, Karolina" userId="e5198951-24ca-4874-b34c-26c6354a3b98" providerId="ADAL" clId="{170612C7-E8A8-4BB6-BCB7-65CF0DF72BC0}" dt="2023-10-05T15:46:54.577" v="2119" actId="207"/>
          <ac:spMkLst>
            <pc:docMk/>
            <pc:sldMk cId="2117714813" sldId="330"/>
            <ac:spMk id="5" creationId="{29AD956B-33CD-7AF3-B0B0-C8D2EA13EAD1}"/>
          </ac:spMkLst>
        </pc:spChg>
        <pc:picChg chg="mod">
          <ac:chgData name="Engblom, Karolina" userId="e5198951-24ca-4874-b34c-26c6354a3b98" providerId="ADAL" clId="{170612C7-E8A8-4BB6-BCB7-65CF0DF72BC0}" dt="2023-10-05T15:44:35.555" v="2105" actId="1076"/>
          <ac:picMkLst>
            <pc:docMk/>
            <pc:sldMk cId="2117714813" sldId="330"/>
            <ac:picMk id="1026" creationId="{83F91AA9-2F88-0114-ABCF-9D7AAB8D05B1}"/>
          </ac:picMkLst>
        </pc:picChg>
      </pc:sldChg>
      <pc:sldChg chg="del">
        <pc:chgData name="Engblom, Karolina" userId="e5198951-24ca-4874-b34c-26c6354a3b98" providerId="ADAL" clId="{170612C7-E8A8-4BB6-BCB7-65CF0DF72BC0}" dt="2023-10-05T06:18:36.506" v="203" actId="47"/>
        <pc:sldMkLst>
          <pc:docMk/>
          <pc:sldMk cId="2246592599" sldId="332"/>
        </pc:sldMkLst>
      </pc:sldChg>
      <pc:sldChg chg="addSp delSp modSp mod">
        <pc:chgData name="Engblom, Karolina" userId="e5198951-24ca-4874-b34c-26c6354a3b98" providerId="ADAL" clId="{170612C7-E8A8-4BB6-BCB7-65CF0DF72BC0}" dt="2023-10-05T06:18:23.591" v="202" actId="20577"/>
        <pc:sldMkLst>
          <pc:docMk/>
          <pc:sldMk cId="3594883006" sldId="333"/>
        </pc:sldMkLst>
        <pc:spChg chg="mod">
          <ac:chgData name="Engblom, Karolina" userId="e5198951-24ca-4874-b34c-26c6354a3b98" providerId="ADAL" clId="{170612C7-E8A8-4BB6-BCB7-65CF0DF72BC0}" dt="2023-10-05T06:18:23.591" v="202" actId="20577"/>
          <ac:spMkLst>
            <pc:docMk/>
            <pc:sldMk cId="3594883006" sldId="333"/>
            <ac:spMk id="2" creationId="{DA0562DF-43F7-47B0-B2EB-DC8780BF3318}"/>
          </ac:spMkLst>
        </pc:spChg>
        <pc:spChg chg="add mod">
          <ac:chgData name="Engblom, Karolina" userId="e5198951-24ca-4874-b34c-26c6354a3b98" providerId="ADAL" clId="{170612C7-E8A8-4BB6-BCB7-65CF0DF72BC0}" dt="2023-10-04T06:07:13.433" v="188" actId="478"/>
          <ac:spMkLst>
            <pc:docMk/>
            <pc:sldMk cId="3594883006" sldId="333"/>
            <ac:spMk id="4" creationId="{29CEC647-1404-C986-3CA9-2152CFFE029F}"/>
          </ac:spMkLst>
        </pc:spChg>
        <pc:picChg chg="del">
          <ac:chgData name="Engblom, Karolina" userId="e5198951-24ca-4874-b34c-26c6354a3b98" providerId="ADAL" clId="{170612C7-E8A8-4BB6-BCB7-65CF0DF72BC0}" dt="2023-10-04T06:07:13.433" v="188" actId="478"/>
          <ac:picMkLst>
            <pc:docMk/>
            <pc:sldMk cId="3594883006" sldId="333"/>
            <ac:picMk id="7" creationId="{40355227-07E8-6B28-D2B2-7776ECC8E9E8}"/>
          </ac:picMkLst>
        </pc:picChg>
        <pc:picChg chg="add mod">
          <ac:chgData name="Engblom, Karolina" userId="e5198951-24ca-4874-b34c-26c6354a3b98" providerId="ADAL" clId="{170612C7-E8A8-4BB6-BCB7-65CF0DF72BC0}" dt="2023-10-04T06:12:07.848" v="195" actId="1076"/>
          <ac:picMkLst>
            <pc:docMk/>
            <pc:sldMk cId="3594883006" sldId="333"/>
            <ac:picMk id="1026" creationId="{6D2AB9A0-8E08-AEFC-82C3-621C56ECE98C}"/>
          </ac:picMkLst>
        </pc:picChg>
      </pc:sldChg>
      <pc:sldChg chg="modSp mod">
        <pc:chgData name="Engblom, Karolina" userId="e5198951-24ca-4874-b34c-26c6354a3b98" providerId="ADAL" clId="{170612C7-E8A8-4BB6-BCB7-65CF0DF72BC0}" dt="2023-10-05T06:21:20.817" v="211" actId="5793"/>
        <pc:sldMkLst>
          <pc:docMk/>
          <pc:sldMk cId="3779443017" sldId="334"/>
        </pc:sldMkLst>
        <pc:spChg chg="mod">
          <ac:chgData name="Engblom, Karolina" userId="e5198951-24ca-4874-b34c-26c6354a3b98" providerId="ADAL" clId="{170612C7-E8A8-4BB6-BCB7-65CF0DF72BC0}" dt="2023-10-05T06:21:20.817" v="211" actId="5793"/>
          <ac:spMkLst>
            <pc:docMk/>
            <pc:sldMk cId="3779443017" sldId="334"/>
            <ac:spMk id="4" creationId="{A4C859F6-B798-2316-27B0-4CCDDDE31194}"/>
          </ac:spMkLst>
        </pc:spChg>
      </pc:sldChg>
      <pc:sldChg chg="add">
        <pc:chgData name="Engblom, Karolina" userId="e5198951-24ca-4874-b34c-26c6354a3b98" providerId="ADAL" clId="{170612C7-E8A8-4BB6-BCB7-65CF0DF72BC0}" dt="2023-10-05T07:32:47.415" v="1170"/>
        <pc:sldMkLst>
          <pc:docMk/>
          <pc:sldMk cId="2924481758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34915-2E21-4236-90BD-FA338DBD573C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2DD60-861C-47C5-B948-8C94C4B79C7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77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9311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374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287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77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265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25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114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1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205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10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7731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639B-17CD-42A6-9A8B-8BEA4F0E2669}" type="datetimeFigureOut">
              <a:rPr lang="sv-SE" smtClean="0"/>
              <a:t>2023-10-05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5DF3-365E-44C4-83EA-9AC0DC2C64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85528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tadium.se/foreningar/1483813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2.safelinks.protection.outlook.com/?url=https%3A%2F%2Fbasketballfestival.se%2F&amp;data=05%7C01%7C%7Cdd9bb90256554af08b6208da963f360e%7C84df9e7fe9f640afb435aaaaaaaaaaaa%7C1%7C0%7C637987495472395112%7CUnknown%7CTWFpbGZsb3d8eyJWIjoiMC4wLjAwMDAiLCJQIjoiV2luMzIiLCJBTiI6Ik1haWwiLCJXVCI6Mn0%3D%7C3000%7C%7C%7C&amp;sdata=SIDm09n3oJHMX5g64ZG8s9Jc9v%2BhVH4oB9FsAmUxGP8%3D&amp;reserved=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A47EFF-034F-4DF1-8C73-B706AF202C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>
                <a:solidFill>
                  <a:srgbClr val="FF0000"/>
                </a:solidFill>
              </a:rPr>
              <a:t>Välkommen till föräldramöte</a:t>
            </a:r>
            <a:br>
              <a:rPr lang="sv-SE" b="1" dirty="0">
                <a:solidFill>
                  <a:srgbClr val="FF0000"/>
                </a:solidFill>
              </a:rPr>
            </a:br>
            <a:r>
              <a:rPr lang="sv-SE" b="1" dirty="0">
                <a:solidFill>
                  <a:srgbClr val="FF0000"/>
                </a:solidFill>
              </a:rPr>
              <a:t>Aros Basket p09/10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E3CD69D-9151-4823-AFAC-1BBE1E274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03553"/>
          </a:xfrm>
        </p:spPr>
        <p:txBody>
          <a:bodyPr>
            <a:normAutofit/>
          </a:bodyPr>
          <a:lstStyle/>
          <a:p>
            <a:endParaRPr lang="sv-SE" dirty="0"/>
          </a:p>
          <a:p>
            <a:r>
              <a:rPr lang="sv-SE" dirty="0">
                <a:solidFill>
                  <a:srgbClr val="FF0000"/>
                </a:solidFill>
              </a:rPr>
              <a:t>Torsdag 5 oktober 2023</a:t>
            </a:r>
          </a:p>
          <a:p>
            <a:endParaRPr lang="sv-SE" dirty="0"/>
          </a:p>
          <a:p>
            <a:endParaRPr lang="sv-SE" dirty="0"/>
          </a:p>
          <a:p>
            <a:endParaRPr lang="sv-SE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47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Förändringar</a:t>
            </a:r>
            <a:r>
              <a:rPr lang="en-US" dirty="0"/>
              <a:t> vid match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4C859F6-B798-2316-27B0-4CCDDDE311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Regler</a:t>
            </a:r>
          </a:p>
          <a:p>
            <a:pPr lvl="1"/>
            <a:r>
              <a:rPr lang="sv-SE" dirty="0"/>
              <a:t>Förtydligande kring regler</a:t>
            </a:r>
          </a:p>
          <a:p>
            <a:pPr lvl="1"/>
            <a:r>
              <a:rPr lang="sv-SE" dirty="0"/>
              <a:t>Nya domartecken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pPr marL="457200" lvl="1" indent="0">
              <a:buNone/>
            </a:pPr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449240A3-52BA-C742-3F50-FA96AE81C3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Protokoll</a:t>
            </a:r>
          </a:p>
          <a:p>
            <a:pPr lvl="1"/>
            <a:r>
              <a:rPr lang="sv-SE" dirty="0"/>
              <a:t>Digitalt matchprotokoll direkt i </a:t>
            </a:r>
            <a:r>
              <a:rPr lang="sv-SE" dirty="0" err="1"/>
              <a:t>Profixio</a:t>
            </a:r>
            <a:endParaRPr lang="sv-SE" dirty="0"/>
          </a:p>
          <a:p>
            <a:pPr lvl="2"/>
            <a:r>
              <a:rPr lang="sv-SE" dirty="0"/>
              <a:t>Lättare att hantera än pappersvarianten</a:t>
            </a:r>
          </a:p>
          <a:p>
            <a:pPr lvl="2"/>
            <a:r>
              <a:rPr lang="sv-SE" dirty="0"/>
              <a:t>Alla kan följa matchen på distans</a:t>
            </a:r>
          </a:p>
          <a:p>
            <a:pPr lvl="2"/>
            <a:r>
              <a:rPr lang="sv-SE" dirty="0"/>
              <a:t>Viss statistik finns tillgängligt</a:t>
            </a:r>
          </a:p>
        </p:txBody>
      </p:sp>
    </p:spTree>
    <p:extLst>
      <p:ext uri="{BB962C8B-B14F-4D97-AF65-F5344CB8AC3E}">
        <p14:creationId xmlns:p14="http://schemas.microsoft.com/office/powerpoint/2010/main" val="3779443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6E2D-468A-4F3A-9143-BFA495890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Hjälptränare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991DC-4735-4F75-ABBC-B34B23F48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44" y="1825625"/>
            <a:ext cx="1175173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v-SE" dirty="0"/>
              <a:t>För att laget ska fungera väl måste det finnas hjälptränare. Det gör att träningarna fungerar</a:t>
            </a:r>
          </a:p>
          <a:p>
            <a:pPr marL="0" indent="0">
              <a:buNone/>
            </a:pPr>
            <a:r>
              <a:rPr lang="sv-SE" dirty="0"/>
              <a:t>smidigare och bidrar till att alla spelare blir sedda och coachade utifrån ett individuellt perspektiv. I</a:t>
            </a:r>
          </a:p>
          <a:p>
            <a:pPr marL="0" indent="0">
              <a:buNone/>
            </a:pPr>
            <a:r>
              <a:rPr lang="sv-SE" dirty="0"/>
              <a:t>ett lag med drygt 15 spelare bör det finnas helst två hjälptränare. Hjälptränaren bör ha erfarenhet</a:t>
            </a:r>
          </a:p>
          <a:p>
            <a:pPr marL="0" indent="0">
              <a:buNone/>
            </a:pPr>
            <a:r>
              <a:rPr lang="sv-SE" dirty="0"/>
              <a:t>av basket sedan tidigare och ska ha en plan för utbildning enligt förbundets rekommendationer för</a:t>
            </a:r>
          </a:p>
          <a:p>
            <a:pPr marL="0" indent="0">
              <a:buNone/>
            </a:pPr>
            <a:r>
              <a:rPr lang="sv-SE" dirty="0"/>
              <a:t>respektive åldersgrupp</a:t>
            </a:r>
          </a:p>
          <a:p>
            <a:pPr marL="0" indent="0">
              <a:buNone/>
            </a:pPr>
            <a:r>
              <a:rPr lang="sv-SE" dirty="0"/>
              <a:t>Ansvarar för att:</a:t>
            </a:r>
          </a:p>
          <a:p>
            <a:pPr marL="0" indent="0">
              <a:buNone/>
            </a:pPr>
            <a:r>
              <a:rPr lang="sv-SE" dirty="0"/>
              <a:t>• Hjälpa till vid lagets träning och match med stöd från </a:t>
            </a:r>
            <a:r>
              <a:rPr lang="sv-SE" dirty="0" err="1"/>
              <a:t>Head</a:t>
            </a:r>
            <a:r>
              <a:rPr lang="sv-SE" dirty="0"/>
              <a:t> coach</a:t>
            </a:r>
          </a:p>
          <a:p>
            <a:pPr marL="0" indent="0">
              <a:buNone/>
            </a:pPr>
            <a:r>
              <a:rPr lang="sv-SE" dirty="0"/>
              <a:t>• Delta i coach </a:t>
            </a:r>
            <a:r>
              <a:rPr lang="sv-SE" dirty="0" err="1"/>
              <a:t>clinics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• Peppa spelare vid matcher och träning</a:t>
            </a:r>
          </a:p>
          <a:p>
            <a:pPr marL="0" indent="0">
              <a:buNone/>
            </a:pPr>
            <a:r>
              <a:rPr lang="sv-SE" dirty="0"/>
              <a:t>• Plåstra om, trösta och hjälpa spelare vid skada</a:t>
            </a:r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87E666EC-79B0-4298-AAEB-B000C2965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347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Matcher</a:t>
            </a:r>
          </a:p>
          <a:p>
            <a:pPr lvl="1"/>
            <a:r>
              <a:rPr lang="en-US" dirty="0" err="1"/>
              <a:t>Hjälpas</a:t>
            </a:r>
            <a:r>
              <a:rPr lang="en-US" dirty="0"/>
              <a:t> </a:t>
            </a:r>
            <a:r>
              <a:rPr lang="en-US" dirty="0" err="1"/>
              <a:t>åt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skjutsa</a:t>
            </a:r>
            <a:r>
              <a:rPr lang="en-US" dirty="0"/>
              <a:t> </a:t>
            </a:r>
            <a:r>
              <a:rPr lang="en-US" dirty="0" err="1"/>
              <a:t>barnen</a:t>
            </a:r>
            <a:r>
              <a:rPr lang="en-US" dirty="0"/>
              <a:t> till </a:t>
            </a:r>
            <a:r>
              <a:rPr lang="en-US" dirty="0" err="1"/>
              <a:t>matcherna</a:t>
            </a:r>
            <a:r>
              <a:rPr lang="en-US" dirty="0"/>
              <a:t>. Kan man </a:t>
            </a:r>
            <a:r>
              <a:rPr lang="en-US" dirty="0" err="1"/>
              <a:t>inte</a:t>
            </a:r>
            <a:r>
              <a:rPr lang="en-US" dirty="0"/>
              <a:t> </a:t>
            </a:r>
            <a:r>
              <a:rPr lang="en-US" dirty="0" err="1"/>
              <a:t>skjutsa</a:t>
            </a:r>
            <a:r>
              <a:rPr lang="en-US" dirty="0"/>
              <a:t> </a:t>
            </a:r>
            <a:r>
              <a:rPr lang="en-US" dirty="0" err="1"/>
              <a:t>bidrar</a:t>
            </a:r>
            <a:r>
              <a:rPr lang="en-US" dirty="0"/>
              <a:t> man med </a:t>
            </a:r>
            <a:r>
              <a:rPr lang="en-US" dirty="0" err="1"/>
              <a:t>bensinpengar</a:t>
            </a:r>
            <a:r>
              <a:rPr lang="en-US" dirty="0"/>
              <a:t> till den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kör</a:t>
            </a:r>
            <a:r>
              <a:rPr lang="en-US" dirty="0"/>
              <a:t>. </a:t>
            </a:r>
            <a:r>
              <a:rPr lang="en-US" dirty="0" err="1"/>
              <a:t>Prislista</a:t>
            </a:r>
            <a:r>
              <a:rPr lang="en-US" dirty="0"/>
              <a:t> </a:t>
            </a:r>
            <a:r>
              <a:rPr lang="en-US" dirty="0" err="1"/>
              <a:t>finns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laget.se</a:t>
            </a:r>
          </a:p>
          <a:p>
            <a:pPr lvl="1"/>
            <a:r>
              <a:rPr lang="en-US" dirty="0" err="1"/>
              <a:t>Bemanna</a:t>
            </a:r>
            <a:r>
              <a:rPr lang="en-US" dirty="0"/>
              <a:t> </a:t>
            </a:r>
            <a:r>
              <a:rPr lang="en-US" dirty="0" err="1"/>
              <a:t>sekretariat</a:t>
            </a:r>
            <a:r>
              <a:rPr lang="en-US" dirty="0"/>
              <a:t> vid </a:t>
            </a:r>
            <a:r>
              <a:rPr lang="en-US" dirty="0" err="1"/>
              <a:t>hemmamatcher</a:t>
            </a:r>
            <a:r>
              <a:rPr lang="en-US" dirty="0"/>
              <a:t> (</a:t>
            </a:r>
            <a:r>
              <a:rPr lang="en-US" dirty="0" err="1"/>
              <a:t>minst</a:t>
            </a:r>
            <a:r>
              <a:rPr lang="en-US" dirty="0"/>
              <a:t> </a:t>
            </a:r>
            <a:r>
              <a:rPr lang="en-US" dirty="0" err="1"/>
              <a:t>tre</a:t>
            </a:r>
            <a:r>
              <a:rPr lang="en-US" dirty="0"/>
              <a:t> </a:t>
            </a:r>
            <a:r>
              <a:rPr lang="en-US" dirty="0" err="1"/>
              <a:t>personer</a:t>
            </a:r>
            <a:r>
              <a:rPr lang="en-US" dirty="0"/>
              <a:t>/match) OBS! Vi </a:t>
            </a:r>
            <a:r>
              <a:rPr lang="en-US" dirty="0" err="1"/>
              <a:t>behöver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detta</a:t>
            </a:r>
            <a:r>
              <a:rPr lang="en-US" dirty="0"/>
              <a:t>. Var </a:t>
            </a:r>
            <a:r>
              <a:rPr lang="en-US" dirty="0" err="1"/>
              <a:t>gärna</a:t>
            </a:r>
            <a:r>
              <a:rPr lang="en-US" dirty="0"/>
              <a:t> med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sidan</a:t>
            </a:r>
            <a:r>
              <a:rPr lang="en-US" dirty="0"/>
              <a:t> om </a:t>
            </a:r>
            <a:r>
              <a:rPr lang="en-US" dirty="0" err="1"/>
              <a:t>och</a:t>
            </a:r>
            <a:r>
              <a:rPr lang="en-US" dirty="0"/>
              <a:t> se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lär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gång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Baka </a:t>
            </a:r>
            <a:r>
              <a:rPr lang="en-US" dirty="0" err="1"/>
              <a:t>och</a:t>
            </a:r>
            <a:r>
              <a:rPr lang="en-US" dirty="0"/>
              <a:t> </a:t>
            </a:r>
            <a:r>
              <a:rPr lang="en-US" dirty="0" err="1"/>
              <a:t>bemanna</a:t>
            </a:r>
            <a:r>
              <a:rPr lang="en-US" dirty="0"/>
              <a:t> </a:t>
            </a:r>
            <a:r>
              <a:rPr lang="en-US" dirty="0" err="1"/>
              <a:t>kiosken</a:t>
            </a:r>
            <a:r>
              <a:rPr lang="en-US" dirty="0"/>
              <a:t> vid </a:t>
            </a:r>
            <a:r>
              <a:rPr lang="en-US" dirty="0" err="1"/>
              <a:t>hemmamatcher</a:t>
            </a:r>
            <a:r>
              <a:rPr lang="en-US" dirty="0"/>
              <a:t> * (</a:t>
            </a:r>
            <a:r>
              <a:rPr lang="en-US" dirty="0" err="1"/>
              <a:t>totalt</a:t>
            </a:r>
            <a:r>
              <a:rPr lang="en-US" dirty="0"/>
              <a:t> fem </a:t>
            </a:r>
            <a:r>
              <a:rPr lang="en-US" dirty="0" err="1"/>
              <a:t>tillfällen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Tvätta</a:t>
            </a:r>
            <a:r>
              <a:rPr lang="en-US" dirty="0"/>
              <a:t> </a:t>
            </a:r>
            <a:r>
              <a:rPr lang="en-US" dirty="0" err="1"/>
              <a:t>matchkläder</a:t>
            </a:r>
            <a:r>
              <a:rPr lang="en-US" dirty="0"/>
              <a:t> </a:t>
            </a:r>
            <a:r>
              <a:rPr lang="en-US" dirty="0" err="1"/>
              <a:t>efter</a:t>
            </a:r>
            <a:r>
              <a:rPr lang="en-US" dirty="0"/>
              <a:t> match *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* Vi </a:t>
            </a:r>
            <a:r>
              <a:rPr lang="en-US" dirty="0" err="1"/>
              <a:t>turas</a:t>
            </a:r>
            <a:r>
              <a:rPr lang="en-US" dirty="0"/>
              <a:t> om </a:t>
            </a:r>
            <a:r>
              <a:rPr lang="en-US" dirty="0" err="1"/>
              <a:t>utifrån</a:t>
            </a:r>
            <a:r>
              <a:rPr lang="en-US" dirty="0"/>
              <a:t> </a:t>
            </a:r>
            <a:r>
              <a:rPr lang="en-US" dirty="0" err="1"/>
              <a:t>vilka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spelar</a:t>
            </a:r>
            <a:r>
              <a:rPr lang="en-US" dirty="0"/>
              <a:t> match. Om </a:t>
            </a:r>
            <a:r>
              <a:rPr lang="en-US" dirty="0" err="1"/>
              <a:t>ditt</a:t>
            </a:r>
            <a:r>
              <a:rPr lang="en-US" dirty="0"/>
              <a:t> barn </a:t>
            </a: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med </a:t>
            </a:r>
            <a:r>
              <a:rPr lang="en-US" dirty="0" err="1"/>
              <a:t>på</a:t>
            </a:r>
            <a:r>
              <a:rPr lang="en-US" dirty="0"/>
              <a:t> match </a:t>
            </a:r>
            <a:r>
              <a:rPr lang="en-US" dirty="0" err="1"/>
              <a:t>kan</a:t>
            </a:r>
            <a:r>
              <a:rPr lang="en-US" dirty="0"/>
              <a:t> du </a:t>
            </a:r>
            <a:r>
              <a:rPr lang="en-US" dirty="0" err="1"/>
              <a:t>få</a:t>
            </a:r>
            <a:r>
              <a:rPr lang="en-US" dirty="0"/>
              <a:t> </a:t>
            </a:r>
            <a:r>
              <a:rPr lang="en-US" dirty="0" err="1"/>
              <a:t>tvätta</a:t>
            </a:r>
            <a:r>
              <a:rPr lang="en-US" dirty="0"/>
              <a:t>/</a:t>
            </a:r>
            <a:r>
              <a:rPr lang="en-US" dirty="0" err="1"/>
              <a:t>baka</a:t>
            </a:r>
            <a:r>
              <a:rPr lang="en-US" dirty="0"/>
              <a:t> </a:t>
            </a:r>
            <a:r>
              <a:rPr lang="en-US" dirty="0" err="1"/>
              <a:t>fler</a:t>
            </a:r>
            <a:r>
              <a:rPr lang="en-US" dirty="0"/>
              <a:t> </a:t>
            </a:r>
            <a:r>
              <a:rPr lang="en-US" dirty="0" err="1"/>
              <a:t>gånger</a:t>
            </a:r>
            <a:r>
              <a:rPr lang="en-US" dirty="0"/>
              <a:t> </a:t>
            </a:r>
            <a:r>
              <a:rPr lang="en-US" dirty="0" err="1"/>
              <a:t>än</a:t>
            </a:r>
            <a:r>
              <a:rPr lang="en-US" dirty="0"/>
              <a:t> om </a:t>
            </a:r>
            <a:r>
              <a:rPr lang="en-US" dirty="0" err="1"/>
              <a:t>ditt</a:t>
            </a:r>
            <a:r>
              <a:rPr lang="en-US" dirty="0"/>
              <a:t> barn </a:t>
            </a:r>
            <a:r>
              <a:rPr lang="en-US" dirty="0" err="1"/>
              <a:t>sällan</a:t>
            </a:r>
            <a:r>
              <a:rPr lang="en-US" dirty="0"/>
              <a:t> </a:t>
            </a:r>
            <a:r>
              <a:rPr lang="en-US" dirty="0" err="1"/>
              <a:t>är</a:t>
            </a:r>
            <a:r>
              <a:rPr lang="en-US" dirty="0"/>
              <a:t> med.</a:t>
            </a:r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5761C8E4-AB1C-4E45-8C6A-1DBAB087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91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föräldrar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Övrigt</a:t>
            </a:r>
            <a:endParaRPr lang="en-US" dirty="0"/>
          </a:p>
          <a:p>
            <a:pPr lvl="1"/>
            <a:r>
              <a:rPr lang="en-US" dirty="0"/>
              <a:t>Delta i </a:t>
            </a:r>
            <a:r>
              <a:rPr lang="en-US" dirty="0" err="1"/>
              <a:t>säljaktiviteter</a:t>
            </a:r>
            <a:r>
              <a:rPr lang="en-US" dirty="0"/>
              <a:t> för </a:t>
            </a:r>
            <a:r>
              <a:rPr lang="en-US" dirty="0" err="1"/>
              <a:t>föreningen</a:t>
            </a:r>
            <a:r>
              <a:rPr lang="en-US" dirty="0"/>
              <a:t>:</a:t>
            </a:r>
          </a:p>
          <a:p>
            <a:pPr lvl="3"/>
            <a:r>
              <a:rPr lang="en-US" dirty="0" err="1"/>
              <a:t>NewBody</a:t>
            </a:r>
            <a:r>
              <a:rPr lang="en-US" dirty="0"/>
              <a:t> 2-24 </a:t>
            </a:r>
            <a:r>
              <a:rPr lang="en-US" dirty="0" err="1"/>
              <a:t>oktober</a:t>
            </a:r>
            <a:endParaRPr lang="en-US" dirty="0"/>
          </a:p>
          <a:p>
            <a:pPr lvl="3"/>
            <a:r>
              <a:rPr lang="en-US" dirty="0" err="1"/>
              <a:t>Bingolotter</a:t>
            </a:r>
            <a:r>
              <a:rPr lang="en-US" dirty="0"/>
              <a:t> ca </a:t>
            </a:r>
            <a:r>
              <a:rPr lang="en-US" dirty="0" err="1"/>
              <a:t>vecka</a:t>
            </a:r>
            <a:r>
              <a:rPr lang="en-US" dirty="0"/>
              <a:t> 44 – Ta </a:t>
            </a:r>
            <a:r>
              <a:rPr lang="en-US" dirty="0" err="1"/>
              <a:t>gärna</a:t>
            </a:r>
            <a:r>
              <a:rPr lang="en-US" dirty="0"/>
              <a:t> </a:t>
            </a:r>
            <a:r>
              <a:rPr lang="en-US" dirty="0" err="1"/>
              <a:t>upp</a:t>
            </a:r>
            <a:r>
              <a:rPr lang="en-US" dirty="0"/>
              <a:t> </a:t>
            </a:r>
            <a:r>
              <a:rPr lang="en-US" dirty="0" err="1"/>
              <a:t>beställningar</a:t>
            </a:r>
            <a:r>
              <a:rPr lang="en-US" dirty="0"/>
              <a:t> redan nu</a:t>
            </a:r>
          </a:p>
          <a:p>
            <a:pPr lvl="1"/>
            <a:r>
              <a:rPr lang="en-US" dirty="0"/>
              <a:t>Delta i </a:t>
            </a:r>
            <a:r>
              <a:rPr lang="en-US" dirty="0" err="1"/>
              <a:t>säljaktiviteter</a:t>
            </a:r>
            <a:r>
              <a:rPr lang="en-US" dirty="0"/>
              <a:t> för </a:t>
            </a:r>
            <a:r>
              <a:rPr lang="en-US" dirty="0" err="1"/>
              <a:t>laget</a:t>
            </a:r>
            <a:endParaRPr lang="en-US" dirty="0"/>
          </a:p>
          <a:p>
            <a:pPr lvl="1"/>
            <a:r>
              <a:rPr lang="en-US" dirty="0" err="1"/>
              <a:t>Bemanning</a:t>
            </a:r>
            <a:r>
              <a:rPr lang="en-US" dirty="0"/>
              <a:t> A-</a:t>
            </a:r>
            <a:r>
              <a:rPr lang="en-US" dirty="0" err="1"/>
              <a:t>lagens</a:t>
            </a:r>
            <a:r>
              <a:rPr lang="en-US" dirty="0"/>
              <a:t> </a:t>
            </a:r>
            <a:r>
              <a:rPr lang="en-US" dirty="0" err="1"/>
              <a:t>hemmamatcher</a:t>
            </a:r>
            <a:r>
              <a:rPr lang="en-US" dirty="0"/>
              <a:t>, kiosk, </a:t>
            </a:r>
            <a:r>
              <a:rPr lang="en-US" dirty="0" err="1"/>
              <a:t>entré</a:t>
            </a:r>
            <a:r>
              <a:rPr lang="en-US" dirty="0"/>
              <a:t>, </a:t>
            </a:r>
            <a:r>
              <a:rPr lang="en-US" dirty="0" err="1"/>
              <a:t>moppa</a:t>
            </a:r>
            <a:r>
              <a:rPr lang="en-US" dirty="0"/>
              <a:t> </a:t>
            </a:r>
            <a:r>
              <a:rPr lang="en-US" dirty="0" err="1"/>
              <a:t>golv</a:t>
            </a:r>
            <a:r>
              <a:rPr lang="en-US" dirty="0"/>
              <a:t> (</a:t>
            </a:r>
            <a:r>
              <a:rPr lang="en-US" dirty="0" err="1"/>
              <a:t>killarna</a:t>
            </a:r>
            <a:r>
              <a:rPr lang="en-US" dirty="0"/>
              <a:t> </a:t>
            </a:r>
            <a:r>
              <a:rPr lang="en-US" dirty="0" err="1"/>
              <a:t>själva</a:t>
            </a:r>
            <a:r>
              <a:rPr lang="en-US" dirty="0"/>
              <a:t>)</a:t>
            </a:r>
          </a:p>
          <a:p>
            <a:pPr lvl="3"/>
            <a:r>
              <a:rPr lang="en-US" sz="2800" dirty="0"/>
              <a:t>ONSDAG 22 </a:t>
            </a:r>
            <a:r>
              <a:rPr lang="en-US" sz="2800" dirty="0" err="1"/>
              <a:t>november</a:t>
            </a:r>
            <a:r>
              <a:rPr lang="en-US" sz="2800" dirty="0"/>
              <a:t> 19.00</a:t>
            </a:r>
          </a:p>
          <a:p>
            <a:pPr lvl="3"/>
            <a:r>
              <a:rPr lang="en-US" sz="2800" dirty="0"/>
              <a:t>LÖRDAG 23 mars 16.00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BE6BDD33-4199-4128-9B78-A734F88D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58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kring</a:t>
            </a:r>
            <a:r>
              <a:rPr lang="en-US" dirty="0"/>
              <a:t> </a:t>
            </a:r>
            <a:r>
              <a:rPr lang="en-US" dirty="0" err="1"/>
              <a:t>laget</a:t>
            </a:r>
            <a:r>
              <a:rPr lang="en-US" dirty="0"/>
              <a:t> (</a:t>
            </a:r>
            <a:r>
              <a:rPr lang="en-US" dirty="0" err="1"/>
              <a:t>utanför</a:t>
            </a:r>
            <a:r>
              <a:rPr lang="en-US" dirty="0"/>
              <a:t> </a:t>
            </a:r>
            <a:r>
              <a:rPr lang="en-US" dirty="0" err="1"/>
              <a:t>planen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err="1"/>
              <a:t>Lagföräldrar</a:t>
            </a:r>
            <a:r>
              <a:rPr lang="en-US" dirty="0"/>
              <a:t>/</a:t>
            </a:r>
            <a:r>
              <a:rPr lang="en-US" dirty="0" err="1"/>
              <a:t>Lagledare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sv-SE" dirty="0"/>
              <a:t>o</a:t>
            </a:r>
            <a:r>
              <a:rPr lang="sv-SE" sz="2800" dirty="0"/>
              <a:t>rganisera övriga föräldrar vid bemanning av kiosk, sekretariat och tvätt av matchkläder</a:t>
            </a:r>
          </a:p>
          <a:p>
            <a:pPr>
              <a:buFontTx/>
              <a:buChar char="-"/>
            </a:pPr>
            <a:r>
              <a:rPr lang="sv-SE" dirty="0"/>
              <a:t>hantera kioskinventarier och inköp</a:t>
            </a:r>
          </a:p>
          <a:p>
            <a:pPr>
              <a:buFontTx/>
              <a:buChar char="-"/>
            </a:pPr>
            <a:r>
              <a:rPr lang="sv-SE" dirty="0"/>
              <a:t>h</a:t>
            </a:r>
            <a:r>
              <a:rPr lang="sv-SE" sz="2800" dirty="0"/>
              <a:t>antera lagets kassa och organisera försäljningsaktiviteter</a:t>
            </a:r>
          </a:p>
          <a:p>
            <a:pPr>
              <a:buFontTx/>
              <a:buChar char="-"/>
            </a:pPr>
            <a:r>
              <a:rPr lang="sv-SE" dirty="0"/>
              <a:t>initiera att aktiviteter utanför planen organiseras, t.ex. avslutning</a:t>
            </a:r>
          </a:p>
          <a:p>
            <a:pPr marL="0" indent="0">
              <a:buNone/>
            </a:pPr>
            <a:r>
              <a:rPr lang="sv-SE" dirty="0"/>
              <a:t>- övergripande ansvar för lagets administration</a:t>
            </a:r>
          </a:p>
          <a:p>
            <a:pPr marL="0" indent="0">
              <a:buNone/>
            </a:pPr>
            <a:r>
              <a:rPr lang="sv-SE" dirty="0"/>
              <a:t>- länk mellan tränare och föräldrar</a:t>
            </a:r>
          </a:p>
          <a:p>
            <a:pPr marL="0" indent="0">
              <a:buNone/>
            </a:pPr>
            <a:r>
              <a:rPr lang="sv-SE" dirty="0"/>
              <a:t>- vara en av två kontaktpersoner för laget mot styrelse och andra lag</a:t>
            </a:r>
          </a:p>
          <a:p>
            <a:pPr marL="0" indent="0">
              <a:buNone/>
            </a:pPr>
            <a:r>
              <a:rPr lang="sv-SE" dirty="0"/>
              <a:t>- samordna skjuts till bortamatcher</a:t>
            </a:r>
          </a:p>
          <a:p>
            <a:pPr marL="0" indent="0">
              <a:buNone/>
            </a:pPr>
            <a:r>
              <a:rPr lang="sv-SE" dirty="0"/>
              <a:t>- delta i cupplaneringen tillsammans med tränare</a:t>
            </a:r>
          </a:p>
          <a:p>
            <a:pPr marL="0" indent="0">
              <a:buNone/>
            </a:pPr>
            <a:r>
              <a:rPr lang="sv-SE" dirty="0"/>
              <a:t>- kalla till och planera föräldramöten tillsammans tränare</a:t>
            </a:r>
            <a:endParaRPr lang="sv-SE" sz="2800" dirty="0"/>
          </a:p>
          <a:p>
            <a:pPr>
              <a:buFontTx/>
              <a:buChar char="-"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BDB9E8C-9F6C-4A5A-BBEA-DB9A5B70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01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22D58-5B2D-41EA-BA5E-494378D21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Lagets ekonomi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AC568-1261-46A0-B2E9-A590F30C0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801" y="1855229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Saldo 231005							6119:- </a:t>
            </a:r>
          </a:p>
          <a:p>
            <a:pPr marL="0" indent="0">
              <a:buNone/>
            </a:pPr>
            <a:endParaRPr lang="sv-SE" dirty="0"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Intäkt från kiosk säsong -22/-2	3			3680:-	</a:t>
            </a:r>
          </a:p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Intäkt från försäljning av kakor december -22		5769:-</a:t>
            </a:r>
          </a:p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Intäkt från försäljning av </a:t>
            </a:r>
            <a:r>
              <a:rPr lang="sv-SE" dirty="0" err="1">
                <a:highlight>
                  <a:srgbClr val="000000"/>
                </a:highlight>
              </a:rPr>
              <a:t>NewBody</a:t>
            </a:r>
            <a:r>
              <a:rPr lang="sv-SE" dirty="0">
                <a:highlight>
                  <a:srgbClr val="000000"/>
                </a:highlight>
              </a:rPr>
              <a:t> våren -23		5572:-</a:t>
            </a:r>
          </a:p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	Kostnad </a:t>
            </a:r>
            <a:r>
              <a:rPr lang="sv-SE" dirty="0" err="1">
                <a:highlight>
                  <a:srgbClr val="000000"/>
                </a:highlight>
              </a:rPr>
              <a:t>julfika</a:t>
            </a:r>
            <a:r>
              <a:rPr lang="sv-SE" dirty="0">
                <a:highlight>
                  <a:srgbClr val="000000"/>
                </a:highlight>
              </a:rPr>
              <a:t>							348:-</a:t>
            </a:r>
          </a:p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	Kostnad cup maj -22	 (ledare + del av buss)		      	9094:-</a:t>
            </a:r>
          </a:p>
          <a:p>
            <a:pPr marL="0" indent="0">
              <a:buNone/>
            </a:pPr>
            <a:r>
              <a:rPr lang="sv-SE" dirty="0">
                <a:highlight>
                  <a:srgbClr val="000000"/>
                </a:highlight>
              </a:rPr>
              <a:t>	Kostnad pizzakväll/avslutning juli -23				1320:-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+ Sponsring av matchställ och till del av busskostnad Göteborg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4F4717B-ADDB-4D1F-9757-2AFBF016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48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912C5E87-CB8A-4EB6-9DF9-90164F54C6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983755" y="404258"/>
            <a:ext cx="7775429" cy="6051730"/>
          </a:xfrm>
          <a:custGeom>
            <a:avLst/>
            <a:gdLst>
              <a:gd name="connsiteX0" fmla="*/ 6757888 w 7775429"/>
              <a:gd name="connsiteY0" fmla="*/ 3123835 h 6051730"/>
              <a:gd name="connsiteX1" fmla="*/ 5223007 w 7775429"/>
              <a:gd name="connsiteY1" fmla="*/ 3123835 h 6051730"/>
              <a:gd name="connsiteX2" fmla="*/ 5003739 w 7775429"/>
              <a:gd name="connsiteY2" fmla="*/ 3001951 h 6051730"/>
              <a:gd name="connsiteX3" fmla="*/ 4236300 w 7775429"/>
              <a:gd name="connsiteY3" fmla="*/ 1688315 h 6051730"/>
              <a:gd name="connsiteX4" fmla="*/ 4236300 w 7775429"/>
              <a:gd name="connsiteY4" fmla="*/ 1435519 h 6051730"/>
              <a:gd name="connsiteX5" fmla="*/ 5003739 w 7775429"/>
              <a:gd name="connsiteY5" fmla="*/ 121884 h 6051730"/>
              <a:gd name="connsiteX6" fmla="*/ 5223007 w 7775429"/>
              <a:gd name="connsiteY6" fmla="*/ 0 h 6051730"/>
              <a:gd name="connsiteX7" fmla="*/ 6757888 w 7775429"/>
              <a:gd name="connsiteY7" fmla="*/ 0 h 6051730"/>
              <a:gd name="connsiteX8" fmla="*/ 6977155 w 7775429"/>
              <a:gd name="connsiteY8" fmla="*/ 121884 h 6051730"/>
              <a:gd name="connsiteX9" fmla="*/ 7744595 w 7775429"/>
              <a:gd name="connsiteY9" fmla="*/ 1435519 h 6051730"/>
              <a:gd name="connsiteX10" fmla="*/ 7744595 w 7775429"/>
              <a:gd name="connsiteY10" fmla="*/ 1688315 h 6051730"/>
              <a:gd name="connsiteX11" fmla="*/ 6977155 w 7775429"/>
              <a:gd name="connsiteY11" fmla="*/ 3001951 h 6051730"/>
              <a:gd name="connsiteX12" fmla="*/ 6757888 w 7775429"/>
              <a:gd name="connsiteY12" fmla="*/ 3123835 h 6051730"/>
              <a:gd name="connsiteX13" fmla="*/ 3556238 w 7775429"/>
              <a:gd name="connsiteY13" fmla="*/ 5503115 h 6051730"/>
              <a:gd name="connsiteX14" fmla="*/ 3291436 w 7775429"/>
              <a:gd name="connsiteY14" fmla="*/ 5503115 h 6051730"/>
              <a:gd name="connsiteX15" fmla="*/ 3260544 w 7775429"/>
              <a:gd name="connsiteY15" fmla="*/ 5503115 h 6051730"/>
              <a:gd name="connsiteX16" fmla="*/ 3231067 w 7775429"/>
              <a:gd name="connsiteY16" fmla="*/ 5452355 h 6051730"/>
              <a:gd name="connsiteX17" fmla="*/ 3086688 w 7775429"/>
              <a:gd name="connsiteY17" fmla="*/ 5203722 h 6051730"/>
              <a:gd name="connsiteX18" fmla="*/ 3086688 w 7775429"/>
              <a:gd name="connsiteY18" fmla="*/ 5064553 h 6051730"/>
              <a:gd name="connsiteX19" fmla="*/ 3481893 w 7775429"/>
              <a:gd name="connsiteY19" fmla="*/ 4383983 h 6051730"/>
              <a:gd name="connsiteX20" fmla="*/ 3602840 w 7775429"/>
              <a:gd name="connsiteY20" fmla="*/ 4312701 h 6051730"/>
              <a:gd name="connsiteX21" fmla="*/ 4391548 w 7775429"/>
              <a:gd name="connsiteY21" fmla="*/ 4312701 h 6051730"/>
              <a:gd name="connsiteX22" fmla="*/ 4428679 w 7775429"/>
              <a:gd name="connsiteY22" fmla="*/ 4317633 h 6051730"/>
              <a:gd name="connsiteX23" fmla="*/ 4454216 w 7775429"/>
              <a:gd name="connsiteY23" fmla="*/ 4328340 h 6051730"/>
              <a:gd name="connsiteX24" fmla="*/ 4438609 w 7775429"/>
              <a:gd name="connsiteY24" fmla="*/ 4355333 h 6051730"/>
              <a:gd name="connsiteX25" fmla="*/ 3885668 w 7775429"/>
              <a:gd name="connsiteY25" fmla="*/ 5311656 h 6051730"/>
              <a:gd name="connsiteX26" fmla="*/ 3556238 w 7775429"/>
              <a:gd name="connsiteY26" fmla="*/ 5503115 h 6051730"/>
              <a:gd name="connsiteX27" fmla="*/ 4438254 w 7775429"/>
              <a:gd name="connsiteY27" fmla="*/ 6051730 h 6051730"/>
              <a:gd name="connsiteX28" fmla="*/ 3548595 w 7775429"/>
              <a:gd name="connsiteY28" fmla="*/ 6051730 h 6051730"/>
              <a:gd name="connsiteX29" fmla="*/ 3412169 w 7775429"/>
              <a:gd name="connsiteY29" fmla="*/ 5971324 h 6051730"/>
              <a:gd name="connsiteX30" fmla="*/ 3173058 w 7775429"/>
              <a:gd name="connsiteY30" fmla="*/ 5559560 h 6051730"/>
              <a:gd name="connsiteX31" fmla="*/ 3146046 w 7775429"/>
              <a:gd name="connsiteY31" fmla="*/ 5513043 h 6051730"/>
              <a:gd name="connsiteX32" fmla="*/ 3167300 w 7775429"/>
              <a:gd name="connsiteY32" fmla="*/ 5513043 h 6051730"/>
              <a:gd name="connsiteX33" fmla="*/ 3267756 w 7775429"/>
              <a:gd name="connsiteY33" fmla="*/ 5513043 h 6051730"/>
              <a:gd name="connsiteX34" fmla="*/ 3311396 w 7775429"/>
              <a:gd name="connsiteY34" fmla="*/ 5588194 h 6051730"/>
              <a:gd name="connsiteX35" fmla="*/ 3478124 w 7775429"/>
              <a:gd name="connsiteY35" fmla="*/ 5875309 h 6051730"/>
              <a:gd name="connsiteX36" fmla="*/ 3599071 w 7775429"/>
              <a:gd name="connsiteY36" fmla="*/ 5946592 h 6051730"/>
              <a:gd name="connsiteX37" fmla="*/ 4387779 w 7775429"/>
              <a:gd name="connsiteY37" fmla="*/ 5946592 h 6051730"/>
              <a:gd name="connsiteX38" fmla="*/ 4510428 w 7775429"/>
              <a:gd name="connsiteY38" fmla="*/ 5875309 h 6051730"/>
              <a:gd name="connsiteX39" fmla="*/ 4903930 w 7775429"/>
              <a:gd name="connsiteY39" fmla="*/ 5194740 h 6051730"/>
              <a:gd name="connsiteX40" fmla="*/ 4903930 w 7775429"/>
              <a:gd name="connsiteY40" fmla="*/ 5055570 h 6051730"/>
              <a:gd name="connsiteX41" fmla="*/ 4510428 w 7775429"/>
              <a:gd name="connsiteY41" fmla="*/ 4375000 h 6051730"/>
              <a:gd name="connsiteX42" fmla="*/ 4458686 w 7775429"/>
              <a:gd name="connsiteY42" fmla="*/ 4322811 h 6051730"/>
              <a:gd name="connsiteX43" fmla="*/ 4452698 w 7775429"/>
              <a:gd name="connsiteY43" fmla="*/ 4320302 h 6051730"/>
              <a:gd name="connsiteX44" fmla="*/ 4484794 w 7775429"/>
              <a:gd name="connsiteY44" fmla="*/ 4264792 h 6051730"/>
              <a:gd name="connsiteX45" fmla="*/ 4508664 w 7775429"/>
              <a:gd name="connsiteY45" fmla="*/ 4223507 h 6051730"/>
              <a:gd name="connsiteX46" fmla="*/ 4483907 w 7775429"/>
              <a:gd name="connsiteY46" fmla="*/ 4213126 h 6051730"/>
              <a:gd name="connsiteX47" fmla="*/ 4442024 w 7775429"/>
              <a:gd name="connsiteY47" fmla="*/ 4207562 h 6051730"/>
              <a:gd name="connsiteX48" fmla="*/ 3552365 w 7775429"/>
              <a:gd name="connsiteY48" fmla="*/ 4207562 h 6051730"/>
              <a:gd name="connsiteX49" fmla="*/ 3415938 w 7775429"/>
              <a:gd name="connsiteY49" fmla="*/ 4287967 h 6051730"/>
              <a:gd name="connsiteX50" fmla="*/ 2970149 w 7775429"/>
              <a:gd name="connsiteY50" fmla="*/ 5055647 h 6051730"/>
              <a:gd name="connsiteX51" fmla="*/ 2970149 w 7775429"/>
              <a:gd name="connsiteY51" fmla="*/ 5212628 h 6051730"/>
              <a:gd name="connsiteX52" fmla="*/ 3117294 w 7775429"/>
              <a:gd name="connsiteY52" fmla="*/ 5466022 h 6051730"/>
              <a:gd name="connsiteX53" fmla="*/ 3138834 w 7775429"/>
              <a:gd name="connsiteY53" fmla="*/ 5503115 h 6051730"/>
              <a:gd name="connsiteX54" fmla="*/ 3039048 w 7775429"/>
              <a:gd name="connsiteY54" fmla="*/ 5503115 h 6051730"/>
              <a:gd name="connsiteX55" fmla="*/ 1437823 w 7775429"/>
              <a:gd name="connsiteY55" fmla="*/ 5503115 h 6051730"/>
              <a:gd name="connsiteX56" fmla="*/ 1112968 w 7775429"/>
              <a:gd name="connsiteY56" fmla="*/ 5311656 h 6051730"/>
              <a:gd name="connsiteX57" fmla="*/ 51474 w 7775429"/>
              <a:gd name="connsiteY57" fmla="*/ 3483691 h 6051730"/>
              <a:gd name="connsiteX58" fmla="*/ 51474 w 7775429"/>
              <a:gd name="connsiteY58" fmla="*/ 3109892 h 6051730"/>
              <a:gd name="connsiteX59" fmla="*/ 1112968 w 7775429"/>
              <a:gd name="connsiteY59" fmla="*/ 1281925 h 6051730"/>
              <a:gd name="connsiteX60" fmla="*/ 1437823 w 7775429"/>
              <a:gd name="connsiteY60" fmla="*/ 1090467 h 6051730"/>
              <a:gd name="connsiteX61" fmla="*/ 3556238 w 7775429"/>
              <a:gd name="connsiteY61" fmla="*/ 1090467 h 6051730"/>
              <a:gd name="connsiteX62" fmla="*/ 3885668 w 7775429"/>
              <a:gd name="connsiteY62" fmla="*/ 1281925 h 6051730"/>
              <a:gd name="connsiteX63" fmla="*/ 4942588 w 7775429"/>
              <a:gd name="connsiteY63" fmla="*/ 3109892 h 6051730"/>
              <a:gd name="connsiteX64" fmla="*/ 4942588 w 7775429"/>
              <a:gd name="connsiteY64" fmla="*/ 3483691 h 6051730"/>
              <a:gd name="connsiteX65" fmla="*/ 4550147 w 7775429"/>
              <a:gd name="connsiteY65" fmla="*/ 4162428 h 6051730"/>
              <a:gd name="connsiteX66" fmla="*/ 4517072 w 7775429"/>
              <a:gd name="connsiteY66" fmla="*/ 4219628 h 6051730"/>
              <a:gd name="connsiteX67" fmla="*/ 4518236 w 7775429"/>
              <a:gd name="connsiteY67" fmla="*/ 4220116 h 6051730"/>
              <a:gd name="connsiteX68" fmla="*/ 4576603 w 7775429"/>
              <a:gd name="connsiteY68" fmla="*/ 4278984 h 6051730"/>
              <a:gd name="connsiteX69" fmla="*/ 5020470 w 7775429"/>
              <a:gd name="connsiteY69" fmla="*/ 5046664 h 6051730"/>
              <a:gd name="connsiteX70" fmla="*/ 5020470 w 7775429"/>
              <a:gd name="connsiteY70" fmla="*/ 5203646 h 6051730"/>
              <a:gd name="connsiteX71" fmla="*/ 4576603 w 7775429"/>
              <a:gd name="connsiteY71" fmla="*/ 5971324 h 6051730"/>
              <a:gd name="connsiteX72" fmla="*/ 4438254 w 7775429"/>
              <a:gd name="connsiteY72" fmla="*/ 6051730 h 605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775429" h="6051730">
                <a:moveTo>
                  <a:pt x="6757888" y="3123835"/>
                </a:moveTo>
                <a:cubicBezTo>
                  <a:pt x="5223007" y="3123835"/>
                  <a:pt x="5223007" y="3123835"/>
                  <a:pt x="5223007" y="3123835"/>
                </a:cubicBezTo>
                <a:cubicBezTo>
                  <a:pt x="5145351" y="3123835"/>
                  <a:pt x="5044851" y="3069664"/>
                  <a:pt x="5003739" y="3001951"/>
                </a:cubicBezTo>
                <a:cubicBezTo>
                  <a:pt x="4236300" y="1688315"/>
                  <a:pt x="4236300" y="1688315"/>
                  <a:pt x="4236300" y="1688315"/>
                </a:cubicBezTo>
                <a:cubicBezTo>
                  <a:pt x="4199755" y="1616088"/>
                  <a:pt x="4199755" y="1507747"/>
                  <a:pt x="4236300" y="1435519"/>
                </a:cubicBezTo>
                <a:cubicBezTo>
                  <a:pt x="5003739" y="121884"/>
                  <a:pt x="5003739" y="121884"/>
                  <a:pt x="5003739" y="121884"/>
                </a:cubicBezTo>
                <a:cubicBezTo>
                  <a:pt x="5044851" y="54170"/>
                  <a:pt x="5145351" y="0"/>
                  <a:pt x="5223007" y="0"/>
                </a:cubicBezTo>
                <a:lnTo>
                  <a:pt x="6757888" y="0"/>
                </a:lnTo>
                <a:cubicBezTo>
                  <a:pt x="6840113" y="0"/>
                  <a:pt x="6940611" y="54170"/>
                  <a:pt x="6977155" y="121884"/>
                </a:cubicBezTo>
                <a:cubicBezTo>
                  <a:pt x="7744595" y="1435519"/>
                  <a:pt x="7744595" y="1435519"/>
                  <a:pt x="7744595" y="1435519"/>
                </a:cubicBezTo>
                <a:cubicBezTo>
                  <a:pt x="7785708" y="1507747"/>
                  <a:pt x="7785708" y="1616088"/>
                  <a:pt x="7744595" y="1688315"/>
                </a:cubicBezTo>
                <a:cubicBezTo>
                  <a:pt x="6977155" y="3001951"/>
                  <a:pt x="6977155" y="3001951"/>
                  <a:pt x="6977155" y="3001951"/>
                </a:cubicBezTo>
                <a:cubicBezTo>
                  <a:pt x="6940611" y="3069664"/>
                  <a:pt x="6840113" y="3123835"/>
                  <a:pt x="6757888" y="3123835"/>
                </a:cubicBezTo>
                <a:close/>
                <a:moveTo>
                  <a:pt x="3556238" y="5503115"/>
                </a:moveTo>
                <a:cubicBezTo>
                  <a:pt x="3556238" y="5503115"/>
                  <a:pt x="3556238" y="5503115"/>
                  <a:pt x="3291436" y="5503115"/>
                </a:cubicBezTo>
                <a:lnTo>
                  <a:pt x="3260544" y="5503115"/>
                </a:lnTo>
                <a:lnTo>
                  <a:pt x="3231067" y="5452355"/>
                </a:lnTo>
                <a:cubicBezTo>
                  <a:pt x="3190023" y="5381674"/>
                  <a:pt x="3142263" y="5299428"/>
                  <a:pt x="3086688" y="5203722"/>
                </a:cubicBezTo>
                <a:cubicBezTo>
                  <a:pt x="3061136" y="5161292"/>
                  <a:pt x="3061136" y="5106983"/>
                  <a:pt x="3086688" y="5064553"/>
                </a:cubicBezTo>
                <a:cubicBezTo>
                  <a:pt x="3086688" y="5064553"/>
                  <a:pt x="3086688" y="5064553"/>
                  <a:pt x="3481893" y="4383983"/>
                </a:cubicBezTo>
                <a:cubicBezTo>
                  <a:pt x="3505743" y="4339856"/>
                  <a:pt x="3553439" y="4312701"/>
                  <a:pt x="3602840" y="4312701"/>
                </a:cubicBezTo>
                <a:cubicBezTo>
                  <a:pt x="3602840" y="4312701"/>
                  <a:pt x="3602840" y="4312701"/>
                  <a:pt x="4391548" y="4312701"/>
                </a:cubicBezTo>
                <a:cubicBezTo>
                  <a:pt x="4404323" y="4312701"/>
                  <a:pt x="4416781" y="4314398"/>
                  <a:pt x="4428679" y="4317633"/>
                </a:cubicBezTo>
                <a:lnTo>
                  <a:pt x="4454216" y="4328340"/>
                </a:lnTo>
                <a:lnTo>
                  <a:pt x="4438609" y="4355333"/>
                </a:lnTo>
                <a:cubicBezTo>
                  <a:pt x="4297495" y="4599392"/>
                  <a:pt x="4116869" y="4911789"/>
                  <a:pt x="3885668" y="5311656"/>
                </a:cubicBezTo>
                <a:cubicBezTo>
                  <a:pt x="3817038" y="5430178"/>
                  <a:pt x="3693500" y="5503115"/>
                  <a:pt x="3556238" y="5503115"/>
                </a:cubicBezTo>
                <a:close/>
                <a:moveTo>
                  <a:pt x="4438254" y="6051730"/>
                </a:moveTo>
                <a:cubicBezTo>
                  <a:pt x="4438254" y="6051730"/>
                  <a:pt x="4438254" y="6051730"/>
                  <a:pt x="3548595" y="6051730"/>
                </a:cubicBezTo>
                <a:cubicBezTo>
                  <a:pt x="3492871" y="6051730"/>
                  <a:pt x="3439071" y="6021098"/>
                  <a:pt x="3412169" y="5971324"/>
                </a:cubicBezTo>
                <a:cubicBezTo>
                  <a:pt x="3412169" y="5971324"/>
                  <a:pt x="3412169" y="5971324"/>
                  <a:pt x="3173058" y="5559560"/>
                </a:cubicBezTo>
                <a:lnTo>
                  <a:pt x="3146046" y="5513043"/>
                </a:lnTo>
                <a:lnTo>
                  <a:pt x="3167300" y="5513043"/>
                </a:lnTo>
                <a:lnTo>
                  <a:pt x="3267756" y="5513043"/>
                </a:lnTo>
                <a:lnTo>
                  <a:pt x="3311396" y="5588194"/>
                </a:lnTo>
                <a:cubicBezTo>
                  <a:pt x="3478124" y="5875309"/>
                  <a:pt x="3478124" y="5875309"/>
                  <a:pt x="3478124" y="5875309"/>
                </a:cubicBezTo>
                <a:cubicBezTo>
                  <a:pt x="3501973" y="5919436"/>
                  <a:pt x="3549670" y="5946592"/>
                  <a:pt x="3599071" y="5946592"/>
                </a:cubicBezTo>
                <a:cubicBezTo>
                  <a:pt x="4387779" y="5946592"/>
                  <a:pt x="4387779" y="5946592"/>
                  <a:pt x="4387779" y="5946592"/>
                </a:cubicBezTo>
                <a:cubicBezTo>
                  <a:pt x="4438882" y="5946592"/>
                  <a:pt x="4484876" y="5919436"/>
                  <a:pt x="4510428" y="5875309"/>
                </a:cubicBezTo>
                <a:cubicBezTo>
                  <a:pt x="4903930" y="5194740"/>
                  <a:pt x="4903930" y="5194740"/>
                  <a:pt x="4903930" y="5194740"/>
                </a:cubicBezTo>
                <a:cubicBezTo>
                  <a:pt x="4929483" y="5152309"/>
                  <a:pt x="4929483" y="5098000"/>
                  <a:pt x="4903930" y="5055570"/>
                </a:cubicBezTo>
                <a:cubicBezTo>
                  <a:pt x="4510428" y="4375000"/>
                  <a:pt x="4510428" y="4375000"/>
                  <a:pt x="4510428" y="4375000"/>
                </a:cubicBezTo>
                <a:cubicBezTo>
                  <a:pt x="4497651" y="4352936"/>
                  <a:pt x="4479766" y="4335115"/>
                  <a:pt x="4458686" y="4322811"/>
                </a:cubicBezTo>
                <a:lnTo>
                  <a:pt x="4452698" y="4320302"/>
                </a:lnTo>
                <a:lnTo>
                  <a:pt x="4484794" y="4264792"/>
                </a:lnTo>
                <a:lnTo>
                  <a:pt x="4508664" y="4223507"/>
                </a:lnTo>
                <a:lnTo>
                  <a:pt x="4483907" y="4213126"/>
                </a:lnTo>
                <a:cubicBezTo>
                  <a:pt x="4470485" y="4209476"/>
                  <a:pt x="4456434" y="4207562"/>
                  <a:pt x="4442024" y="4207562"/>
                </a:cubicBezTo>
                <a:cubicBezTo>
                  <a:pt x="3552365" y="4207562"/>
                  <a:pt x="3552365" y="4207562"/>
                  <a:pt x="3552365" y="4207562"/>
                </a:cubicBezTo>
                <a:cubicBezTo>
                  <a:pt x="3496641" y="4207562"/>
                  <a:pt x="3442841" y="4238192"/>
                  <a:pt x="3415938" y="4287967"/>
                </a:cubicBezTo>
                <a:cubicBezTo>
                  <a:pt x="2970149" y="5055647"/>
                  <a:pt x="2970149" y="5055647"/>
                  <a:pt x="2970149" y="5055647"/>
                </a:cubicBezTo>
                <a:cubicBezTo>
                  <a:pt x="2941326" y="5103506"/>
                  <a:pt x="2941326" y="5164767"/>
                  <a:pt x="2970149" y="5212628"/>
                </a:cubicBezTo>
                <a:cubicBezTo>
                  <a:pt x="3025872" y="5308588"/>
                  <a:pt x="3074630" y="5392553"/>
                  <a:pt x="3117294" y="5466022"/>
                </a:cubicBezTo>
                <a:lnTo>
                  <a:pt x="3138834" y="5503115"/>
                </a:lnTo>
                <a:lnTo>
                  <a:pt x="3039048" y="5503115"/>
                </a:lnTo>
                <a:cubicBezTo>
                  <a:pt x="2728732" y="5503115"/>
                  <a:pt x="2232229" y="5503115"/>
                  <a:pt x="1437823" y="5503115"/>
                </a:cubicBezTo>
                <a:cubicBezTo>
                  <a:pt x="1305136" y="5503115"/>
                  <a:pt x="1177024" y="5430178"/>
                  <a:pt x="1112968" y="5311656"/>
                </a:cubicBezTo>
                <a:cubicBezTo>
                  <a:pt x="1112968" y="5311656"/>
                  <a:pt x="1112968" y="5311656"/>
                  <a:pt x="51474" y="3483691"/>
                </a:cubicBezTo>
                <a:cubicBezTo>
                  <a:pt x="-17158" y="3369728"/>
                  <a:pt x="-17158" y="3223855"/>
                  <a:pt x="51474" y="3109892"/>
                </a:cubicBezTo>
                <a:cubicBezTo>
                  <a:pt x="51474" y="3109892"/>
                  <a:pt x="51474" y="3109892"/>
                  <a:pt x="1112968" y="1281925"/>
                </a:cubicBezTo>
                <a:cubicBezTo>
                  <a:pt x="1177024" y="1163403"/>
                  <a:pt x="1305136" y="1090467"/>
                  <a:pt x="1437823" y="1090467"/>
                </a:cubicBezTo>
                <a:cubicBezTo>
                  <a:pt x="1437823" y="1090467"/>
                  <a:pt x="1437823" y="1090467"/>
                  <a:pt x="3556238" y="1090467"/>
                </a:cubicBezTo>
                <a:cubicBezTo>
                  <a:pt x="3693500" y="1090467"/>
                  <a:pt x="3817038" y="1163403"/>
                  <a:pt x="3885668" y="1281925"/>
                </a:cubicBezTo>
                <a:cubicBezTo>
                  <a:pt x="3885668" y="1281925"/>
                  <a:pt x="3885668" y="1281925"/>
                  <a:pt x="4942588" y="3109892"/>
                </a:cubicBezTo>
                <a:cubicBezTo>
                  <a:pt x="5011220" y="3223855"/>
                  <a:pt x="5011220" y="3369728"/>
                  <a:pt x="4942588" y="3483691"/>
                </a:cubicBezTo>
                <a:cubicBezTo>
                  <a:pt x="4942588" y="3483691"/>
                  <a:pt x="4942588" y="3483691"/>
                  <a:pt x="4550147" y="4162428"/>
                </a:cubicBezTo>
                <a:lnTo>
                  <a:pt x="4517072" y="4219628"/>
                </a:lnTo>
                <a:lnTo>
                  <a:pt x="4518236" y="4220116"/>
                </a:lnTo>
                <a:cubicBezTo>
                  <a:pt x="4542015" y="4233996"/>
                  <a:pt x="4562190" y="4254096"/>
                  <a:pt x="4576603" y="4278984"/>
                </a:cubicBezTo>
                <a:cubicBezTo>
                  <a:pt x="4576603" y="4278984"/>
                  <a:pt x="4576603" y="4278984"/>
                  <a:pt x="5020470" y="5046664"/>
                </a:cubicBezTo>
                <a:cubicBezTo>
                  <a:pt x="5049294" y="5094524"/>
                  <a:pt x="5049294" y="5155785"/>
                  <a:pt x="5020470" y="5203646"/>
                </a:cubicBezTo>
                <a:cubicBezTo>
                  <a:pt x="5020470" y="5203646"/>
                  <a:pt x="5020470" y="5203646"/>
                  <a:pt x="4576603" y="5971324"/>
                </a:cubicBezTo>
                <a:cubicBezTo>
                  <a:pt x="4547780" y="6021098"/>
                  <a:pt x="4495898" y="6051730"/>
                  <a:pt x="4438254" y="605173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4DD37C-BC89-7991-9F2E-6A29356C9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414305"/>
            <a:ext cx="5451504" cy="27546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dirty="0" err="1"/>
              <a:t>Sponsorer</a:t>
            </a:r>
            <a:endParaRPr lang="en-US" sz="4000" b="1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4EF58B-3DA1-B3D8-4A7B-26E1FF16C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5200" y="3393569"/>
            <a:ext cx="3018553" cy="3123835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000" dirty="0"/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D0571B1B-EDFD-7B69-D337-F5FA0119B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569" y="164534"/>
            <a:ext cx="1015602" cy="12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Försäljning/Tjäna pengar</a:t>
            </a:r>
            <a:endParaRPr lang="en-US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99AB8063-80EF-423C-BA79-43F51B651F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50408" y="2014311"/>
            <a:ext cx="6032984" cy="3392667"/>
          </a:xfrm>
          <a:prstGeom prst="rect">
            <a:avLst/>
          </a:prstGeom>
        </p:spPr>
      </p:pic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30ED9333-E42A-453D-932B-DE425B3F1739}"/>
              </a:ext>
            </a:extLst>
          </p:cNvPr>
          <p:cNvSpPr txBox="1"/>
          <p:nvPr/>
        </p:nvSpPr>
        <p:spPr>
          <a:xfrm>
            <a:off x="947427" y="1690688"/>
            <a:ext cx="5091522" cy="5693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Tidigare idéer:</a:t>
            </a:r>
          </a:p>
          <a:p>
            <a:endParaRPr lang="sv-SE" dirty="0"/>
          </a:p>
          <a:p>
            <a:pPr marL="285750" indent="-285750">
              <a:buFontTx/>
              <a:buChar char="-"/>
            </a:pPr>
            <a:r>
              <a:rPr lang="sv-SE" dirty="0"/>
              <a:t>Restaurangchansen (föreningen säljer guldkortet)</a:t>
            </a:r>
          </a:p>
          <a:p>
            <a:pPr marL="285750" indent="-285750">
              <a:buFontTx/>
              <a:buChar char="-"/>
            </a:pPr>
            <a:r>
              <a:rPr lang="sv-SE" dirty="0" err="1"/>
              <a:t>Newbody</a:t>
            </a:r>
            <a:r>
              <a:rPr lang="sv-SE" dirty="0"/>
              <a:t> (föreningen säljer </a:t>
            </a:r>
            <a:r>
              <a:rPr lang="sv-SE" dirty="0" err="1"/>
              <a:t>Bambosa</a:t>
            </a:r>
            <a:r>
              <a:rPr lang="sv-SE" dirty="0"/>
              <a:t>-strumpor)</a:t>
            </a:r>
          </a:p>
          <a:p>
            <a:pPr marL="285750" indent="-285750">
              <a:buFontTx/>
              <a:buChar char="-"/>
            </a:pPr>
            <a:r>
              <a:rPr lang="sv-SE" dirty="0"/>
              <a:t>Kakservice</a:t>
            </a:r>
          </a:p>
          <a:p>
            <a:pPr marL="285750" indent="-285750">
              <a:buFontTx/>
              <a:buChar char="-"/>
            </a:pPr>
            <a:r>
              <a:rPr lang="sv-SE" dirty="0"/>
              <a:t>Plastpåsar från Ölandsplast</a:t>
            </a:r>
          </a:p>
          <a:p>
            <a:pPr marL="285750" indent="-285750">
              <a:buFontTx/>
              <a:buChar char="-"/>
            </a:pPr>
            <a:r>
              <a:rPr lang="sv-SE" dirty="0"/>
              <a:t>Grillkol </a:t>
            </a:r>
          </a:p>
          <a:p>
            <a:pPr marL="285750" indent="-285750">
              <a:buFontTx/>
              <a:buChar char="-"/>
            </a:pPr>
            <a:r>
              <a:rPr lang="sv-SE" dirty="0"/>
              <a:t>Julkaffe</a:t>
            </a:r>
          </a:p>
          <a:p>
            <a:pPr marL="285750" indent="-285750">
              <a:buFontTx/>
              <a:buChar char="-"/>
            </a:pPr>
            <a:r>
              <a:rPr lang="sv-SE" dirty="0"/>
              <a:t>Saffran</a:t>
            </a:r>
          </a:p>
          <a:p>
            <a:pPr marL="285750" indent="-285750">
              <a:buFontTx/>
              <a:buChar char="-"/>
            </a:pPr>
            <a:r>
              <a:rPr lang="sv-SE" dirty="0"/>
              <a:t>Reflexer</a:t>
            </a:r>
          </a:p>
          <a:p>
            <a:pPr marL="285750" indent="-285750">
              <a:buFontTx/>
              <a:buChar char="-"/>
            </a:pPr>
            <a:r>
              <a:rPr lang="sv-SE" dirty="0"/>
              <a:t>Raggsockor</a:t>
            </a:r>
          </a:p>
          <a:p>
            <a:pPr marL="285750" indent="-285750">
              <a:buFontTx/>
              <a:buChar char="-"/>
            </a:pPr>
            <a:r>
              <a:rPr lang="sv-SE" dirty="0"/>
              <a:t>Plocka skräp</a:t>
            </a:r>
          </a:p>
          <a:p>
            <a:pPr marL="285750" indent="-285750">
              <a:buFontTx/>
              <a:buChar char="-"/>
            </a:pPr>
            <a:r>
              <a:rPr lang="sv-SE" dirty="0"/>
              <a:t>Kryddor</a:t>
            </a:r>
          </a:p>
          <a:p>
            <a:pPr marL="285750" indent="-285750">
              <a:buFontTx/>
              <a:buChar char="-"/>
            </a:pPr>
            <a:r>
              <a:rPr lang="sv-SE" dirty="0"/>
              <a:t>Hämta julgranar</a:t>
            </a:r>
          </a:p>
          <a:p>
            <a:pPr marL="285750" indent="-285750">
              <a:buFontTx/>
              <a:buChar char="-"/>
            </a:pPr>
            <a:r>
              <a:rPr lang="sv-SE" dirty="0"/>
              <a:t>Toa/Hushållspapper</a:t>
            </a:r>
          </a:p>
          <a:p>
            <a:pPr marL="285750" indent="-285750">
              <a:buFontTx/>
              <a:buChar char="-"/>
            </a:pPr>
            <a:endParaRPr lang="sv-SE" dirty="0"/>
          </a:p>
          <a:p>
            <a:r>
              <a:rPr lang="sv-SE" dirty="0"/>
              <a:t>					</a:t>
            </a:r>
            <a:r>
              <a:rPr lang="sv-SE" sz="4000" dirty="0"/>
              <a:t>Våren 2024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831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B9ADA4-1852-8A9D-8B06-BFF1CD98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/>
              <a:t>Stadium</a:t>
            </a:r>
            <a:br>
              <a:rPr lang="en-US" sz="5400" b="1"/>
            </a:br>
            <a:r>
              <a:rPr lang="en-US" sz="5400" b="1"/>
              <a:t>Puma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D70A163-86DF-8F86-DC21-049CB261D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>
              <a:hlinkClick r:id="rId2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>
                <a:hlinkClick r:id="rId2"/>
              </a:rPr>
              <a:t>Aros Basket basket på stadium.se</a:t>
            </a:r>
            <a:endParaRPr lang="en-US" sz="220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25F281F-72F4-B742-4435-01AE2033A2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14" r="1" b="301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934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2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DBDB9E8C-9F6C-4A5A-BBEA-DB9A5B70E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  <p:pic>
        <p:nvPicPr>
          <p:cNvPr id="1026" name="Picture 2" descr="Profixio">
            <a:extLst>
              <a:ext uri="{FF2B5EF4-FFF2-40B4-BE49-F238E27FC236}">
                <a16:creationId xmlns:a16="http://schemas.microsoft.com/office/drawing/2014/main" id="{83F91AA9-2F88-0114-ABCF-9D7AAB8D0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118" y="992536"/>
            <a:ext cx="7403104" cy="190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29AD956B-33CD-7AF3-B0B0-C8D2EA13EAD1}"/>
              </a:ext>
            </a:extLst>
          </p:cNvPr>
          <p:cNvSpPr txBox="1"/>
          <p:nvPr/>
        </p:nvSpPr>
        <p:spPr>
          <a:xfrm flipH="1">
            <a:off x="1102118" y="2892666"/>
            <a:ext cx="95321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Sveaserien HU16 </a:t>
            </a:r>
            <a:r>
              <a:rPr lang="sv-SE" sz="3200" dirty="0" err="1">
                <a:solidFill>
                  <a:schemeClr val="accent5">
                    <a:lumMod val="75000"/>
                  </a:schemeClr>
                </a:solidFill>
              </a:rPr>
              <a:t>Grillby</a:t>
            </a:r>
            <a:r>
              <a:rPr lang="sv-SE" sz="3200" dirty="0">
                <a:solidFill>
                  <a:schemeClr val="accent5">
                    <a:lumMod val="75000"/>
                  </a:schemeClr>
                </a:solidFill>
              </a:rPr>
              <a:t> Basket</a:t>
            </a:r>
            <a:r>
              <a:rPr lang="sv-S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sv-SE" sz="3200" dirty="0">
                <a:solidFill>
                  <a:schemeClr val="accent5">
                    <a:lumMod val="75000"/>
                  </a:schemeClr>
                </a:solidFill>
              </a:rPr>
              <a:t>KFUM-KFUK</a:t>
            </a:r>
            <a:r>
              <a:rPr lang="sv-S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sv-SE" sz="3200" dirty="0">
                <a:solidFill>
                  <a:schemeClr val="accent5">
                    <a:lumMod val="75000"/>
                  </a:schemeClr>
                </a:solidFill>
              </a:rPr>
              <a:t>Ockelbo Basket</a:t>
            </a:r>
            <a:r>
              <a:rPr lang="sv-S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Västerås Basket</a:t>
            </a:r>
          </a:p>
          <a:p>
            <a:r>
              <a:rPr lang="sv-SE" sz="4000" dirty="0"/>
              <a:t>Region Mellan HU16 </a:t>
            </a:r>
            <a:r>
              <a:rPr lang="sv-SE" sz="3200" dirty="0">
                <a:solidFill>
                  <a:schemeClr val="accent5">
                    <a:lumMod val="75000"/>
                  </a:schemeClr>
                </a:solidFill>
              </a:rPr>
              <a:t>KFUM Karlskoga</a:t>
            </a:r>
            <a:r>
              <a:rPr lang="sv-SE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, Arvika Basket, Sala Basket, KFUM Örebro Basket, KFUM Linköping, Katrineholms IF, Eskilstuna Basket, Hammarö</a:t>
            </a:r>
          </a:p>
        </p:txBody>
      </p:sp>
    </p:spTree>
    <p:extLst>
      <p:ext uri="{BB962C8B-B14F-4D97-AF65-F5344CB8AC3E}">
        <p14:creationId xmlns:p14="http://schemas.microsoft.com/office/powerpoint/2010/main" val="211771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Köping Basket | Easy Basket i Eskilstuna">
            <a:extLst>
              <a:ext uri="{FF2B5EF4-FFF2-40B4-BE49-F238E27FC236}">
                <a16:creationId xmlns:a16="http://schemas.microsoft.com/office/drawing/2014/main" id="{D402A059-6BB2-4FF7-A044-017A02B49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1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BBDFAC-8903-4C83-BE7A-AE446DD71E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3BFC81-6B83-4B91-B270-F65269E21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038904"/>
            <a:ext cx="9144000" cy="1655763"/>
          </a:xfrm>
        </p:spPr>
        <p:txBody>
          <a:bodyPr/>
          <a:lstStyle/>
          <a:p>
            <a:r>
              <a:rPr lang="sv-SE" dirty="0"/>
              <a:t>Gemenskap | Respekt | Trygghet | Glädje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FCFA6B3-B313-4006-8B30-1734124A3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906" y="793938"/>
            <a:ext cx="3476191" cy="408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39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Cup/Cuper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endParaRPr lang="en-US" sz="1800" dirty="0">
              <a:hlinkClick r:id="" action="ppaction://noaction"/>
            </a:endParaRPr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863" y="90305"/>
            <a:ext cx="1254172" cy="14901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B78ABBE-D89B-3695-C5A2-6FA3336B855C}"/>
              </a:ext>
            </a:extLst>
          </p:cNvPr>
          <p:cNvSpPr txBox="1"/>
          <p:nvPr/>
        </p:nvSpPr>
        <p:spPr>
          <a:xfrm>
            <a:off x="838200" y="1968560"/>
            <a:ext cx="609771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Eskilstuna Basket Cup 26-28 april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</a:rPr>
              <a:t>Ej övernattning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Mat och skjuts bekostas av var och en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</a:rPr>
              <a:t>Anmälningsavgift 4500:-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sz="2400" b="0" i="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F0C499-E3BB-85BC-1DD1-F5218DAE57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480" y="3558426"/>
            <a:ext cx="3894381" cy="2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40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B328-7478-41CF-891F-C31FB61D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Cup/Cuper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36441-B820-4054-B148-4232BFB4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fontAlgn="base">
              <a:buNone/>
            </a:pPr>
            <a:endParaRPr lang="en-US" sz="1800" dirty="0">
              <a:hlinkClick r:id="" action="ppaction://noaction"/>
            </a:endParaRPr>
          </a:p>
          <a:p>
            <a:endParaRPr lang="sv-SE" dirty="0"/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4C4310B-2F06-43AC-BEFF-733184D06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863" y="90305"/>
            <a:ext cx="1254172" cy="149010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5B78ABBE-D89B-3695-C5A2-6FA3336B855C}"/>
              </a:ext>
            </a:extLst>
          </p:cNvPr>
          <p:cNvSpPr txBox="1"/>
          <p:nvPr/>
        </p:nvSpPr>
        <p:spPr>
          <a:xfrm>
            <a:off x="838200" y="1968560"/>
            <a:ext cx="60977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sz="2400" b="0" i="0" dirty="0">
                <a:effectLst/>
                <a:latin typeface="Calibri" panose="020F0502020204030204" pitchFamily="34" charset="0"/>
              </a:rPr>
              <a:t>Basketfestivalen i Göteborg är den cup vi siktar på som klubb i år - </a:t>
            </a:r>
            <a:r>
              <a:rPr lang="sv-SE" sz="2400" b="0" i="0" u="sng" dirty="0">
                <a:effectLst/>
                <a:latin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https://basketballfestival.se/</a:t>
            </a: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8 – 12 maj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1995:- per </a:t>
            </a:r>
            <a:r>
              <a:rPr lang="sv-SE" sz="2400" b="0" i="0" dirty="0" err="1">
                <a:effectLst/>
                <a:latin typeface="Calibri" panose="020F0502020204030204" pitchFamily="34" charset="0"/>
              </a:rPr>
              <a:t>cupkort</a:t>
            </a:r>
            <a:endParaRPr lang="sv-SE" sz="2400" b="0" i="0" dirty="0">
              <a:effectLst/>
              <a:latin typeface="Calibri" panose="020F050202020403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Max 12 spelare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Resa tillkommer – troligtvis buss som delas med andra lag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Föreningen står för </a:t>
            </a:r>
            <a:r>
              <a:rPr lang="sv-SE" sz="2400" b="0" i="0" dirty="0" err="1">
                <a:effectLst/>
                <a:latin typeface="Calibri" panose="020F0502020204030204" pitchFamily="34" charset="0"/>
              </a:rPr>
              <a:t>laganmälan</a:t>
            </a:r>
            <a:r>
              <a:rPr lang="sv-SE" sz="2400" b="0" i="0" dirty="0">
                <a:effectLst/>
                <a:latin typeface="Calibri" panose="020F0502020204030204" pitchFamily="34" charset="0"/>
              </a:rPr>
              <a:t>, 2500:-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SE" sz="2400" b="0" i="0" dirty="0">
                <a:effectLst/>
                <a:latin typeface="Calibri" panose="020F0502020204030204" pitchFamily="34" charset="0"/>
              </a:rPr>
              <a:t>Föreningen driver allt mot cup, d.v.s. betalningar etc. men vi betalar till föreningen från vår lagkassa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EF0C499-E3BB-85BC-1DD1-F5218DAE57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1480" y="3558426"/>
            <a:ext cx="3894381" cy="275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81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CF214-228C-4ED5-8D4C-D39EF8902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frågor</a:t>
            </a:r>
            <a:r>
              <a:rPr lang="en-US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7E1A-62DF-4FB2-A7ED-15302414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0CFA3E-77BF-46CD-8F1A-BAAB06702B2F}"/>
              </a:ext>
            </a:extLst>
          </p:cNvPr>
          <p:cNvSpPr txBox="1"/>
          <p:nvPr/>
        </p:nvSpPr>
        <p:spPr>
          <a:xfrm>
            <a:off x="8410222" y="5486544"/>
            <a:ext cx="316935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i="1" dirty="0">
                <a:solidFill>
                  <a:srgbClr val="FF0000"/>
                </a:solidFill>
                <a:latin typeface="Garamond" panose="02020404030301010803" pitchFamily="18" charset="0"/>
              </a:rPr>
              <a:t>Tack!</a:t>
            </a:r>
          </a:p>
        </p:txBody>
      </p:sp>
    </p:spTree>
    <p:extLst>
      <p:ext uri="{BB962C8B-B14F-4D97-AF65-F5344CB8AC3E}">
        <p14:creationId xmlns:p14="http://schemas.microsoft.com/office/powerpoint/2010/main" val="2487585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1E960-F573-4B5B-91F1-64719613D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Dagordning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6114EB-70A9-4902-A406-2B7DE570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- Presentation av tränare och lagföräldrar</a:t>
            </a:r>
          </a:p>
          <a:p>
            <a:pPr marL="0" indent="0">
              <a:buNone/>
            </a:pPr>
            <a:r>
              <a:rPr lang="sv-SE" dirty="0"/>
              <a:t>- Information om träningarna, spelutveckling</a:t>
            </a:r>
          </a:p>
          <a:p>
            <a:pPr marL="0" indent="0">
              <a:buNone/>
            </a:pPr>
            <a:r>
              <a:rPr lang="sv-SE" dirty="0"/>
              <a:t>- Organisation kring laget (utanför planen)</a:t>
            </a:r>
          </a:p>
          <a:p>
            <a:pPr>
              <a:buFontTx/>
              <a:buChar char="-"/>
            </a:pPr>
            <a:r>
              <a:rPr lang="sv-SE" dirty="0"/>
              <a:t>Lagets ekonomi</a:t>
            </a:r>
          </a:p>
          <a:p>
            <a:pPr>
              <a:buFontTx/>
              <a:buChar char="-"/>
            </a:pPr>
            <a:r>
              <a:rPr lang="sv-SE" dirty="0"/>
              <a:t>Klubbkläder</a:t>
            </a:r>
          </a:p>
          <a:p>
            <a:pPr>
              <a:buFontTx/>
              <a:buChar char="-"/>
            </a:pPr>
            <a:r>
              <a:rPr lang="sv-SE" dirty="0" err="1"/>
              <a:t>Profixio</a:t>
            </a:r>
            <a:endParaRPr lang="sv-SE" dirty="0"/>
          </a:p>
          <a:p>
            <a:pPr>
              <a:buFontTx/>
              <a:buChar char="-"/>
            </a:pPr>
            <a:r>
              <a:rPr lang="sv-SE" dirty="0"/>
              <a:t>Cup eller cuper</a:t>
            </a:r>
          </a:p>
          <a:p>
            <a:pPr>
              <a:buFontTx/>
              <a:buChar char="-"/>
            </a:pPr>
            <a:r>
              <a:rPr lang="sv-SE" dirty="0"/>
              <a:t>Avslutningsaktivitet/Annat kul</a:t>
            </a:r>
          </a:p>
          <a:p>
            <a:pPr marL="0" indent="0">
              <a:buNone/>
            </a:pPr>
            <a:r>
              <a:rPr lang="sv-SE" dirty="0"/>
              <a:t>- Övriga frågor</a:t>
            </a:r>
          </a:p>
          <a:p>
            <a:endParaRPr lang="en-US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5747755C-83C4-4F7A-AB7E-CFBF8221B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6193" y="2522238"/>
            <a:ext cx="3189635" cy="378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72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av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Huvudtränare</a:t>
            </a:r>
            <a:r>
              <a:rPr lang="en-US" dirty="0"/>
              <a:t> – Jean </a:t>
            </a:r>
            <a:r>
              <a:rPr lang="en-US" dirty="0" err="1"/>
              <a:t>Kortas</a:t>
            </a:r>
            <a:endParaRPr lang="en-US" dirty="0"/>
          </a:p>
          <a:p>
            <a:r>
              <a:rPr lang="en-US" dirty="0" err="1"/>
              <a:t>Hjälptränare</a:t>
            </a:r>
            <a:r>
              <a:rPr lang="en-US" dirty="0"/>
              <a:t>  - </a:t>
            </a:r>
          </a:p>
          <a:p>
            <a:r>
              <a:rPr lang="en-US" dirty="0" err="1"/>
              <a:t>Fystränare</a:t>
            </a:r>
            <a:r>
              <a:rPr lang="en-US" dirty="0"/>
              <a:t> – Jenny Sigurdsson</a:t>
            </a:r>
          </a:p>
          <a:p>
            <a:r>
              <a:rPr lang="en-US" dirty="0" err="1"/>
              <a:t>Lagledare</a:t>
            </a:r>
            <a:r>
              <a:rPr lang="en-US" dirty="0"/>
              <a:t> – Andreas </a:t>
            </a:r>
            <a:r>
              <a:rPr lang="en-US" dirty="0" err="1"/>
              <a:t>Wige</a:t>
            </a:r>
            <a:r>
              <a:rPr lang="en-US" dirty="0"/>
              <a:t>?</a:t>
            </a:r>
          </a:p>
          <a:p>
            <a:r>
              <a:rPr lang="en-US" dirty="0" err="1"/>
              <a:t>Lagföräldrar</a:t>
            </a:r>
            <a:r>
              <a:rPr lang="en-US" dirty="0"/>
              <a:t> – </a:t>
            </a:r>
            <a:r>
              <a:rPr lang="en-US" dirty="0" err="1"/>
              <a:t>Aneta</a:t>
            </a:r>
            <a:r>
              <a:rPr lang="en-US" dirty="0"/>
              <a:t> </a:t>
            </a:r>
            <a:r>
              <a:rPr lang="en-US" dirty="0" err="1"/>
              <a:t>Vikström</a:t>
            </a:r>
            <a:r>
              <a:rPr lang="en-US" dirty="0"/>
              <a:t> </a:t>
            </a:r>
            <a:r>
              <a:rPr lang="en-US" dirty="0" err="1"/>
              <a:t>och</a:t>
            </a:r>
            <a:r>
              <a:rPr lang="en-US" dirty="0"/>
              <a:t> Karolina Engblom</a:t>
            </a:r>
          </a:p>
        </p:txBody>
      </p:sp>
      <p:pic>
        <p:nvPicPr>
          <p:cNvPr id="4" name="Bildobjekt 4">
            <a:extLst>
              <a:ext uri="{FF2B5EF4-FFF2-40B4-BE49-F238E27FC236}">
                <a16:creationId xmlns:a16="http://schemas.microsoft.com/office/drawing/2014/main" id="{F3422DF7-5639-4A2D-A65E-CFFD52CD4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315" y="69756"/>
            <a:ext cx="1254172" cy="14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3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32719A90-073E-4CC2-9290-44C9ECDCC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Spelarutveckling</a:t>
            </a:r>
          </a:p>
        </p:txBody>
      </p:sp>
      <p:pic>
        <p:nvPicPr>
          <p:cNvPr id="18" name="Platshållare för innehåll 17">
            <a:extLst>
              <a:ext uri="{FF2B5EF4-FFF2-40B4-BE49-F238E27FC236}">
                <a16:creationId xmlns:a16="http://schemas.microsoft.com/office/drawing/2014/main" id="{B730A535-EBF4-4AF6-B64D-23FD60BDE5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85468" y="1825625"/>
            <a:ext cx="308706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latshållare för innehåll 12">
            <a:extLst>
              <a:ext uri="{FF2B5EF4-FFF2-40B4-BE49-F238E27FC236}">
                <a16:creationId xmlns:a16="http://schemas.microsoft.com/office/drawing/2014/main" id="{A69A1F83-2B74-41C0-9FE8-48531E404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3221" y="1825625"/>
            <a:ext cx="3939558" cy="4351338"/>
          </a:xfrm>
        </p:spPr>
      </p:pic>
    </p:spTree>
    <p:extLst>
      <p:ext uri="{BB962C8B-B14F-4D97-AF65-F5344CB8AC3E}">
        <p14:creationId xmlns:p14="http://schemas.microsoft.com/office/powerpoint/2010/main" val="486748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62FD09C-0DDF-492E-880E-83CB515B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Temaområden för träningar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F2D42964-731B-4EAA-A22E-19D546A465C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39340"/>
            <a:ext cx="5181600" cy="3123907"/>
          </a:xfr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1224ACF4-F445-4462-A2F8-3AADD0C25A8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6172200" y="4297502"/>
            <a:ext cx="5180400" cy="187946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D105F22-5CF8-41C1-96D3-7CE3F321F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07" y="1825625"/>
            <a:ext cx="2504586" cy="247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2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Rapport från spelarmöte - Jean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CEC647-1404-C986-3CA9-2152CFFE0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D4074CBE-8EEA-4638-800F-AF722A379FF0" descr="Skärmavbild 2023-10-04 kl. 08.10.19.png">
            <a:extLst>
              <a:ext uri="{FF2B5EF4-FFF2-40B4-BE49-F238E27FC236}">
                <a16:creationId xmlns:a16="http://schemas.microsoft.com/office/drawing/2014/main" id="{6D2AB9A0-8E08-AEFC-82C3-621C56ECE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455" y="1690688"/>
            <a:ext cx="6438723" cy="468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883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Fokusområden</a:t>
            </a:r>
            <a:r>
              <a:rPr lang="en-US" dirty="0"/>
              <a:t> 2023/24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Spelförståelse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Läsa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situation för </a:t>
            </a:r>
            <a:r>
              <a:rPr lang="en-US" dirty="0" err="1">
                <a:solidFill>
                  <a:srgbClr val="FF0000"/>
                </a:solidFill>
              </a:rPr>
              <a:t>att</a:t>
            </a:r>
            <a:r>
              <a:rPr lang="en-US" dirty="0">
                <a:solidFill>
                  <a:srgbClr val="FF0000"/>
                </a:solidFill>
              </a:rPr>
              <a:t> ta </a:t>
            </a:r>
            <a:r>
              <a:rPr lang="en-US" dirty="0" err="1">
                <a:solidFill>
                  <a:srgbClr val="FF0000"/>
                </a:solidFill>
              </a:rPr>
              <a:t>rätt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beslut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Röra</a:t>
            </a:r>
            <a:r>
              <a:rPr lang="en-US" dirty="0">
                <a:solidFill>
                  <a:srgbClr val="FF0000"/>
                </a:solidFill>
              </a:rPr>
              <a:t> sig </a:t>
            </a:r>
            <a:r>
              <a:rPr lang="en-US" dirty="0" err="1">
                <a:solidFill>
                  <a:srgbClr val="FF0000"/>
                </a:solidFill>
              </a:rPr>
              <a:t>rätt</a:t>
            </a:r>
            <a:r>
              <a:rPr lang="en-US" dirty="0">
                <a:solidFill>
                  <a:srgbClr val="FF0000"/>
                </a:solidFill>
              </a:rPr>
              <a:t> med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utan</a:t>
            </a:r>
            <a:r>
              <a:rPr lang="en-US" dirty="0">
                <a:solidFill>
                  <a:srgbClr val="FF0000"/>
                </a:solidFill>
              </a:rPr>
              <a:t> boll</a:t>
            </a:r>
          </a:p>
          <a:p>
            <a:r>
              <a:rPr lang="en-US" dirty="0" err="1">
                <a:solidFill>
                  <a:srgbClr val="FF0000"/>
                </a:solidFill>
              </a:rPr>
              <a:t>Försvar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Skapa </a:t>
            </a:r>
            <a:r>
              <a:rPr lang="en-US" dirty="0" err="1">
                <a:solidFill>
                  <a:srgbClr val="FF0000"/>
                </a:solidFill>
              </a:rPr>
              <a:t>övertag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snabb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spelvändning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Effektivt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försvar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samspel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Rörelse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regler</a:t>
            </a:r>
            <a:r>
              <a:rPr lang="en-US" dirty="0">
                <a:solidFill>
                  <a:srgbClr val="FF0000"/>
                </a:solidFill>
              </a:rPr>
              <a:t> I </a:t>
            </a:r>
            <a:r>
              <a:rPr lang="en-US" dirty="0" err="1">
                <a:solidFill>
                  <a:srgbClr val="FF0000"/>
                </a:solidFill>
              </a:rPr>
              <a:t>försvar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 err="1">
                <a:solidFill>
                  <a:srgbClr val="FF0000"/>
                </a:solidFill>
              </a:rPr>
              <a:t>Snabbt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uppspel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Skapa </a:t>
            </a:r>
            <a:r>
              <a:rPr lang="en-US" dirty="0" err="1">
                <a:solidFill>
                  <a:srgbClr val="FF0000"/>
                </a:solidFill>
              </a:rPr>
              <a:t>övertag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genom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snabb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spelvändning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Returer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sv-SE" dirty="0">
                <a:solidFill>
                  <a:srgbClr val="FF0000"/>
                </a:solidFill>
              </a:rPr>
              <a:t>Ta defensiva returer för att minska antalet poäng motståndarna gör</a:t>
            </a:r>
          </a:p>
          <a:p>
            <a:pPr lvl="1"/>
            <a:r>
              <a:rPr lang="sv-SE" dirty="0">
                <a:solidFill>
                  <a:srgbClr val="FF0000"/>
                </a:solidFill>
              </a:rPr>
              <a:t>Ta offensiva returer för att öka antalet poäng vi gör</a:t>
            </a:r>
          </a:p>
          <a:p>
            <a:r>
              <a:rPr lang="en-US" dirty="0" err="1">
                <a:solidFill>
                  <a:srgbClr val="FF0000"/>
                </a:solidFill>
              </a:rPr>
              <a:t>Fys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967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2DF-43F7-47B0-B2EB-DC8780BF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Uttagning</a:t>
            </a:r>
            <a:r>
              <a:rPr lang="en-US" dirty="0"/>
              <a:t> till match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E5136-BAF8-4BE0-92F5-95A50C33E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No Go: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Skadad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Kan </a:t>
            </a:r>
            <a:r>
              <a:rPr lang="en-US" dirty="0" err="1">
                <a:solidFill>
                  <a:srgbClr val="FF0000"/>
                </a:solidFill>
              </a:rPr>
              <a:t>ej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dribbla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passa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eller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skjuta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Kan </a:t>
            </a:r>
            <a:r>
              <a:rPr lang="en-US" dirty="0" err="1">
                <a:solidFill>
                  <a:srgbClr val="FF0000"/>
                </a:solidFill>
              </a:rPr>
              <a:t>ej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försvar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dirty="0" err="1">
                <a:solidFill>
                  <a:srgbClr val="FF0000"/>
                </a:solidFill>
              </a:rPr>
              <a:t>Står</a:t>
            </a:r>
            <a:r>
              <a:rPr lang="en-US" dirty="0">
                <a:solidFill>
                  <a:srgbClr val="FF0000"/>
                </a:solidFill>
              </a:rPr>
              <a:t> på </a:t>
            </a:r>
            <a:r>
              <a:rPr lang="en-US" dirty="0" err="1">
                <a:solidFill>
                  <a:srgbClr val="FF0000"/>
                </a:solidFill>
              </a:rPr>
              <a:t>fel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sida</a:t>
            </a:r>
            <a:r>
              <a:rPr lang="en-US" dirty="0">
                <a:solidFill>
                  <a:srgbClr val="FF0000"/>
                </a:solidFill>
              </a:rPr>
              <a:t> av </a:t>
            </a:r>
            <a:r>
              <a:rPr lang="en-US" dirty="0" err="1">
                <a:solidFill>
                  <a:srgbClr val="FF0000"/>
                </a:solidFill>
              </a:rPr>
              <a:t>anfallaren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Kan </a:t>
            </a:r>
            <a:r>
              <a:rPr lang="en-US" dirty="0" err="1">
                <a:solidFill>
                  <a:srgbClr val="FF0000"/>
                </a:solidFill>
              </a:rPr>
              <a:t>ej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spelsystemet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som</a:t>
            </a:r>
            <a:r>
              <a:rPr lang="en-US" dirty="0">
                <a:solidFill>
                  <a:srgbClr val="FF0000"/>
                </a:solidFill>
              </a:rPr>
              <a:t> vi </a:t>
            </a:r>
            <a:r>
              <a:rPr lang="en-US" dirty="0" err="1">
                <a:solidFill>
                  <a:srgbClr val="FF0000"/>
                </a:solidFill>
              </a:rPr>
              <a:t>använder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Prestationsberoende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Träningsnärvaro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Ansträngning</a:t>
            </a:r>
            <a:r>
              <a:rPr lang="en-US" dirty="0">
                <a:solidFill>
                  <a:srgbClr val="FF0000"/>
                </a:solidFill>
              </a:rPr>
              <a:t> vid </a:t>
            </a:r>
            <a:r>
              <a:rPr lang="en-US" dirty="0" err="1">
                <a:solidFill>
                  <a:srgbClr val="FF0000"/>
                </a:solidFill>
              </a:rPr>
              <a:t>träning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Fokus</a:t>
            </a:r>
            <a:r>
              <a:rPr lang="en-US" dirty="0">
                <a:solidFill>
                  <a:srgbClr val="FF0000"/>
                </a:solidFill>
              </a:rPr>
              <a:t> under </a:t>
            </a:r>
            <a:r>
              <a:rPr lang="en-US" dirty="0" err="1">
                <a:solidFill>
                  <a:srgbClr val="FF0000"/>
                </a:solidFill>
              </a:rPr>
              <a:t>träning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Attityd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172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19721</TotalTime>
  <Words>896</Words>
  <Application>Microsoft Office PowerPoint</Application>
  <PresentationFormat>Bredbild</PresentationFormat>
  <Paragraphs>163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Garamond</vt:lpstr>
      <vt:lpstr>Office Theme</vt:lpstr>
      <vt:lpstr>Välkommen till föräldramöte Aros Basket p09/10</vt:lpstr>
      <vt:lpstr>PowerPoint-presentation</vt:lpstr>
      <vt:lpstr>Dagordning </vt:lpstr>
      <vt:lpstr>Presentation av …</vt:lpstr>
      <vt:lpstr>Spelarutveckling</vt:lpstr>
      <vt:lpstr>Temaområden för träningar</vt:lpstr>
      <vt:lpstr>Rapport från spelarmöte - Jean</vt:lpstr>
      <vt:lpstr>Fokusområden 2023/24</vt:lpstr>
      <vt:lpstr>Uttagning till match</vt:lpstr>
      <vt:lpstr>Förändringar vid match</vt:lpstr>
      <vt:lpstr>Hjälptränare</vt:lpstr>
      <vt:lpstr>Organisation kring laget (utanför planen)</vt:lpstr>
      <vt:lpstr>Organisation kring laget (utanför planen)</vt:lpstr>
      <vt:lpstr>Organisation kring laget (utanför planen)</vt:lpstr>
      <vt:lpstr>Lagets ekonomi</vt:lpstr>
      <vt:lpstr>Sponsorer</vt:lpstr>
      <vt:lpstr>Försäljning/Tjäna pengar</vt:lpstr>
      <vt:lpstr>Stadium Puma</vt:lpstr>
      <vt:lpstr>PowerPoint-presentation</vt:lpstr>
      <vt:lpstr>Cup/Cuper</vt:lpstr>
      <vt:lpstr>Cup/Cuper</vt:lpstr>
      <vt:lpstr>Övriga frågor?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Säsongsplanering P 08/09</dc:title>
  <dc:creator>Lars Andreen</dc:creator>
  <cp:lastModifiedBy>Engblom, Karolina</cp:lastModifiedBy>
  <cp:revision>64</cp:revision>
  <dcterms:created xsi:type="dcterms:W3CDTF">2020-08-22T18:34:06Z</dcterms:created>
  <dcterms:modified xsi:type="dcterms:W3CDTF">2023-10-05T16:40:27Z</dcterms:modified>
</cp:coreProperties>
</file>