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9" r:id="rId2"/>
    <p:sldId id="256" r:id="rId3"/>
    <p:sldId id="283" r:id="rId4"/>
    <p:sldId id="310" r:id="rId5"/>
    <p:sldId id="322" r:id="rId6"/>
    <p:sldId id="323" r:id="rId7"/>
    <p:sldId id="333" r:id="rId8"/>
    <p:sldId id="332" r:id="rId9"/>
    <p:sldId id="324" r:id="rId10"/>
    <p:sldId id="325" r:id="rId11"/>
    <p:sldId id="334" r:id="rId12"/>
    <p:sldId id="300" r:id="rId13"/>
    <p:sldId id="311" r:id="rId14"/>
    <p:sldId id="312" r:id="rId15"/>
    <p:sldId id="313" r:id="rId16"/>
    <p:sldId id="314" r:id="rId17"/>
    <p:sldId id="315" r:id="rId18"/>
    <p:sldId id="288" r:id="rId19"/>
    <p:sldId id="329" r:id="rId20"/>
    <p:sldId id="287" r:id="rId21"/>
    <p:sldId id="328" r:id="rId22"/>
    <p:sldId id="330" r:id="rId23"/>
    <p:sldId id="321" r:id="rId24"/>
    <p:sldId id="326" r:id="rId25"/>
    <p:sldId id="318" r:id="rId26"/>
    <p:sldId id="29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 snapToGrid="0" showGuide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blom, Karolina" userId="e5198951-24ca-4874-b34c-26c6354a3b98" providerId="ADAL" clId="{3090CB82-8437-4DD9-9992-FBC003F68C25}"/>
    <pc:docChg chg="modSld">
      <pc:chgData name="Engblom, Karolina" userId="e5198951-24ca-4874-b34c-26c6354a3b98" providerId="ADAL" clId="{3090CB82-8437-4DD9-9992-FBC003F68C25}" dt="2022-10-03T17:41:36.958" v="13" actId="20577"/>
      <pc:docMkLst>
        <pc:docMk/>
      </pc:docMkLst>
      <pc:sldChg chg="modSp mod">
        <pc:chgData name="Engblom, Karolina" userId="e5198951-24ca-4874-b34c-26c6354a3b98" providerId="ADAL" clId="{3090CB82-8437-4DD9-9992-FBC003F68C25}" dt="2022-10-03T17:41:36.958" v="13" actId="20577"/>
        <pc:sldMkLst>
          <pc:docMk/>
          <pc:sldMk cId="3251248938" sldId="288"/>
        </pc:sldMkLst>
        <pc:spChg chg="mod">
          <ac:chgData name="Engblom, Karolina" userId="e5198951-24ca-4874-b34c-26c6354a3b98" providerId="ADAL" clId="{3090CB82-8437-4DD9-9992-FBC003F68C25}" dt="2022-10-03T17:41:36.958" v="13" actId="20577"/>
          <ac:spMkLst>
            <pc:docMk/>
            <pc:sldMk cId="3251248938" sldId="288"/>
            <ac:spMk id="3" creationId="{998AC568-1261-46A0-B2E9-A590F30C0C1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4915-2E21-4236-90BD-FA338DBD573C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2DD60-861C-47C5-B948-8C94C4B79C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2DD60-861C-47C5-B948-8C94C4B79C7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428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3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74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7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26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14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1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0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1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7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39B-17CD-42A6-9A8B-8BEA4F0E266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552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stadium.se/foreningar/1483813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basketballfestival.se%2F&amp;data=05%7C01%7C%7Cdd9bb90256554af08b6208da963f360e%7C84df9e7fe9f640afb435aaaaaaaaaaaa%7C1%7C0%7C637987495472395112%7CUnknown%7CTWFpbGZsb3d8eyJWIjoiMC4wLjAwMDAiLCJQIjoiV2luMzIiLCJBTiI6Ik1haWwiLCJXVCI6Mn0%3D%7C3000%7C%7C%7C&amp;sdata=SIDm09n3oJHMX5g64ZG8s9Jc9v%2BhVH4oB9FsAmUxGP8%3D&amp;reserved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www.stadiumbasketballcup.se%2F&amp;data=05%7C01%7C%7C4b807784ad464ceafd3108daa0611df7%7C84df9e7fe9f640afb435aaaaaaaaaaaa%7C1%7C0%7C637998636227633260%7CUnknown%7CTWFpbGZsb3d8eyJWIjoiMC4wLjAwMDAiLCJQIjoiV2luMzIiLCJBTiI6Ik1haWwiLCJXVCI6Mn0%3D%7C3000%7C%7C%7C&amp;sdata=v%2B37FIpEfdgGA7KRXKL75q6uiMyvObjv4JXTm0OQS6Y%3D&amp;reserved=0" TargetMode="External"/><Relationship Id="rId2" Type="http://schemas.openxmlformats.org/officeDocument/2006/relationships/hyperlink" Target="https://nam12.safelinks.protection.outlook.com/?url=https%3A%2F%2Fnykopingbasketcup.cups.nu%2Fsv%2Fstart&amp;data=05%7C01%7C%7C4b807784ad464ceafd3108daa0611df7%7C84df9e7fe9f640afb435aaaaaaaaaaaa%7C1%7C0%7C637998636227633260%7CUnknown%7CTWFpbGZsb3d8eyJWIjoiMC4wLjAwMDAiLCJQIjoiV2luMzIiLCJBTiI6Ik1haWwiLCJXVCI6Mn0%3D%7C3000%7C%7C%7C&amp;sdata=Ixhhs48t7Memp%2BsXhO4H60WqUGJGd9NAzviXkZh7lbc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am12.safelinks.protection.outlook.com/?url=https%3A%2F%2Fwww.lbj.fi%2Feaster-tournament%2Fenglish%2F&amp;data=05%7C01%7C%7C4b807784ad464ceafd3108daa0611df7%7C84df9e7fe9f640afb435aaaaaaaaaaaa%7C1%7C0%7C637998636227633260%7CUnknown%7CTWFpbGZsb3d8eyJWIjoiMC4wLjAwMDAiLCJQIjoiV2luMzIiLCJBTiI6Ik1haWwiLCJXVCI6Mn0%3D%7C3000%7C%7C%7C&amp;sdata=YZ7l2qj528C01PtewLXUk7WHkm7ID5JBcelQMpqR94g%3D&amp;reserved=0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47EFF-034F-4DF1-8C73-B706AF202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Välkommen till föräldramöte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Aros Basket p09/10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3CD69D-9151-4823-AFAC-1BBE1E274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03553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Måndag 3 oktober 2023</a:t>
            </a:r>
          </a:p>
          <a:p>
            <a:endParaRPr lang="sv-SE" dirty="0"/>
          </a:p>
          <a:p>
            <a:endParaRPr lang="sv-SE" dirty="0"/>
          </a:p>
          <a:p>
            <a:r>
              <a:rPr lang="sv-SE" sz="3600" b="1" dirty="0">
                <a:solidFill>
                  <a:srgbClr val="FFFF00"/>
                </a:solidFill>
              </a:rPr>
              <a:t>Vänligen stäng av din mikrofon. Tack!</a:t>
            </a:r>
          </a:p>
        </p:txBody>
      </p:sp>
    </p:spTree>
    <p:extLst>
      <p:ext uri="{BB962C8B-B14F-4D97-AF65-F5344CB8AC3E}">
        <p14:creationId xmlns:p14="http://schemas.microsoft.com/office/powerpoint/2010/main" val="24539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Uttagning</a:t>
            </a:r>
            <a:r>
              <a:rPr lang="en-US" dirty="0"/>
              <a:t> till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 Go:</a:t>
            </a:r>
          </a:p>
          <a:p>
            <a:pPr lvl="1"/>
            <a:r>
              <a:rPr lang="en-US" dirty="0" err="1"/>
              <a:t>Skadad</a:t>
            </a:r>
            <a:endParaRPr lang="en-US" dirty="0"/>
          </a:p>
          <a:p>
            <a:pPr lvl="1"/>
            <a:r>
              <a:rPr lang="en-US" dirty="0"/>
              <a:t>Kan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dribbla</a:t>
            </a:r>
            <a:r>
              <a:rPr lang="en-US" dirty="0"/>
              <a:t>, </a:t>
            </a:r>
            <a:r>
              <a:rPr lang="en-US" dirty="0" err="1"/>
              <a:t>passa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skjuta</a:t>
            </a:r>
            <a:endParaRPr lang="en-US" dirty="0"/>
          </a:p>
          <a:p>
            <a:pPr lvl="1"/>
            <a:r>
              <a:rPr lang="en-US" dirty="0"/>
              <a:t>Kan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spela</a:t>
            </a:r>
            <a:r>
              <a:rPr lang="en-US" dirty="0"/>
              <a:t> </a:t>
            </a:r>
            <a:r>
              <a:rPr lang="en-US" dirty="0" err="1"/>
              <a:t>försvar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Står</a:t>
            </a:r>
            <a:r>
              <a:rPr lang="en-US" dirty="0"/>
              <a:t> på </a:t>
            </a:r>
            <a:r>
              <a:rPr lang="en-US" dirty="0" err="1"/>
              <a:t>fel</a:t>
            </a:r>
            <a:r>
              <a:rPr lang="en-US" dirty="0"/>
              <a:t> </a:t>
            </a:r>
            <a:r>
              <a:rPr lang="en-US" dirty="0" err="1"/>
              <a:t>sida</a:t>
            </a:r>
            <a:r>
              <a:rPr lang="en-US" dirty="0"/>
              <a:t> av </a:t>
            </a:r>
            <a:r>
              <a:rPr lang="en-US" dirty="0" err="1"/>
              <a:t>anfallaren</a:t>
            </a:r>
            <a:endParaRPr lang="en-US" dirty="0"/>
          </a:p>
          <a:p>
            <a:pPr lvl="2"/>
            <a:r>
              <a:rPr lang="en-US" dirty="0" err="1"/>
              <a:t>Spelar</a:t>
            </a:r>
            <a:r>
              <a:rPr lang="en-US" dirty="0"/>
              <a:t> boll-</a:t>
            </a:r>
            <a:r>
              <a:rPr lang="en-US" dirty="0" err="1"/>
              <a:t>försvar</a:t>
            </a:r>
            <a:r>
              <a:rPr lang="en-US" dirty="0"/>
              <a:t> </a:t>
            </a:r>
            <a:r>
              <a:rPr lang="en-US" dirty="0" err="1"/>
              <a:t>istället</a:t>
            </a:r>
            <a:r>
              <a:rPr lang="en-US" dirty="0"/>
              <a:t> för man-man</a:t>
            </a:r>
          </a:p>
          <a:p>
            <a:pPr lvl="1"/>
            <a:r>
              <a:rPr lang="en-US" dirty="0"/>
              <a:t>Kan </a:t>
            </a:r>
            <a:r>
              <a:rPr lang="en-US" dirty="0" err="1"/>
              <a:t>ej</a:t>
            </a:r>
            <a:r>
              <a:rPr lang="en-US" dirty="0"/>
              <a:t> </a:t>
            </a:r>
            <a:r>
              <a:rPr lang="en-US" dirty="0" err="1"/>
              <a:t>spelsystemet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vi </a:t>
            </a:r>
            <a:r>
              <a:rPr lang="en-US" dirty="0" err="1"/>
              <a:t>använder</a:t>
            </a:r>
            <a:endParaRPr lang="en-US" dirty="0"/>
          </a:p>
          <a:p>
            <a:r>
              <a:rPr lang="en-US" dirty="0" err="1"/>
              <a:t>Prestationsberoende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Träningsnärvaro</a:t>
            </a:r>
            <a:endParaRPr lang="en-US" dirty="0"/>
          </a:p>
          <a:p>
            <a:pPr lvl="1"/>
            <a:r>
              <a:rPr lang="en-US" dirty="0" err="1"/>
              <a:t>Ansträngning</a:t>
            </a:r>
            <a:r>
              <a:rPr lang="en-US" dirty="0"/>
              <a:t> vid </a:t>
            </a:r>
            <a:r>
              <a:rPr lang="en-US" dirty="0" err="1"/>
              <a:t>träning</a:t>
            </a:r>
            <a:endParaRPr lang="en-US" dirty="0"/>
          </a:p>
          <a:p>
            <a:pPr lvl="1"/>
            <a:r>
              <a:rPr lang="en-US" dirty="0" err="1"/>
              <a:t>Fokus</a:t>
            </a:r>
            <a:r>
              <a:rPr lang="en-US" dirty="0"/>
              <a:t> under </a:t>
            </a:r>
            <a:r>
              <a:rPr lang="en-US" dirty="0" err="1"/>
              <a:t>träning</a:t>
            </a:r>
            <a:endParaRPr lang="en-US" dirty="0"/>
          </a:p>
          <a:p>
            <a:pPr lvl="1"/>
            <a:r>
              <a:rPr lang="en-US" dirty="0" err="1"/>
              <a:t>Attityd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17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Förändringar</a:t>
            </a:r>
            <a:r>
              <a:rPr lang="en-US" dirty="0"/>
              <a:t> vid match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C859F6-B798-2316-27B0-4CCDDDE31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Regler</a:t>
            </a:r>
          </a:p>
          <a:p>
            <a:pPr lvl="1"/>
            <a:r>
              <a:rPr lang="sv-SE" dirty="0"/>
              <a:t>Förtydligande kring regler</a:t>
            </a:r>
          </a:p>
          <a:p>
            <a:pPr lvl="1"/>
            <a:r>
              <a:rPr lang="sv-SE" dirty="0"/>
              <a:t>Nya domartecken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dirty="0"/>
              <a:t>Dock inget värt att notera…</a:t>
            </a:r>
          </a:p>
          <a:p>
            <a:pPr lvl="1"/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9240A3-52BA-C742-3F50-FA96AE81C3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Protokoll</a:t>
            </a:r>
          </a:p>
          <a:p>
            <a:pPr lvl="1"/>
            <a:r>
              <a:rPr lang="sv-SE" dirty="0"/>
              <a:t>Digitalt matchprotokoll direkt i </a:t>
            </a:r>
            <a:r>
              <a:rPr lang="sv-SE" dirty="0" err="1"/>
              <a:t>Profixio</a:t>
            </a:r>
            <a:endParaRPr lang="sv-SE" dirty="0"/>
          </a:p>
          <a:p>
            <a:pPr lvl="2"/>
            <a:r>
              <a:rPr lang="sv-SE" dirty="0"/>
              <a:t>Lättare att hantera än pappersvarianten</a:t>
            </a:r>
          </a:p>
          <a:p>
            <a:pPr lvl="2"/>
            <a:r>
              <a:rPr lang="sv-SE" dirty="0"/>
              <a:t>Alla kan följa matchen på distans</a:t>
            </a:r>
          </a:p>
          <a:p>
            <a:pPr lvl="2"/>
            <a:r>
              <a:rPr lang="sv-SE" dirty="0"/>
              <a:t>Viss statistik finns tillgängligt</a:t>
            </a:r>
          </a:p>
        </p:txBody>
      </p:sp>
    </p:spTree>
    <p:extLst>
      <p:ext uri="{BB962C8B-B14F-4D97-AF65-F5344CB8AC3E}">
        <p14:creationId xmlns:p14="http://schemas.microsoft.com/office/powerpoint/2010/main" val="3779443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6E2D-468A-4F3A-9143-BFA49589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Hjälptränare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91DC-4735-4F75-ABBC-B34B23F4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1825625"/>
            <a:ext cx="1175173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För att laget ska fungera väl måste det finnas hjälptränare. Det gör att träningarna fungerar</a:t>
            </a:r>
          </a:p>
          <a:p>
            <a:pPr marL="0" indent="0">
              <a:buNone/>
            </a:pPr>
            <a:r>
              <a:rPr lang="sv-SE" dirty="0"/>
              <a:t>smidigare och bidrar till att alla spelare blir sedda och coachade utifrån ett individuellt perspektiv. I</a:t>
            </a:r>
          </a:p>
          <a:p>
            <a:pPr marL="0" indent="0">
              <a:buNone/>
            </a:pPr>
            <a:r>
              <a:rPr lang="sv-SE" dirty="0"/>
              <a:t>ett lag med drygt 15 spelare bör det finnas helst två hjälptränare. Hjälptränaren bör ha erfarenhet</a:t>
            </a:r>
          </a:p>
          <a:p>
            <a:pPr marL="0" indent="0">
              <a:buNone/>
            </a:pPr>
            <a:r>
              <a:rPr lang="sv-SE" dirty="0"/>
              <a:t>av basket sedan tidigare och ska ha en plan för utbildning enligt förbundets rekommendationer för</a:t>
            </a:r>
          </a:p>
          <a:p>
            <a:pPr marL="0" indent="0">
              <a:buNone/>
            </a:pPr>
            <a:r>
              <a:rPr lang="sv-SE" dirty="0"/>
              <a:t>respektive åldersgrupp</a:t>
            </a:r>
          </a:p>
          <a:p>
            <a:pPr marL="0" indent="0">
              <a:buNone/>
            </a:pPr>
            <a:r>
              <a:rPr lang="sv-SE" dirty="0"/>
              <a:t>Ansvarar för att:</a:t>
            </a:r>
          </a:p>
          <a:p>
            <a:pPr marL="0" indent="0">
              <a:buNone/>
            </a:pPr>
            <a:r>
              <a:rPr lang="sv-SE" dirty="0"/>
              <a:t>• Hjälpa till vid lagets träning och match med stöd från </a:t>
            </a:r>
            <a:r>
              <a:rPr lang="sv-SE" dirty="0" err="1"/>
              <a:t>Head</a:t>
            </a:r>
            <a:r>
              <a:rPr lang="sv-SE" dirty="0"/>
              <a:t> coach</a:t>
            </a:r>
          </a:p>
          <a:p>
            <a:pPr marL="0" indent="0">
              <a:buNone/>
            </a:pPr>
            <a:r>
              <a:rPr lang="sv-SE" dirty="0"/>
              <a:t>• Delta i coach </a:t>
            </a:r>
            <a:r>
              <a:rPr lang="sv-SE" dirty="0" err="1"/>
              <a:t>clinics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• Peppa spelare vid matcher och träning</a:t>
            </a:r>
          </a:p>
          <a:p>
            <a:pPr marL="0" indent="0">
              <a:buNone/>
            </a:pPr>
            <a:r>
              <a:rPr lang="sv-SE" dirty="0"/>
              <a:t>• Plåstra om, trösta och hjälpa spelare vid skada</a:t>
            </a: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87E666EC-79B0-4298-AAEB-B000C29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Träningar</a:t>
            </a:r>
            <a:endParaRPr lang="en-US" dirty="0"/>
          </a:p>
          <a:p>
            <a:pPr lvl="1"/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förälder</a:t>
            </a:r>
            <a:r>
              <a:rPr lang="en-US" dirty="0"/>
              <a:t> </a:t>
            </a:r>
            <a:r>
              <a:rPr lang="en-US" dirty="0" err="1"/>
              <a:t>närvarande</a:t>
            </a:r>
            <a:r>
              <a:rPr lang="en-US" dirty="0"/>
              <a:t> vid </a:t>
            </a:r>
            <a:r>
              <a:rPr lang="en-US" dirty="0" err="1"/>
              <a:t>sidan</a:t>
            </a:r>
            <a:r>
              <a:rPr lang="en-US" dirty="0"/>
              <a:t> av </a:t>
            </a:r>
            <a:r>
              <a:rPr lang="en-US" dirty="0" err="1"/>
              <a:t>planen</a:t>
            </a:r>
            <a:endParaRPr lang="en-US" dirty="0"/>
          </a:p>
          <a:p>
            <a:pPr lvl="3"/>
            <a:r>
              <a:rPr lang="en-US" dirty="0" err="1"/>
              <a:t>Tisdagar</a:t>
            </a:r>
            <a:r>
              <a:rPr lang="en-US" dirty="0"/>
              <a:t> 		</a:t>
            </a:r>
          </a:p>
          <a:p>
            <a:pPr lvl="3"/>
            <a:r>
              <a:rPr lang="en-US" dirty="0" err="1"/>
              <a:t>Torsdagar</a:t>
            </a:r>
            <a:r>
              <a:rPr lang="en-US" dirty="0"/>
              <a:t> 	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r>
              <a:rPr lang="en-US" dirty="0" err="1"/>
              <a:t>Hjälptränare</a:t>
            </a:r>
            <a:r>
              <a:rPr lang="en-US" dirty="0"/>
              <a:t>/</a:t>
            </a:r>
            <a:r>
              <a:rPr lang="en-US" dirty="0" err="1"/>
              <a:t>Lära</a:t>
            </a:r>
            <a:r>
              <a:rPr lang="en-US" dirty="0"/>
              <a:t> sig </a:t>
            </a:r>
            <a:r>
              <a:rPr lang="en-US" dirty="0" err="1"/>
              <a:t>vara</a:t>
            </a:r>
            <a:r>
              <a:rPr lang="en-US" dirty="0"/>
              <a:t> </a:t>
            </a:r>
            <a:r>
              <a:rPr lang="en-US" dirty="0" err="1"/>
              <a:t>tränare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4F1931C1-A938-4288-8519-48474B49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16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Matcher</a:t>
            </a:r>
          </a:p>
          <a:p>
            <a:pPr lvl="1"/>
            <a:r>
              <a:rPr lang="en-US" dirty="0" err="1"/>
              <a:t>Hjälpas</a:t>
            </a:r>
            <a:r>
              <a:rPr lang="en-US" dirty="0"/>
              <a:t> </a:t>
            </a:r>
            <a:r>
              <a:rPr lang="en-US" dirty="0" err="1"/>
              <a:t>åt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skjutsa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 till </a:t>
            </a:r>
            <a:r>
              <a:rPr lang="en-US" dirty="0" err="1"/>
              <a:t>matcherna</a:t>
            </a:r>
            <a:r>
              <a:rPr lang="en-US" dirty="0"/>
              <a:t>.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Behöver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vi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organisera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detta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på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annat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sätt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i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år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? Fler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resor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och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dyrare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 </a:t>
            </a:r>
            <a:r>
              <a:rPr lang="en-US" dirty="0" err="1">
                <a:solidFill>
                  <a:srgbClr val="FFFF00"/>
                </a:solidFill>
                <a:highlight>
                  <a:srgbClr val="000000"/>
                </a:highlight>
              </a:rPr>
              <a:t>kostnader</a:t>
            </a:r>
            <a:r>
              <a:rPr lang="en-US" dirty="0">
                <a:solidFill>
                  <a:srgbClr val="FFFF00"/>
                </a:solidFill>
                <a:highlight>
                  <a:srgbClr val="000000"/>
                </a:highlight>
              </a:rPr>
              <a:t>.</a:t>
            </a:r>
          </a:p>
          <a:p>
            <a:pPr lvl="1"/>
            <a:r>
              <a:rPr lang="en-US" dirty="0" err="1"/>
              <a:t>Tvätta</a:t>
            </a:r>
            <a:r>
              <a:rPr lang="en-US" dirty="0"/>
              <a:t> </a:t>
            </a:r>
            <a:r>
              <a:rPr lang="en-US" dirty="0" err="1"/>
              <a:t>matchkläder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sekretariat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r>
              <a:rPr lang="en-US" dirty="0"/>
              <a:t> (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/match)</a:t>
            </a:r>
          </a:p>
          <a:p>
            <a:pPr lvl="1"/>
            <a:r>
              <a:rPr lang="en-US" dirty="0"/>
              <a:t>Baka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kiosken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5761C8E4-AB1C-4E45-8C6A-1DBAB087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1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Alla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föräldrar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Övrigt</a:t>
            </a:r>
            <a:endParaRPr lang="en-US" dirty="0"/>
          </a:p>
          <a:p>
            <a:pPr lvl="1"/>
            <a:r>
              <a:rPr lang="en-US" dirty="0"/>
              <a:t>Delta i </a:t>
            </a:r>
            <a:r>
              <a:rPr lang="en-US" dirty="0" err="1"/>
              <a:t>säljaktiviteter</a:t>
            </a:r>
            <a:r>
              <a:rPr lang="en-US" dirty="0"/>
              <a:t> för </a:t>
            </a:r>
            <a:r>
              <a:rPr lang="en-US" dirty="0" err="1"/>
              <a:t>föreningen</a:t>
            </a:r>
            <a:r>
              <a:rPr lang="en-US" dirty="0"/>
              <a:t> (2-3) </a:t>
            </a:r>
            <a:r>
              <a:rPr lang="en-US" dirty="0" err="1"/>
              <a:t>och</a:t>
            </a:r>
            <a:r>
              <a:rPr lang="en-US" dirty="0"/>
              <a:t> för </a:t>
            </a:r>
            <a:r>
              <a:rPr lang="en-US" dirty="0" err="1"/>
              <a:t>laget</a:t>
            </a:r>
            <a:endParaRPr lang="en-US" dirty="0"/>
          </a:p>
          <a:p>
            <a:pPr lvl="1"/>
            <a:r>
              <a:rPr lang="en-US" dirty="0" err="1"/>
              <a:t>Ordna</a:t>
            </a:r>
            <a:r>
              <a:rPr lang="en-US" dirty="0"/>
              <a:t> </a:t>
            </a:r>
            <a:r>
              <a:rPr lang="en-US" dirty="0" err="1"/>
              <a:t>avslutning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/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annan</a:t>
            </a:r>
            <a:r>
              <a:rPr lang="en-US" dirty="0"/>
              <a:t> </a:t>
            </a:r>
            <a:r>
              <a:rPr lang="en-US" dirty="0" err="1"/>
              <a:t>rolig</a:t>
            </a:r>
            <a:r>
              <a:rPr lang="en-US" dirty="0"/>
              <a:t> </a:t>
            </a:r>
            <a:r>
              <a:rPr lang="en-US" dirty="0" err="1"/>
              <a:t>aktvitet</a:t>
            </a:r>
            <a:endParaRPr lang="en-US" dirty="0"/>
          </a:p>
          <a:p>
            <a:pPr lvl="1"/>
            <a:r>
              <a:rPr lang="en-US" dirty="0"/>
              <a:t>(</a:t>
            </a:r>
            <a:r>
              <a:rPr lang="en-US" dirty="0" err="1"/>
              <a:t>Bemanning</a:t>
            </a:r>
            <a:r>
              <a:rPr lang="en-US" dirty="0"/>
              <a:t> A-</a:t>
            </a:r>
            <a:r>
              <a:rPr lang="en-US" dirty="0" err="1"/>
              <a:t>lagens</a:t>
            </a:r>
            <a:r>
              <a:rPr lang="en-US" dirty="0"/>
              <a:t> </a:t>
            </a:r>
            <a:r>
              <a:rPr lang="en-US" dirty="0" err="1"/>
              <a:t>hemmamatcher</a:t>
            </a:r>
            <a:r>
              <a:rPr lang="en-US" dirty="0"/>
              <a:t>, kiosk, </a:t>
            </a:r>
            <a:r>
              <a:rPr lang="en-US" dirty="0" err="1"/>
              <a:t>entré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BE6BDD33-4199-4128-9B78-A734F88D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Lagledare</a:t>
            </a:r>
            <a:r>
              <a:rPr lang="en-US" dirty="0">
                <a:solidFill>
                  <a:srgbClr val="FF0000"/>
                </a:solidFill>
              </a:rPr>
              <a:t>				</a:t>
            </a:r>
            <a:r>
              <a:rPr lang="en-US" dirty="0" err="1">
                <a:solidFill>
                  <a:srgbClr val="FFFF00"/>
                </a:solidFill>
              </a:rPr>
              <a:t>Behov</a:t>
            </a:r>
            <a:r>
              <a:rPr lang="en-US" dirty="0">
                <a:solidFill>
                  <a:srgbClr val="FFFF00"/>
                </a:solidFill>
              </a:rPr>
              <a:t> av </a:t>
            </a:r>
            <a:r>
              <a:rPr lang="en-US" dirty="0" err="1">
                <a:solidFill>
                  <a:srgbClr val="FFFF00"/>
                </a:solidFill>
              </a:rPr>
              <a:t>ny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lagledare</a:t>
            </a: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dirty="0"/>
              <a:t>- övergripande ansvar för lagets administration</a:t>
            </a:r>
          </a:p>
          <a:p>
            <a:pPr marL="0" indent="0">
              <a:buNone/>
            </a:pPr>
            <a:r>
              <a:rPr lang="sv-SE" dirty="0"/>
              <a:t>- länk mellan tränare och föräldrar</a:t>
            </a:r>
          </a:p>
          <a:p>
            <a:pPr marL="0" indent="0">
              <a:buNone/>
            </a:pPr>
            <a:r>
              <a:rPr lang="sv-SE" dirty="0"/>
              <a:t>- vara en av två kontaktpersoner för laget mot styrelse och andra lag</a:t>
            </a:r>
          </a:p>
          <a:p>
            <a:pPr marL="0" indent="0">
              <a:buNone/>
            </a:pPr>
            <a:r>
              <a:rPr lang="sv-SE" dirty="0"/>
              <a:t>- hjälpa tränarna att kalla spelare till match</a:t>
            </a:r>
          </a:p>
          <a:p>
            <a:pPr marL="0" indent="0">
              <a:buNone/>
            </a:pPr>
            <a:r>
              <a:rPr lang="sv-SE" dirty="0"/>
              <a:t>- samordna skjuts till bortamatcher</a:t>
            </a:r>
          </a:p>
          <a:p>
            <a:pPr marL="0" indent="0">
              <a:buNone/>
            </a:pPr>
            <a:r>
              <a:rPr lang="sv-SE" dirty="0"/>
              <a:t>- delta i cupplaneringen tillsammans med tränare</a:t>
            </a:r>
          </a:p>
          <a:p>
            <a:pPr marL="0" indent="0">
              <a:buNone/>
            </a:pPr>
            <a:r>
              <a:rPr lang="sv-SE" dirty="0"/>
              <a:t>- kalla till och planera föräldramöten tillsammans tränare och lagföräldrar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33A3CE60-9376-4F03-8843-F3E54EC46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59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Lagföräldrar</a:t>
            </a: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v-SE" dirty="0"/>
              <a:t>o</a:t>
            </a:r>
            <a:r>
              <a:rPr lang="sv-SE" sz="2800" dirty="0"/>
              <a:t>rganisera övriga föräldrar vid bemanning av kiosk, sekretariat och tvätt av matchkläder</a:t>
            </a:r>
          </a:p>
          <a:p>
            <a:pPr>
              <a:buFontTx/>
              <a:buChar char="-"/>
            </a:pPr>
            <a:r>
              <a:rPr lang="sv-SE" dirty="0"/>
              <a:t>hantera kioskinventarier och inköp</a:t>
            </a:r>
          </a:p>
          <a:p>
            <a:pPr>
              <a:buFontTx/>
              <a:buChar char="-"/>
            </a:pPr>
            <a:r>
              <a:rPr lang="sv-SE" dirty="0"/>
              <a:t>h</a:t>
            </a:r>
            <a:r>
              <a:rPr lang="sv-SE" sz="2800" dirty="0"/>
              <a:t>antera lagets kassa och organisera försäljningsaktiviteter</a:t>
            </a:r>
          </a:p>
          <a:p>
            <a:pPr>
              <a:buFontTx/>
              <a:buChar char="-"/>
            </a:pPr>
            <a:r>
              <a:rPr lang="sv-SE" dirty="0"/>
              <a:t>initiera att aktiviteter utanför planen organiseras, t.ex. avslutning</a:t>
            </a:r>
            <a:endParaRPr lang="sv-SE" sz="2800" dirty="0"/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BDB9E8C-9F6C-4A5A-BBEA-DB9A5B7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2D58-5B2D-41EA-BA5E-494378D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Lagets ekonomi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C568-1261-46A0-B2E9-A590F30C0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Saldo 221003							1789:-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Intäkt från kiosk säsong -21/-22					2211:-	</a:t>
            </a:r>
          </a:p>
          <a:p>
            <a:pPr marL="0" indent="0">
              <a:buNone/>
            </a:pPr>
            <a:r>
              <a:rPr lang="sv-SE" dirty="0"/>
              <a:t>Intäkt från försäljning av kakor våren -22			9560:-</a:t>
            </a:r>
          </a:p>
          <a:p>
            <a:pPr marL="0" indent="0">
              <a:buNone/>
            </a:pPr>
            <a:r>
              <a:rPr lang="sv-SE" dirty="0"/>
              <a:t>”Sponsring på stan”						  100:-</a:t>
            </a:r>
          </a:p>
          <a:p>
            <a:pPr marL="0" indent="0">
              <a:buNone/>
            </a:pPr>
            <a:r>
              <a:rPr lang="sv-SE" dirty="0"/>
              <a:t>Kostnad cup maj -22							11023:-</a:t>
            </a:r>
          </a:p>
          <a:p>
            <a:pPr marL="0" indent="0">
              <a:buNone/>
            </a:pPr>
            <a:r>
              <a:rPr lang="sv-SE" dirty="0"/>
              <a:t>Kostnad pizzakväll/avslutning juli -22				  </a:t>
            </a:r>
            <a:r>
              <a:rPr lang="sv-SE"/>
              <a:t>	  1512</a:t>
            </a:r>
            <a:r>
              <a:rPr lang="sv-SE" dirty="0"/>
              <a:t>:-</a:t>
            </a:r>
          </a:p>
          <a:p>
            <a:pPr marL="0" indent="0">
              <a:buNone/>
            </a:pPr>
            <a:r>
              <a:rPr lang="sv-SE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4F4717B-ADDB-4D1F-9757-2AFBF016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8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4DD37C-BC89-7991-9F2E-6A29356C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65676"/>
            <a:ext cx="5451504" cy="2754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/>
              <a:t>Sponsor sökes till matchställ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4EF58B-3DA1-B3D8-4A7B-26E1FF16C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3393569"/>
            <a:ext cx="3018553" cy="312383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33E6B99-2972-1D4C-F2E7-E6CCF9C07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715" y="4018964"/>
            <a:ext cx="1746616" cy="187304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BC07255-2B64-DB29-AD5C-0D33A76D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1088" y="1909854"/>
            <a:ext cx="2654096" cy="2846216"/>
          </a:xfrm>
          <a:prstGeom prst="rect">
            <a:avLst/>
          </a:prstGeom>
        </p:spPr>
      </p:pic>
      <p:pic>
        <p:nvPicPr>
          <p:cNvPr id="7" name="Bildobjekt 4">
            <a:extLst>
              <a:ext uri="{FF2B5EF4-FFF2-40B4-BE49-F238E27FC236}">
                <a16:creationId xmlns:a16="http://schemas.microsoft.com/office/drawing/2014/main" id="{D0571B1B-EDFD-7B69-D337-F5FA0119B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569" y="164534"/>
            <a:ext cx="1015602" cy="12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2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öping Basket | Easy Basket i Eskilstuna">
            <a:extLst>
              <a:ext uri="{FF2B5EF4-FFF2-40B4-BE49-F238E27FC236}">
                <a16:creationId xmlns:a16="http://schemas.microsoft.com/office/drawing/2014/main" id="{D402A059-6BB2-4FF7-A044-017A02B49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BDFAC-8903-4C83-BE7A-AE446DD71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BFC81-6B83-4B91-B270-F65269E2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8904"/>
            <a:ext cx="9144000" cy="1655763"/>
          </a:xfrm>
        </p:spPr>
        <p:txBody>
          <a:bodyPr/>
          <a:lstStyle/>
          <a:p>
            <a:r>
              <a:rPr lang="sv-SE" dirty="0"/>
              <a:t>Gemenskap | Respekt | Trygghet | Glädje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CFA6B3-B313-4006-8B30-1734124A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06" y="793938"/>
            <a:ext cx="3476191" cy="40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Försäljning/Tjäna pengar</a:t>
            </a:r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9AB8063-80EF-423C-BA79-43F51B65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08" y="2014311"/>
            <a:ext cx="6032984" cy="3392667"/>
          </a:xfrm>
          <a:prstGeom prst="rect">
            <a:avLst/>
          </a:prstGeom>
        </p:spPr>
      </p:pic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0ED9333-E42A-453D-932B-DE425B3F1739}"/>
              </a:ext>
            </a:extLst>
          </p:cNvPr>
          <p:cNvSpPr txBox="1"/>
          <p:nvPr/>
        </p:nvSpPr>
        <p:spPr>
          <a:xfrm>
            <a:off x="947427" y="1690688"/>
            <a:ext cx="509152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Idéer från er föräldrar:</a:t>
            </a:r>
          </a:p>
          <a:p>
            <a:pPr marL="285750" indent="-285750">
              <a:buFontTx/>
              <a:buChar char="-"/>
            </a:pPr>
            <a:r>
              <a:rPr lang="sv-SE" dirty="0"/>
              <a:t>Restaurangchansen (föreningen säljer guldkortet)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Newbody</a:t>
            </a:r>
            <a:r>
              <a:rPr lang="sv-SE" dirty="0"/>
              <a:t> (föreningen säljer </a:t>
            </a:r>
            <a:r>
              <a:rPr lang="sv-SE" dirty="0" err="1"/>
              <a:t>Bambosa</a:t>
            </a:r>
            <a:r>
              <a:rPr lang="sv-SE" dirty="0"/>
              <a:t>-strumpor)</a:t>
            </a:r>
          </a:p>
          <a:p>
            <a:pPr marL="285750" indent="-285750">
              <a:buFontTx/>
              <a:buChar char="-"/>
            </a:pPr>
            <a:r>
              <a:rPr lang="sv-SE" dirty="0"/>
              <a:t>Kakservice</a:t>
            </a:r>
          </a:p>
          <a:p>
            <a:pPr marL="285750" indent="-285750">
              <a:buFontTx/>
              <a:buChar char="-"/>
            </a:pPr>
            <a:r>
              <a:rPr lang="sv-SE" dirty="0"/>
              <a:t>Plastpåsar från Ölandsplast</a:t>
            </a:r>
          </a:p>
          <a:p>
            <a:pPr marL="285750" indent="-285750">
              <a:buFontTx/>
              <a:buChar char="-"/>
            </a:pPr>
            <a:r>
              <a:rPr lang="sv-SE" dirty="0"/>
              <a:t>Grillkol </a:t>
            </a:r>
          </a:p>
          <a:p>
            <a:pPr marL="285750" indent="-285750">
              <a:buFontTx/>
              <a:buChar char="-"/>
            </a:pPr>
            <a:r>
              <a:rPr lang="sv-SE" dirty="0"/>
              <a:t>Julkaffe</a:t>
            </a:r>
          </a:p>
          <a:p>
            <a:pPr marL="285750" indent="-285750">
              <a:buFontTx/>
              <a:buChar char="-"/>
            </a:pPr>
            <a:r>
              <a:rPr lang="sv-SE" dirty="0"/>
              <a:t>Saffran</a:t>
            </a:r>
          </a:p>
          <a:p>
            <a:pPr marL="285750" indent="-285750">
              <a:buFontTx/>
              <a:buChar char="-"/>
            </a:pPr>
            <a:r>
              <a:rPr lang="sv-SE" dirty="0"/>
              <a:t>Reflexer</a:t>
            </a:r>
          </a:p>
          <a:p>
            <a:pPr marL="285750" indent="-285750">
              <a:buFontTx/>
              <a:buChar char="-"/>
            </a:pPr>
            <a:r>
              <a:rPr lang="sv-SE" dirty="0"/>
              <a:t>Raggsockor</a:t>
            </a:r>
          </a:p>
          <a:p>
            <a:pPr marL="285750" indent="-285750">
              <a:buFontTx/>
              <a:buChar char="-"/>
            </a:pPr>
            <a:r>
              <a:rPr lang="sv-SE" dirty="0"/>
              <a:t>Plocka skräp</a:t>
            </a:r>
          </a:p>
          <a:p>
            <a:pPr marL="285750" indent="-285750">
              <a:buFontTx/>
              <a:buChar char="-"/>
            </a:pPr>
            <a:r>
              <a:rPr lang="sv-SE" dirty="0"/>
              <a:t>Kryddor</a:t>
            </a:r>
          </a:p>
          <a:p>
            <a:pPr marL="285750" indent="-285750">
              <a:buFontTx/>
              <a:buChar char="-"/>
            </a:pPr>
            <a:r>
              <a:rPr lang="sv-SE" dirty="0"/>
              <a:t>Hämta julgranar</a:t>
            </a:r>
          </a:p>
          <a:p>
            <a:pPr marL="285750" indent="-285750">
              <a:buFontTx/>
              <a:buChar char="-"/>
            </a:pPr>
            <a:r>
              <a:rPr lang="sv-SE" dirty="0"/>
              <a:t>Toa/Hushållspapper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310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B9ADA4-1852-8A9D-8B06-BFF1CD98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Stadium</a:t>
            </a:r>
            <a:br>
              <a:rPr lang="en-US" sz="5400" b="1"/>
            </a:br>
            <a:r>
              <a:rPr lang="en-US" sz="5400" b="1"/>
              <a:t>Puma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0A163-86DF-8F86-DC21-049CB261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hlinkClick r:id="rId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Aros Basket basket på stadium.se</a:t>
            </a:r>
            <a:endParaRPr lang="en-US" sz="22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5F281F-72F4-B742-4435-01AE2033A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4" r="1" b="30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3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Profixio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BDB9E8C-9F6C-4A5A-BBEA-DB9A5B7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  <p:pic>
        <p:nvPicPr>
          <p:cNvPr id="1026" name="Picture 2" descr="Profixio">
            <a:extLst>
              <a:ext uri="{FF2B5EF4-FFF2-40B4-BE49-F238E27FC236}">
                <a16:creationId xmlns:a16="http://schemas.microsoft.com/office/drawing/2014/main" id="{83F91AA9-2F88-0114-ABCF-9D7AAB8D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6" y="1815000"/>
            <a:ext cx="7403104" cy="19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714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Cup/Cuper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endParaRPr lang="en-US" sz="1800" dirty="0">
              <a:hlinkClick r:id="" action="ppaction://noaction"/>
            </a:endParaRPr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863" y="90305"/>
            <a:ext cx="1254172" cy="14901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B78ABBE-D89B-3695-C5A2-6FA3336B855C}"/>
              </a:ext>
            </a:extLst>
          </p:cNvPr>
          <p:cNvSpPr txBox="1"/>
          <p:nvPr/>
        </p:nvSpPr>
        <p:spPr>
          <a:xfrm>
            <a:off x="838200" y="1965508"/>
            <a:ext cx="609771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400" b="0" i="0" dirty="0">
                <a:effectLst/>
                <a:latin typeface="Calibri" panose="020F0502020204030204" pitchFamily="34" charset="0"/>
              </a:rPr>
              <a:t>Basketfestivalen i Göteborg är den cup vi siktar på som klubb i år - </a:t>
            </a:r>
            <a:r>
              <a:rPr lang="sv-SE" sz="2400" b="0" i="0" u="sng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https://basketballfestival.se/</a:t>
            </a: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1350 per </a:t>
            </a:r>
            <a:r>
              <a:rPr lang="sv-SE" sz="2400" b="0" i="0" dirty="0" err="1">
                <a:effectLst/>
                <a:latin typeface="Calibri" panose="020F0502020204030204" pitchFamily="34" charset="0"/>
              </a:rPr>
              <a:t>cupkort</a:t>
            </a: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Max 12 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Resa tillkommer – troligtvis buss som delas med andra lag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Föreningen står för </a:t>
            </a:r>
            <a:r>
              <a:rPr lang="sv-SE" sz="2400" b="0" i="0" dirty="0" err="1">
                <a:effectLst/>
                <a:latin typeface="Calibri" panose="020F0502020204030204" pitchFamily="34" charset="0"/>
              </a:rPr>
              <a:t>laganmälan</a:t>
            </a: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Föreningen driver allt mot cup, d.v.s. betalningar etc. men vi betalar till föreningen från vår lagkassa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F0C499-E3BB-85BC-1DD1-F5218DAE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80" y="3558426"/>
            <a:ext cx="3894381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0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023CB1-04A5-0F19-1512-482B2A92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Cup/Cuper  - andra förslag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10DCC2-519F-0915-8FD4-4A14E2C65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01"/>
            <a:ext cx="10515600" cy="5075434"/>
          </a:xfrm>
        </p:spPr>
        <p:txBody>
          <a:bodyPr>
            <a:normAutofit/>
          </a:bodyPr>
          <a:lstStyle/>
          <a:p>
            <a:pPr algn="l"/>
            <a:r>
              <a:rPr lang="sv-SE" sz="1800" b="0" i="0" dirty="0">
                <a:effectLst/>
                <a:latin typeface="Calibri" panose="020F0502020204030204" pitchFamily="34" charset="0"/>
              </a:rPr>
              <a:t>Nyköping Basket Cup (Nyköping) - 28-30 december 2022:</a:t>
            </a:r>
          </a:p>
          <a:p>
            <a:pPr algn="l"/>
            <a:r>
              <a:rPr lang="sv-SE" sz="1800" b="0" i="0" u="sng" dirty="0">
                <a:effectLst/>
                <a:latin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https://nykopingbasketcup.cups.nu/sv/start</a:t>
            </a: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effectLst/>
                <a:latin typeface="Calibri" panose="020F0502020204030204" pitchFamily="34" charset="0"/>
              </a:rPr>
              <a:t>Föräldrar skjutsar?</a:t>
            </a:r>
          </a:p>
          <a:p>
            <a:pPr marL="0" indent="0" algn="l">
              <a:buNone/>
            </a:pP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effectLst/>
                <a:latin typeface="Calibri" panose="020F0502020204030204" pitchFamily="34" charset="0"/>
              </a:rPr>
              <a:t>Stadium Basketball Cup (Norrköping) – påsken 2023</a:t>
            </a:r>
          </a:p>
          <a:p>
            <a:pPr algn="l"/>
            <a:r>
              <a:rPr lang="sv-SE" sz="1800" b="0" i="0" u="sng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https://www.stadiumbasketballcup.se/</a:t>
            </a: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effectLst/>
                <a:latin typeface="Calibri" panose="020F0502020204030204" pitchFamily="34" charset="0"/>
              </a:rPr>
              <a:t>Föräldrar skjutsar?</a:t>
            </a:r>
          </a:p>
          <a:p>
            <a:pPr marL="0" indent="0" algn="l">
              <a:buNone/>
            </a:pPr>
            <a:r>
              <a:rPr lang="sv-SE" sz="1800" b="0" i="0" dirty="0">
                <a:effectLst/>
                <a:latin typeface="Calibri" panose="020F0502020204030204" pitchFamily="34" charset="0"/>
              </a:rPr>
              <a:t> </a:t>
            </a:r>
          </a:p>
          <a:p>
            <a:pPr algn="l"/>
            <a:r>
              <a:rPr lang="sv-SE" sz="1800" b="0" i="0" dirty="0" err="1">
                <a:effectLst/>
                <a:latin typeface="Calibri" panose="020F0502020204030204" pitchFamily="34" charset="0"/>
              </a:rPr>
              <a:t>Easter</a:t>
            </a:r>
            <a:r>
              <a:rPr lang="sv-SE" sz="1800" b="0" i="0" dirty="0">
                <a:effectLst/>
                <a:latin typeface="Calibri" panose="020F0502020204030204" pitchFamily="34" charset="0"/>
              </a:rPr>
              <a:t> </a:t>
            </a:r>
            <a:r>
              <a:rPr lang="sv-SE" sz="1800" b="0" i="0" dirty="0" err="1">
                <a:effectLst/>
                <a:latin typeface="Calibri" panose="020F0502020204030204" pitchFamily="34" charset="0"/>
              </a:rPr>
              <a:t>Tournament</a:t>
            </a:r>
            <a:r>
              <a:rPr lang="sv-SE" sz="1800" b="0" i="0" dirty="0">
                <a:effectLst/>
                <a:latin typeface="Calibri" panose="020F0502020204030204" pitchFamily="34" charset="0"/>
              </a:rPr>
              <a:t> (Lahti) – påsken 2023</a:t>
            </a:r>
          </a:p>
          <a:p>
            <a:pPr algn="l"/>
            <a:r>
              <a:rPr lang="sv-SE" sz="1800" b="0" i="0" u="sng" dirty="0">
                <a:effectLst/>
                <a:latin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https://www.lbj.fi/easter-tournament/english/</a:t>
            </a:r>
            <a:endParaRPr lang="sv-SE" sz="1800" b="0" i="0" dirty="0">
              <a:effectLst/>
              <a:latin typeface="Calibri" panose="020F0502020204030204" pitchFamily="34" charset="0"/>
            </a:endParaRPr>
          </a:p>
          <a:p>
            <a:pPr algn="l"/>
            <a:r>
              <a:rPr lang="sv-SE" sz="1800" b="0" i="0" dirty="0">
                <a:effectLst/>
                <a:latin typeface="Calibri" panose="020F0502020204030204" pitchFamily="34" charset="0"/>
              </a:rPr>
              <a:t>Hur ta sig dit?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57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Avslutningsaktivitet/Annat kul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u="sng" dirty="0"/>
              <a:t>Idéer från er föräldrar:</a:t>
            </a:r>
            <a:r>
              <a:rPr lang="sv-SE" dirty="0"/>
              <a:t>		</a:t>
            </a:r>
          </a:p>
          <a:p>
            <a:pPr marL="0" indent="0">
              <a:buNone/>
            </a:pPr>
            <a:r>
              <a:rPr lang="sv-SE" dirty="0"/>
              <a:t>Pizzakväll/Pizzalunch + </a:t>
            </a:r>
            <a:r>
              <a:rPr lang="sv-SE" dirty="0" err="1"/>
              <a:t>street</a:t>
            </a:r>
            <a:r>
              <a:rPr lang="sv-SE" dirty="0"/>
              <a:t> basket					</a:t>
            </a:r>
          </a:p>
          <a:p>
            <a:pPr marL="0" indent="0">
              <a:buNone/>
            </a:pPr>
            <a:r>
              <a:rPr lang="sv-SE" dirty="0"/>
              <a:t>Björnö Höghöjdsbana	</a:t>
            </a:r>
          </a:p>
          <a:p>
            <a:pPr marL="0" indent="0">
              <a:buNone/>
            </a:pPr>
            <a:r>
              <a:rPr lang="sv-SE" dirty="0"/>
              <a:t>Kanot						</a:t>
            </a:r>
          </a:p>
          <a:p>
            <a:pPr marL="0" indent="0">
              <a:buNone/>
            </a:pPr>
            <a:r>
              <a:rPr lang="sv-SE" dirty="0"/>
              <a:t>Bowling	</a:t>
            </a:r>
          </a:p>
          <a:p>
            <a:pPr marL="0" indent="0">
              <a:buNone/>
            </a:pPr>
            <a:r>
              <a:rPr lang="sv-SE" dirty="0"/>
              <a:t>Grill				</a:t>
            </a:r>
          </a:p>
          <a:p>
            <a:pPr marL="0" indent="0">
              <a:buNone/>
            </a:pPr>
            <a:r>
              <a:rPr lang="sv-SE" dirty="0"/>
              <a:t>Köping Stars (högsta ligan)		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7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F214-228C-4ED5-8D4C-D39EF890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7E1A-62DF-4FB2-A7ED-15302414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CFA3E-77BF-46CD-8F1A-BAAB06702B2F}"/>
              </a:ext>
            </a:extLst>
          </p:cNvPr>
          <p:cNvSpPr txBox="1"/>
          <p:nvPr/>
        </p:nvSpPr>
        <p:spPr>
          <a:xfrm>
            <a:off x="8410222" y="5486544"/>
            <a:ext cx="31693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48758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E960-F573-4B5B-91F1-64719613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14EB-70A9-4902-A406-2B7DE570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- Presentation av tränare, lagledare och lagföräldrar</a:t>
            </a:r>
          </a:p>
          <a:p>
            <a:pPr marL="0" indent="0">
              <a:buNone/>
            </a:pPr>
            <a:r>
              <a:rPr lang="sv-SE" dirty="0"/>
              <a:t>- Information om träningarna, spelutveckling</a:t>
            </a:r>
          </a:p>
          <a:p>
            <a:pPr marL="0" indent="0">
              <a:buNone/>
            </a:pPr>
            <a:r>
              <a:rPr lang="sv-SE" dirty="0"/>
              <a:t>- Organisation kring laget (utanför planen)</a:t>
            </a:r>
          </a:p>
          <a:p>
            <a:pPr>
              <a:buFontTx/>
              <a:buChar char="-"/>
            </a:pPr>
            <a:r>
              <a:rPr lang="sv-SE" dirty="0"/>
              <a:t>Lagets ekonomi</a:t>
            </a:r>
          </a:p>
          <a:p>
            <a:pPr>
              <a:buFontTx/>
              <a:buChar char="-"/>
            </a:pPr>
            <a:r>
              <a:rPr lang="sv-SE" dirty="0"/>
              <a:t>Klubbkläder</a:t>
            </a:r>
          </a:p>
          <a:p>
            <a:pPr>
              <a:buFontTx/>
              <a:buChar char="-"/>
            </a:pPr>
            <a:r>
              <a:rPr lang="sv-SE" dirty="0" err="1"/>
              <a:t>Profixio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Cup eller cuper</a:t>
            </a:r>
          </a:p>
          <a:p>
            <a:pPr>
              <a:buFontTx/>
              <a:buChar char="-"/>
            </a:pPr>
            <a:r>
              <a:rPr lang="sv-SE" dirty="0"/>
              <a:t>Avslutningsaktivitet/Annat kul</a:t>
            </a:r>
          </a:p>
          <a:p>
            <a:pPr marL="0" indent="0">
              <a:buNone/>
            </a:pPr>
            <a:r>
              <a:rPr lang="sv-SE" dirty="0"/>
              <a:t>- Övriga frågor</a:t>
            </a:r>
          </a:p>
          <a:p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747755C-83C4-4F7A-AB7E-CFBF8221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93" y="2522238"/>
            <a:ext cx="3189635" cy="37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av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Huvudtränare</a:t>
            </a:r>
            <a:r>
              <a:rPr lang="en-US" dirty="0"/>
              <a:t> – Samir Lodhi</a:t>
            </a:r>
          </a:p>
          <a:p>
            <a:r>
              <a:rPr lang="en-US" dirty="0" err="1"/>
              <a:t>Hjälptränare</a:t>
            </a:r>
            <a:r>
              <a:rPr lang="en-US" dirty="0"/>
              <a:t>  - </a:t>
            </a:r>
          </a:p>
          <a:p>
            <a:r>
              <a:rPr lang="en-US" dirty="0" err="1"/>
              <a:t>Fystränare</a:t>
            </a:r>
            <a:r>
              <a:rPr lang="en-US" dirty="0"/>
              <a:t> – Jenny Sigurdsson</a:t>
            </a:r>
          </a:p>
          <a:p>
            <a:r>
              <a:rPr lang="en-US" dirty="0" err="1"/>
              <a:t>Lagledare</a:t>
            </a:r>
            <a:r>
              <a:rPr lang="en-US" dirty="0"/>
              <a:t> – </a:t>
            </a:r>
          </a:p>
          <a:p>
            <a:r>
              <a:rPr lang="en-US" dirty="0" err="1"/>
              <a:t>Lagföräldrar</a:t>
            </a:r>
            <a:r>
              <a:rPr lang="en-US" dirty="0"/>
              <a:t> – Ester Franco </a:t>
            </a:r>
            <a:r>
              <a:rPr lang="en-US" dirty="0" err="1"/>
              <a:t>och</a:t>
            </a:r>
            <a:r>
              <a:rPr lang="en-US" dirty="0"/>
              <a:t> Karolina Engblom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3422DF7-5639-4A2D-A65E-CFFD52CD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2719A90-073E-4CC2-9290-44C9ECDC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Spelarutveckling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730A535-EBF4-4AF6-B64D-23FD60BDE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5468" y="1825625"/>
            <a:ext cx="308706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latshållare för innehåll 12">
            <a:extLst>
              <a:ext uri="{FF2B5EF4-FFF2-40B4-BE49-F238E27FC236}">
                <a16:creationId xmlns:a16="http://schemas.microsoft.com/office/drawing/2014/main" id="{A69A1F83-2B74-41C0-9FE8-48531E404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3221" y="1825625"/>
            <a:ext cx="3939558" cy="4351338"/>
          </a:xfrm>
        </p:spPr>
      </p:pic>
    </p:spTree>
    <p:extLst>
      <p:ext uri="{BB962C8B-B14F-4D97-AF65-F5344CB8AC3E}">
        <p14:creationId xmlns:p14="http://schemas.microsoft.com/office/powerpoint/2010/main" val="48674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FD09C-0DDF-492E-880E-83CB515B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Temaområden för träningar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2D42964-731B-4EAA-A22E-19D546A46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9340"/>
            <a:ext cx="5181600" cy="3123907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24ACF4-F445-4462-A2F8-3AADD0C2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72200" y="4297502"/>
            <a:ext cx="5180400" cy="187946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D105F22-5CF8-41C1-96D3-7CE3F321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07" y="1825625"/>
            <a:ext cx="2504586" cy="2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Rapport från kick-off 18 september</a:t>
            </a:r>
          </a:p>
        </p:txBody>
      </p:sp>
      <p:pic>
        <p:nvPicPr>
          <p:cNvPr id="7" name="Platshållare för innehåll 6" descr="En bild som visar person, står, stående, grupp&#10;&#10;Automatiskt genererad beskrivning">
            <a:extLst>
              <a:ext uri="{FF2B5EF4-FFF2-40B4-BE49-F238E27FC236}">
                <a16:creationId xmlns:a16="http://schemas.microsoft.com/office/drawing/2014/main" id="{40355227-07E8-6B28-D2B2-7776ECC8E9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t="12769" r="19956"/>
          <a:stretch/>
        </p:blipFill>
        <p:spPr>
          <a:xfrm>
            <a:off x="2638425" y="1473408"/>
            <a:ext cx="6915150" cy="5019467"/>
          </a:xfrm>
        </p:spPr>
      </p:pic>
    </p:spTree>
    <p:extLst>
      <p:ext uri="{BB962C8B-B14F-4D97-AF65-F5344CB8AC3E}">
        <p14:creationId xmlns:p14="http://schemas.microsoft.com/office/powerpoint/2010/main" val="359488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Rapport från kick-off 18 september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Det här visste du inte om mig…</a:t>
            </a:r>
          </a:p>
          <a:p>
            <a:r>
              <a:rPr lang="sv-SE" dirty="0"/>
              <a:t>Laganda och stämningen i laget </a:t>
            </a:r>
          </a:p>
          <a:p>
            <a:pPr lvl="1"/>
            <a:r>
              <a:rPr lang="sv-SE" dirty="0"/>
              <a:t>Diskussion kring laganda och hur man kan påverka stämningen i laget med ord och handling</a:t>
            </a:r>
          </a:p>
          <a:p>
            <a:r>
              <a:rPr lang="sv-SE" dirty="0"/>
              <a:t>Gruppövningar</a:t>
            </a:r>
          </a:p>
          <a:p>
            <a:r>
              <a:rPr lang="sv-SE" dirty="0"/>
              <a:t>Mål för säsongen</a:t>
            </a:r>
          </a:p>
          <a:p>
            <a:pPr lvl="1"/>
            <a:r>
              <a:rPr lang="sv-SE" dirty="0"/>
              <a:t>Vinna serien</a:t>
            </a:r>
          </a:p>
          <a:p>
            <a:pPr lvl="1"/>
            <a:r>
              <a:rPr lang="sv-SE" dirty="0"/>
              <a:t>Deltagande i cup, både runt nyår och maj (Basketfestivalen)</a:t>
            </a:r>
          </a:p>
          <a:p>
            <a:pPr lvl="1"/>
            <a:r>
              <a:rPr lang="sv-SE" dirty="0"/>
              <a:t>Utveckla fysiken för att orka mer</a:t>
            </a:r>
          </a:p>
        </p:txBody>
      </p:sp>
    </p:spTree>
    <p:extLst>
      <p:ext uri="{BB962C8B-B14F-4D97-AF65-F5344CB8AC3E}">
        <p14:creationId xmlns:p14="http://schemas.microsoft.com/office/powerpoint/2010/main" val="224659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Fokusområden</a:t>
            </a:r>
            <a:r>
              <a:rPr lang="en-US" dirty="0"/>
              <a:t> 2022/23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Spelförståelse</a:t>
            </a:r>
            <a:endParaRPr lang="en-US" dirty="0"/>
          </a:p>
          <a:p>
            <a:pPr lvl="1"/>
            <a:r>
              <a:rPr lang="en-US" dirty="0" err="1"/>
              <a:t>Läsa</a:t>
            </a:r>
            <a:r>
              <a:rPr lang="en-US" dirty="0"/>
              <a:t> </a:t>
            </a:r>
            <a:r>
              <a:rPr lang="en-US" dirty="0" err="1"/>
              <a:t>spel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situation för </a:t>
            </a:r>
            <a:r>
              <a:rPr lang="en-US" dirty="0" err="1"/>
              <a:t>att</a:t>
            </a:r>
            <a:r>
              <a:rPr lang="en-US" dirty="0"/>
              <a:t> ta </a:t>
            </a:r>
            <a:r>
              <a:rPr lang="en-US" dirty="0" err="1"/>
              <a:t>rätt</a:t>
            </a:r>
            <a:r>
              <a:rPr lang="en-US" dirty="0"/>
              <a:t> </a:t>
            </a:r>
            <a:r>
              <a:rPr lang="en-US" dirty="0" err="1"/>
              <a:t>beslut</a:t>
            </a:r>
            <a:endParaRPr lang="en-US" dirty="0"/>
          </a:p>
          <a:p>
            <a:r>
              <a:rPr lang="en-US" dirty="0" err="1"/>
              <a:t>Försvar</a:t>
            </a:r>
            <a:endParaRPr lang="en-US" dirty="0"/>
          </a:p>
          <a:p>
            <a:pPr lvl="1"/>
            <a:r>
              <a:rPr lang="en-US" dirty="0"/>
              <a:t>Skapa </a:t>
            </a:r>
            <a:r>
              <a:rPr lang="en-US" dirty="0" err="1"/>
              <a:t>övertag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snabb</a:t>
            </a:r>
            <a:r>
              <a:rPr lang="en-US" dirty="0"/>
              <a:t> </a:t>
            </a:r>
            <a:r>
              <a:rPr lang="en-US" dirty="0" err="1"/>
              <a:t>spelvändning</a:t>
            </a:r>
            <a:endParaRPr lang="en-US" dirty="0"/>
          </a:p>
          <a:p>
            <a:pPr lvl="1"/>
            <a:r>
              <a:rPr lang="en-US" dirty="0" err="1"/>
              <a:t>Effektivt</a:t>
            </a:r>
            <a:r>
              <a:rPr lang="en-US" dirty="0"/>
              <a:t> </a:t>
            </a:r>
            <a:r>
              <a:rPr lang="en-US" dirty="0" err="1"/>
              <a:t>försvar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samspel</a:t>
            </a:r>
            <a:endParaRPr lang="en-US" dirty="0"/>
          </a:p>
          <a:p>
            <a:r>
              <a:rPr lang="en-US" dirty="0" err="1"/>
              <a:t>Snabbt</a:t>
            </a:r>
            <a:r>
              <a:rPr lang="en-US" dirty="0"/>
              <a:t> </a:t>
            </a:r>
            <a:r>
              <a:rPr lang="en-US" dirty="0" err="1"/>
              <a:t>uppspel</a:t>
            </a:r>
            <a:endParaRPr lang="en-US" dirty="0"/>
          </a:p>
          <a:p>
            <a:pPr lvl="1"/>
            <a:r>
              <a:rPr lang="en-US" dirty="0"/>
              <a:t>Skapa </a:t>
            </a:r>
            <a:r>
              <a:rPr lang="en-US" dirty="0" err="1"/>
              <a:t>övertag</a:t>
            </a:r>
            <a:r>
              <a:rPr lang="en-US" dirty="0"/>
              <a:t> </a:t>
            </a:r>
            <a:r>
              <a:rPr lang="en-US" dirty="0" err="1"/>
              <a:t>genom</a:t>
            </a:r>
            <a:r>
              <a:rPr lang="en-US" dirty="0"/>
              <a:t> </a:t>
            </a:r>
            <a:r>
              <a:rPr lang="en-US" dirty="0" err="1"/>
              <a:t>snabb</a:t>
            </a:r>
            <a:r>
              <a:rPr lang="en-US" dirty="0"/>
              <a:t> </a:t>
            </a:r>
            <a:r>
              <a:rPr lang="en-US" dirty="0" err="1"/>
              <a:t>spelvändning</a:t>
            </a:r>
            <a:endParaRPr lang="en-US" dirty="0"/>
          </a:p>
          <a:p>
            <a:r>
              <a:rPr lang="en-US" dirty="0" err="1"/>
              <a:t>Returer</a:t>
            </a:r>
            <a:endParaRPr lang="en-US" dirty="0"/>
          </a:p>
          <a:p>
            <a:pPr lvl="1"/>
            <a:r>
              <a:rPr lang="sv-SE" dirty="0"/>
              <a:t>Ta defensiva returer för att minska antalet poäng motståndarna gör</a:t>
            </a:r>
          </a:p>
          <a:p>
            <a:pPr lvl="1"/>
            <a:r>
              <a:rPr lang="sv-SE" dirty="0"/>
              <a:t>Ta offensiva returer för att öka antalet poäng vi gör</a:t>
            </a:r>
          </a:p>
          <a:p>
            <a:r>
              <a:rPr lang="en-US" dirty="0" err="1"/>
              <a:t>Fys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67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19087</TotalTime>
  <Words>961</Words>
  <Application>Microsoft Office PowerPoint</Application>
  <PresentationFormat>Bredbild</PresentationFormat>
  <Paragraphs>192</Paragraphs>
  <Slides>26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Office Theme</vt:lpstr>
      <vt:lpstr>Välkommen till föräldramöte Aros Basket p09/10</vt:lpstr>
      <vt:lpstr>PowerPoint-presentation</vt:lpstr>
      <vt:lpstr>Dagordning </vt:lpstr>
      <vt:lpstr>Presentation av …</vt:lpstr>
      <vt:lpstr>Spelarutveckling</vt:lpstr>
      <vt:lpstr>Temaområden för träningar</vt:lpstr>
      <vt:lpstr>Rapport från kick-off 18 september</vt:lpstr>
      <vt:lpstr>Rapport från kick-off 18 september</vt:lpstr>
      <vt:lpstr>Fokusområden 2022/23</vt:lpstr>
      <vt:lpstr>Uttagning till match</vt:lpstr>
      <vt:lpstr>Förändringar vid match</vt:lpstr>
      <vt:lpstr>Hjälptränare</vt:lpstr>
      <vt:lpstr>Organisation kring laget (utanför planen)</vt:lpstr>
      <vt:lpstr>Organisation kring laget (utanför planen)</vt:lpstr>
      <vt:lpstr>Organisation kring laget (utanför planen)</vt:lpstr>
      <vt:lpstr>Organisation kring laget (utanför planen)</vt:lpstr>
      <vt:lpstr>Organisation kring laget (utanför planen)</vt:lpstr>
      <vt:lpstr>Lagets ekonomi</vt:lpstr>
      <vt:lpstr>Sponsor sökes till matchställ</vt:lpstr>
      <vt:lpstr>Försäljning/Tjäna pengar</vt:lpstr>
      <vt:lpstr>Stadium Puma</vt:lpstr>
      <vt:lpstr>Profixio</vt:lpstr>
      <vt:lpstr>Cup/Cuper</vt:lpstr>
      <vt:lpstr>Cup/Cuper  - andra förslag</vt:lpstr>
      <vt:lpstr>Avslutningsaktivitet/Annat kul</vt:lpstr>
      <vt:lpstr>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Säsongsplanering P 08/09</dc:title>
  <dc:creator>Lars Andreen</dc:creator>
  <cp:lastModifiedBy>Engblom, Karolina</cp:lastModifiedBy>
  <cp:revision>63</cp:revision>
  <dcterms:created xsi:type="dcterms:W3CDTF">2020-08-22T18:34:06Z</dcterms:created>
  <dcterms:modified xsi:type="dcterms:W3CDTF">2022-10-03T17:41:42Z</dcterms:modified>
</cp:coreProperties>
</file>