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83" r:id="rId15"/>
    <p:sldId id="275" r:id="rId16"/>
    <p:sldId id="276" r:id="rId17"/>
    <p:sldId id="277" r:id="rId18"/>
    <p:sldId id="280" r:id="rId19"/>
    <p:sldId id="278" r:id="rId20"/>
    <p:sldId id="281" r:id="rId21"/>
    <p:sldId id="279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0D300-C5E9-4DC9-BA1C-69FF3753FFF3}" v="1" dt="2021-08-30T18:30:13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9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Andreen" userId="6d54763fa82dec34" providerId="LiveId" clId="{69B0D300-C5E9-4DC9-BA1C-69FF3753FFF3}"/>
    <pc:docChg chg="modSld">
      <pc:chgData name="Lars Andreen" userId="6d54763fa82dec34" providerId="LiveId" clId="{69B0D300-C5E9-4DC9-BA1C-69FF3753FFF3}" dt="2021-08-30T18:39:12.194" v="28" actId="1037"/>
      <pc:docMkLst>
        <pc:docMk/>
      </pc:docMkLst>
      <pc:sldChg chg="modSp mod">
        <pc:chgData name="Lars Andreen" userId="6d54763fa82dec34" providerId="LiveId" clId="{69B0D300-C5E9-4DC9-BA1C-69FF3753FFF3}" dt="2021-08-30T18:26:22.768" v="5" actId="20577"/>
        <pc:sldMkLst>
          <pc:docMk/>
          <pc:sldMk cId="326671395" sldId="256"/>
        </pc:sldMkLst>
        <pc:spChg chg="mod">
          <ac:chgData name="Lars Andreen" userId="6d54763fa82dec34" providerId="LiveId" clId="{69B0D300-C5E9-4DC9-BA1C-69FF3753FFF3}" dt="2021-08-30T18:26:22.768" v="5" actId="20577"/>
          <ac:spMkLst>
            <pc:docMk/>
            <pc:sldMk cId="326671395" sldId="256"/>
            <ac:spMk id="2" creationId="{00000000-0000-0000-0000-000000000000}"/>
          </ac:spMkLst>
        </pc:spChg>
        <pc:spChg chg="mod">
          <ac:chgData name="Lars Andreen" userId="6d54763fa82dec34" providerId="LiveId" clId="{69B0D300-C5E9-4DC9-BA1C-69FF3753FFF3}" dt="2021-08-30T18:26:20.066" v="3" actId="20577"/>
          <ac:spMkLst>
            <pc:docMk/>
            <pc:sldMk cId="326671395" sldId="256"/>
            <ac:spMk id="3" creationId="{00000000-0000-0000-0000-000000000000}"/>
          </ac:spMkLst>
        </pc:spChg>
      </pc:sldChg>
      <pc:sldChg chg="modSp mod">
        <pc:chgData name="Lars Andreen" userId="6d54763fa82dec34" providerId="LiveId" clId="{69B0D300-C5E9-4DC9-BA1C-69FF3753FFF3}" dt="2021-08-30T18:33:55.187" v="27" actId="14100"/>
        <pc:sldMkLst>
          <pc:docMk/>
          <pc:sldMk cId="3062325529" sldId="264"/>
        </pc:sldMkLst>
        <pc:spChg chg="mod">
          <ac:chgData name="Lars Andreen" userId="6d54763fa82dec34" providerId="LiveId" clId="{69B0D300-C5E9-4DC9-BA1C-69FF3753FFF3}" dt="2021-08-30T18:33:55.187" v="27" actId="14100"/>
          <ac:spMkLst>
            <pc:docMk/>
            <pc:sldMk cId="3062325529" sldId="264"/>
            <ac:spMk id="5" creationId="{00000000-0000-0000-0000-000000000000}"/>
          </ac:spMkLst>
        </pc:spChg>
      </pc:sldChg>
      <pc:sldChg chg="modSp mod">
        <pc:chgData name="Lars Andreen" userId="6d54763fa82dec34" providerId="LiveId" clId="{69B0D300-C5E9-4DC9-BA1C-69FF3753FFF3}" dt="2021-08-30T18:33:44.643" v="26" actId="14100"/>
        <pc:sldMkLst>
          <pc:docMk/>
          <pc:sldMk cId="780153959" sldId="266"/>
        </pc:sldMkLst>
        <pc:spChg chg="mod">
          <ac:chgData name="Lars Andreen" userId="6d54763fa82dec34" providerId="LiveId" clId="{69B0D300-C5E9-4DC9-BA1C-69FF3753FFF3}" dt="2021-08-30T18:33:44.643" v="26" actId="14100"/>
          <ac:spMkLst>
            <pc:docMk/>
            <pc:sldMk cId="780153959" sldId="266"/>
            <ac:spMk id="5" creationId="{00000000-0000-0000-0000-000000000000}"/>
          </ac:spMkLst>
        </pc:spChg>
      </pc:sldChg>
      <pc:sldChg chg="modSp mod">
        <pc:chgData name="Lars Andreen" userId="6d54763fa82dec34" providerId="LiveId" clId="{69B0D300-C5E9-4DC9-BA1C-69FF3753FFF3}" dt="2021-08-30T18:33:39.822" v="25" actId="14100"/>
        <pc:sldMkLst>
          <pc:docMk/>
          <pc:sldMk cId="2193369571" sldId="267"/>
        </pc:sldMkLst>
        <pc:spChg chg="mod">
          <ac:chgData name="Lars Andreen" userId="6d54763fa82dec34" providerId="LiveId" clId="{69B0D300-C5E9-4DC9-BA1C-69FF3753FFF3}" dt="2021-08-30T18:33:39.822" v="25" actId="14100"/>
          <ac:spMkLst>
            <pc:docMk/>
            <pc:sldMk cId="2193369571" sldId="267"/>
            <ac:spMk id="6" creationId="{00000000-0000-0000-0000-000000000000}"/>
          </ac:spMkLst>
        </pc:spChg>
      </pc:sldChg>
      <pc:sldChg chg="modSp mod">
        <pc:chgData name="Lars Andreen" userId="6d54763fa82dec34" providerId="LiveId" clId="{69B0D300-C5E9-4DC9-BA1C-69FF3753FFF3}" dt="2021-08-30T18:33:30.437" v="24" actId="14100"/>
        <pc:sldMkLst>
          <pc:docMk/>
          <pc:sldMk cId="2410399185" sldId="268"/>
        </pc:sldMkLst>
        <pc:spChg chg="mod">
          <ac:chgData name="Lars Andreen" userId="6d54763fa82dec34" providerId="LiveId" clId="{69B0D300-C5E9-4DC9-BA1C-69FF3753FFF3}" dt="2021-08-30T18:33:30.437" v="24" actId="14100"/>
          <ac:spMkLst>
            <pc:docMk/>
            <pc:sldMk cId="2410399185" sldId="268"/>
            <ac:spMk id="5" creationId="{00000000-0000-0000-0000-000000000000}"/>
          </ac:spMkLst>
        </pc:spChg>
      </pc:sldChg>
      <pc:sldChg chg="modSp mod">
        <pc:chgData name="Lars Andreen" userId="6d54763fa82dec34" providerId="LiveId" clId="{69B0D300-C5E9-4DC9-BA1C-69FF3753FFF3}" dt="2021-08-30T18:33:24.380" v="23" actId="14100"/>
        <pc:sldMkLst>
          <pc:docMk/>
          <pc:sldMk cId="2977518440" sldId="269"/>
        </pc:sldMkLst>
        <pc:spChg chg="mod">
          <ac:chgData name="Lars Andreen" userId="6d54763fa82dec34" providerId="LiveId" clId="{69B0D300-C5E9-4DC9-BA1C-69FF3753FFF3}" dt="2021-08-30T18:33:24.380" v="23" actId="14100"/>
          <ac:spMkLst>
            <pc:docMk/>
            <pc:sldMk cId="2977518440" sldId="269"/>
            <ac:spMk id="5" creationId="{00000000-0000-0000-0000-000000000000}"/>
          </ac:spMkLst>
        </pc:spChg>
      </pc:sldChg>
      <pc:sldChg chg="modSp mod">
        <pc:chgData name="Lars Andreen" userId="6d54763fa82dec34" providerId="LiveId" clId="{69B0D300-C5E9-4DC9-BA1C-69FF3753FFF3}" dt="2021-08-30T18:33:18.219" v="22" actId="14100"/>
        <pc:sldMkLst>
          <pc:docMk/>
          <pc:sldMk cId="1343550425" sldId="270"/>
        </pc:sldMkLst>
        <pc:spChg chg="mod">
          <ac:chgData name="Lars Andreen" userId="6d54763fa82dec34" providerId="LiveId" clId="{69B0D300-C5E9-4DC9-BA1C-69FF3753FFF3}" dt="2021-08-30T18:33:18.219" v="22" actId="14100"/>
          <ac:spMkLst>
            <pc:docMk/>
            <pc:sldMk cId="1343550425" sldId="270"/>
            <ac:spMk id="5" creationId="{00000000-0000-0000-0000-000000000000}"/>
          </ac:spMkLst>
        </pc:spChg>
      </pc:sldChg>
      <pc:sldChg chg="addSp modSp mod">
        <pc:chgData name="Lars Andreen" userId="6d54763fa82dec34" providerId="LiveId" clId="{69B0D300-C5E9-4DC9-BA1C-69FF3753FFF3}" dt="2021-08-30T18:31:47.380" v="21" actId="14100"/>
        <pc:sldMkLst>
          <pc:docMk/>
          <pc:sldMk cId="2244330144" sldId="275"/>
        </pc:sldMkLst>
        <pc:spChg chg="add mod">
          <ac:chgData name="Lars Andreen" userId="6d54763fa82dec34" providerId="LiveId" clId="{69B0D300-C5E9-4DC9-BA1C-69FF3753FFF3}" dt="2021-08-30T18:31:47.380" v="21" actId="14100"/>
          <ac:spMkLst>
            <pc:docMk/>
            <pc:sldMk cId="2244330144" sldId="275"/>
            <ac:spMk id="3" creationId="{AC289CEF-7A63-426C-9CD7-F0EF12129822}"/>
          </ac:spMkLst>
        </pc:spChg>
      </pc:sldChg>
      <pc:sldChg chg="modSp mod">
        <pc:chgData name="Lars Andreen" userId="6d54763fa82dec34" providerId="LiveId" clId="{69B0D300-C5E9-4DC9-BA1C-69FF3753FFF3}" dt="2021-08-30T18:39:12.194" v="28" actId="1037"/>
        <pc:sldMkLst>
          <pc:docMk/>
          <pc:sldMk cId="2853540418" sldId="278"/>
        </pc:sldMkLst>
        <pc:picChg chg="mod">
          <ac:chgData name="Lars Andreen" userId="6d54763fa82dec34" providerId="LiveId" clId="{69B0D300-C5E9-4DC9-BA1C-69FF3753FFF3}" dt="2021-08-30T18:39:12.194" v="28" actId="1037"/>
          <ac:picMkLst>
            <pc:docMk/>
            <pc:sldMk cId="2853540418" sldId="278"/>
            <ac:picMk id="4" creationId="{00000000-0000-0000-0000-000000000000}"/>
          </ac:picMkLst>
        </pc:picChg>
      </pc:sldChg>
      <pc:sldChg chg="modSp mod">
        <pc:chgData name="Lars Andreen" userId="6d54763fa82dec34" providerId="LiveId" clId="{69B0D300-C5E9-4DC9-BA1C-69FF3753FFF3}" dt="2021-08-30T18:26:32.473" v="9" actId="20577"/>
        <pc:sldMkLst>
          <pc:docMk/>
          <pc:sldMk cId="2559658202" sldId="282"/>
        </pc:sldMkLst>
        <pc:spChg chg="mod">
          <ac:chgData name="Lars Andreen" userId="6d54763fa82dec34" providerId="LiveId" clId="{69B0D300-C5E9-4DC9-BA1C-69FF3753FFF3}" dt="2021-08-30T18:26:28.988" v="7" actId="20577"/>
          <ac:spMkLst>
            <pc:docMk/>
            <pc:sldMk cId="2559658202" sldId="282"/>
            <ac:spMk id="2" creationId="{00000000-0000-0000-0000-000000000000}"/>
          </ac:spMkLst>
        </pc:spChg>
        <pc:spChg chg="mod">
          <ac:chgData name="Lars Andreen" userId="6d54763fa82dec34" providerId="LiveId" clId="{69B0D300-C5E9-4DC9-BA1C-69FF3753FFF3}" dt="2021-08-30T18:26:32.473" v="9" actId="20577"/>
          <ac:spMkLst>
            <pc:docMk/>
            <pc:sldMk cId="2559658202" sldId="28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77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6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14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3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74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34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71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76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5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33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788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639B-17CD-42A6-9A8B-8BEA4F0E2669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7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Säsongsplanering PF 11/13</a:t>
            </a:r>
            <a:br>
              <a:rPr lang="sv-SE" dirty="0"/>
            </a:br>
            <a:r>
              <a:rPr lang="sv-SE" dirty="0" err="1"/>
              <a:t>Easy</a:t>
            </a:r>
            <a:r>
              <a:rPr lang="sv-SE" dirty="0"/>
              <a:t> Basket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Säsong 2021-22 </a:t>
            </a:r>
          </a:p>
        </p:txBody>
      </p:sp>
    </p:spTree>
    <p:extLst>
      <p:ext uri="{BB962C8B-B14F-4D97-AF65-F5344CB8AC3E}">
        <p14:creationId xmlns:p14="http://schemas.microsoft.com/office/powerpoint/2010/main" val="32667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63" y="590304"/>
            <a:ext cx="7773074" cy="5677392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926563" y="1250977"/>
            <a:ext cx="676470" cy="467487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51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540" y="1091362"/>
            <a:ext cx="7494919" cy="467527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276461" y="1899487"/>
            <a:ext cx="667139" cy="386715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55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47" y="685562"/>
            <a:ext cx="7563505" cy="548687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314247" y="1475371"/>
            <a:ext cx="4227523" cy="2291388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955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360" y="676036"/>
            <a:ext cx="7849280" cy="550592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732721" y="1945332"/>
            <a:ext cx="2645219" cy="26065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6163501" y="2796540"/>
            <a:ext cx="3090989" cy="19431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092641" y="2990850"/>
            <a:ext cx="5689409" cy="2667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3850831" y="4193144"/>
            <a:ext cx="5190299" cy="2667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686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SUP för Aros Basket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7" y="1942563"/>
            <a:ext cx="2904886" cy="34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2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73" y="904656"/>
            <a:ext cx="10421253" cy="5048688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C289CEF-7A63-426C-9CD7-F0EF12129822}"/>
              </a:ext>
            </a:extLst>
          </p:cNvPr>
          <p:cNvSpPr/>
          <p:nvPr/>
        </p:nvSpPr>
        <p:spPr>
          <a:xfrm>
            <a:off x="2524406" y="2015311"/>
            <a:ext cx="3167267" cy="324715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330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28" y="837975"/>
            <a:ext cx="10306943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76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66" y="577883"/>
            <a:ext cx="6509949" cy="47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77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698" y="1135599"/>
            <a:ext cx="6555292" cy="44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13" y="623223"/>
            <a:ext cx="6717230" cy="527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4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PF 11/13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Aros plan för spelarutveckling grundar sig på SBBF:s SUP </a:t>
            </a:r>
          </a:p>
          <a:p>
            <a:r>
              <a:rPr lang="sv-SE" dirty="0"/>
              <a:t>Ledord</a:t>
            </a:r>
          </a:p>
          <a:p>
            <a:pPr lvl="1"/>
            <a:r>
              <a:rPr lang="sv-SE" dirty="0"/>
              <a:t>Uppmuntra &amp; förtroende</a:t>
            </a:r>
          </a:p>
          <a:p>
            <a:pPr lvl="1"/>
            <a:r>
              <a:rPr lang="sv-SE" dirty="0"/>
              <a:t>Lek</a:t>
            </a:r>
          </a:p>
          <a:p>
            <a:pPr lvl="1"/>
            <a:r>
              <a:rPr lang="sv-SE" dirty="0"/>
              <a:t>Teknik är för evigt. Taktik för enstaka matcher</a:t>
            </a:r>
          </a:p>
          <a:p>
            <a:r>
              <a:rPr lang="sv-SE" dirty="0"/>
              <a:t>För veckoplanering se PF11-13 Spelarutveckling planering .</a:t>
            </a:r>
            <a:r>
              <a:rPr lang="sv-SE" dirty="0" err="1"/>
              <a:t>xlsx</a:t>
            </a:r>
            <a:endParaRPr lang="sv-SE" dirty="0"/>
          </a:p>
          <a:p>
            <a:endParaRPr lang="sv-SE" dirty="0"/>
          </a:p>
          <a:p>
            <a:pPr lvl="1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965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78" y="1073652"/>
            <a:ext cx="6652455" cy="44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39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136" y="1674222"/>
            <a:ext cx="6574725" cy="23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2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228" y="1028492"/>
            <a:ext cx="6839543" cy="48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1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56" y="615750"/>
            <a:ext cx="7449196" cy="46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8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071" y="705482"/>
            <a:ext cx="7792125" cy="539161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335834" y="1665077"/>
            <a:ext cx="760165" cy="4128655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32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57" y="999914"/>
            <a:ext cx="7113886" cy="485817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940241" y="1899612"/>
            <a:ext cx="3155759" cy="661939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37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263" y="599808"/>
            <a:ext cx="7696867" cy="480863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057192" y="1530158"/>
            <a:ext cx="685800" cy="3878287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015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48" y="535154"/>
            <a:ext cx="4634152" cy="280225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48" y="3719177"/>
            <a:ext cx="4571629" cy="248458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275045" y="858982"/>
            <a:ext cx="457200" cy="5338619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512742" y="570327"/>
            <a:ext cx="3968095" cy="4524315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sv-SE" u="sng" dirty="0"/>
              <a:t>Aros P 08/09</a:t>
            </a:r>
          </a:p>
          <a:p>
            <a:r>
              <a:rPr lang="sv-SE" dirty="0"/>
              <a:t>-Rörlighet genom;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träning i alla riktningar och </a:t>
            </a:r>
            <a:r>
              <a:rPr lang="sv-SE" dirty="0" err="1"/>
              <a:t>fys</a:t>
            </a:r>
            <a:r>
              <a:rPr lang="sv-SE" dirty="0"/>
              <a:t>-träning</a:t>
            </a:r>
          </a:p>
          <a:p>
            <a:r>
              <a:rPr lang="sv-SE" dirty="0"/>
              <a:t>-Balans genom;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övningar på ett 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Snabba riktningsändringar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Balansgång över hinder</a:t>
            </a:r>
          </a:p>
          <a:p>
            <a:r>
              <a:rPr lang="sv-SE" dirty="0"/>
              <a:t>-Koordination genom;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Använda höger/vänster kroppsida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Separera rörelser med övre/underkropp</a:t>
            </a:r>
          </a:p>
          <a:p>
            <a:r>
              <a:rPr lang="sv-SE" dirty="0"/>
              <a:t>-Snabbhet genom;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Staffett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Tävling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Plyometrisk</a:t>
            </a:r>
            <a:r>
              <a:rPr lang="sv-SE" dirty="0"/>
              <a:t> </a:t>
            </a:r>
            <a:r>
              <a:rPr lang="sv-SE" dirty="0" err="1"/>
              <a:t>fys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36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549" y="605545"/>
            <a:ext cx="7856901" cy="5646909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019868" y="1564613"/>
            <a:ext cx="657810" cy="429768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0399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97</Words>
  <Application>Microsoft Office PowerPoint</Application>
  <PresentationFormat>Bredbild</PresentationFormat>
  <Paragraphs>28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Säsongsplanering PF 11/13 Easy Basket</vt:lpstr>
      <vt:lpstr>Sammanfattning PF 11/13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SUP för Aros Basket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Säsongsplanering P 08/09 </dc:title>
  <dc:creator>Lars Andreen</dc:creator>
  <cp:lastModifiedBy>Lars Andreen</cp:lastModifiedBy>
  <cp:revision>26</cp:revision>
  <dcterms:created xsi:type="dcterms:W3CDTF">2020-08-22T18:34:06Z</dcterms:created>
  <dcterms:modified xsi:type="dcterms:W3CDTF">2021-08-30T18:39:22Z</dcterms:modified>
</cp:coreProperties>
</file>