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68" r:id="rId4"/>
    <p:sldId id="261" r:id="rId5"/>
    <p:sldId id="258" r:id="rId6"/>
    <p:sldId id="256" r:id="rId7"/>
    <p:sldId id="259" r:id="rId8"/>
    <p:sldId id="262" r:id="rId9"/>
    <p:sldId id="264" r:id="rId10"/>
    <p:sldId id="263" r:id="rId11"/>
    <p:sldId id="267" r:id="rId12"/>
    <p:sldId id="260" r:id="rId1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4624" autoAdjust="0"/>
  </p:normalViewPr>
  <p:slideViewPr>
    <p:cSldViewPr>
      <p:cViewPr>
        <p:scale>
          <a:sx n="72" d="100"/>
          <a:sy n="72" d="100"/>
        </p:scale>
        <p:origin x="-1048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D5002-48CD-49D3-AEE5-E55EFD038494}" type="datetimeFigureOut">
              <a:rPr lang="sv-SE" smtClean="0"/>
              <a:pPr/>
              <a:t>2024-04-08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2EC9-972D-4F8F-9B4F-E1AF6EAA70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D5002-48CD-49D3-AEE5-E55EFD038494}" type="datetimeFigureOut">
              <a:rPr lang="sv-SE" smtClean="0"/>
              <a:pPr/>
              <a:t>2024-04-08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2EC9-972D-4F8F-9B4F-E1AF6EAA70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D5002-48CD-49D3-AEE5-E55EFD038494}" type="datetimeFigureOut">
              <a:rPr lang="sv-SE" smtClean="0"/>
              <a:pPr/>
              <a:t>2024-04-08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2EC9-972D-4F8F-9B4F-E1AF6EAA70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D5002-48CD-49D3-AEE5-E55EFD038494}" type="datetimeFigureOut">
              <a:rPr lang="sv-SE" smtClean="0"/>
              <a:pPr/>
              <a:t>2024-04-08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2EC9-972D-4F8F-9B4F-E1AF6EAA70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D5002-48CD-49D3-AEE5-E55EFD038494}" type="datetimeFigureOut">
              <a:rPr lang="sv-SE" smtClean="0"/>
              <a:pPr/>
              <a:t>2024-04-08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2EC9-972D-4F8F-9B4F-E1AF6EAA70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D5002-48CD-49D3-AEE5-E55EFD038494}" type="datetimeFigureOut">
              <a:rPr lang="sv-SE" smtClean="0"/>
              <a:pPr/>
              <a:t>2024-04-08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2EC9-972D-4F8F-9B4F-E1AF6EAA70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D5002-48CD-49D3-AEE5-E55EFD038494}" type="datetimeFigureOut">
              <a:rPr lang="sv-SE" smtClean="0"/>
              <a:pPr/>
              <a:t>2024-04-08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2EC9-972D-4F8F-9B4F-E1AF6EAA70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D5002-48CD-49D3-AEE5-E55EFD038494}" type="datetimeFigureOut">
              <a:rPr lang="sv-SE" smtClean="0"/>
              <a:pPr/>
              <a:t>2024-04-08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2EC9-972D-4F8F-9B4F-E1AF6EAA70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D5002-48CD-49D3-AEE5-E55EFD038494}" type="datetimeFigureOut">
              <a:rPr lang="sv-SE" smtClean="0"/>
              <a:pPr/>
              <a:t>2024-04-08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2EC9-972D-4F8F-9B4F-E1AF6EAA70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D5002-48CD-49D3-AEE5-E55EFD038494}" type="datetimeFigureOut">
              <a:rPr lang="sv-SE" smtClean="0"/>
              <a:pPr/>
              <a:t>2024-04-08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2EC9-972D-4F8F-9B4F-E1AF6EAA70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D5002-48CD-49D3-AEE5-E55EFD038494}" type="datetimeFigureOut">
              <a:rPr lang="sv-SE" smtClean="0"/>
              <a:pPr/>
              <a:t>2024-04-08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32EC9-972D-4F8F-9B4F-E1AF6EAA701C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D5002-48CD-49D3-AEE5-E55EFD038494}" type="datetimeFigureOut">
              <a:rPr lang="sv-SE" smtClean="0"/>
              <a:pPr/>
              <a:t>2024-04-08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32EC9-972D-4F8F-9B4F-E1AF6EAA701C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6600" dirty="0" smtClean="0"/>
              <a:t>Föräldramöte </a:t>
            </a:r>
            <a:r>
              <a:rPr lang="sv-SE" sz="6600" dirty="0" smtClean="0"/>
              <a:t>P13</a:t>
            </a:r>
            <a:endParaRPr lang="sv-SE" sz="66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2024-04-09</a:t>
            </a:r>
            <a:endParaRPr lang="sv-SE" dirty="0" smtClean="0"/>
          </a:p>
          <a:p>
            <a:r>
              <a:rPr lang="sv-SE" dirty="0" err="1" smtClean="0"/>
              <a:t>HumanResurs</a:t>
            </a:r>
            <a:r>
              <a:rPr lang="sv-SE" dirty="0" smtClean="0"/>
              <a:t> Arena</a:t>
            </a:r>
            <a:endParaRPr lang="sv-SE" dirty="0"/>
          </a:p>
        </p:txBody>
      </p:sp>
      <p:pic>
        <p:nvPicPr>
          <p:cNvPr id="4" name="Bildobjekt 3" descr="arnästig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93" y="332656"/>
            <a:ext cx="2819307" cy="157881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Kiosk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Kioskansvarig, ansvarar för inköp och intäkter</a:t>
            </a:r>
          </a:p>
          <a:p>
            <a:pPr lvl="1"/>
            <a:r>
              <a:rPr lang="sv-SE" dirty="0"/>
              <a:t>Fast lista på vad som ska finnas?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sv-SE" dirty="0" smtClean="0"/>
              <a:t>Bara </a:t>
            </a:r>
            <a:r>
              <a:rPr lang="sv-SE" dirty="0" err="1" smtClean="0"/>
              <a:t>swish</a:t>
            </a:r>
            <a:r>
              <a:rPr lang="sv-SE" dirty="0" smtClean="0"/>
              <a:t>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sv-SE" dirty="0" smtClean="0"/>
              <a:t>En låda med lite bra att ha grejer kommer finnas i vårt </a:t>
            </a:r>
            <a:r>
              <a:rPr lang="sv-SE" dirty="0" smtClean="0"/>
              <a:t>förråd/hos fikaansvarig. </a:t>
            </a:r>
            <a:r>
              <a:rPr lang="sv-SE" dirty="0" smtClean="0"/>
              <a:t>Typ prislista, muggar </a:t>
            </a:r>
            <a:r>
              <a:rPr lang="sv-SE" smtClean="0"/>
              <a:t>etc</a:t>
            </a:r>
            <a:r>
              <a:rPr lang="sv-SE" smtClean="0"/>
              <a:t>.</a:t>
            </a:r>
            <a:endParaRPr lang="sv-SE" dirty="0" smtClean="0"/>
          </a:p>
        </p:txBody>
      </p:sp>
      <p:pic>
        <p:nvPicPr>
          <p:cNvPr id="4" name="Bildobjekt 3" descr="arnästig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93" y="332656"/>
            <a:ext cx="2819307" cy="157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045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Mid Nordic Cup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2/8 – 4/8 i Timrå. </a:t>
            </a:r>
          </a:p>
          <a:p>
            <a:r>
              <a:rPr lang="sv-SE" dirty="0" smtClean="0"/>
              <a:t>5 matcher</a:t>
            </a:r>
          </a:p>
          <a:p>
            <a:r>
              <a:rPr lang="sv-SE" dirty="0" smtClean="0"/>
              <a:t>2 lag anmälda</a:t>
            </a:r>
          </a:p>
          <a:p>
            <a:r>
              <a:rPr lang="sv-SE" dirty="0" smtClean="0"/>
              <a:t>Boende skola</a:t>
            </a:r>
          </a:p>
          <a:p>
            <a:pPr lvl="1"/>
            <a:r>
              <a:rPr lang="sv-SE" dirty="0" smtClean="0"/>
              <a:t>Här behöver vi föräldraansvariga som hjälper till på boendet. </a:t>
            </a:r>
            <a:r>
              <a:rPr lang="sv-SE" dirty="0" smtClean="0"/>
              <a:t>Bor på en skola. </a:t>
            </a:r>
          </a:p>
          <a:p>
            <a:r>
              <a:rPr lang="sv-SE" dirty="0" smtClean="0"/>
              <a:t>Kostnad 1350kr/lag – tas ur lagkassan. </a:t>
            </a:r>
          </a:p>
          <a:p>
            <a:r>
              <a:rPr lang="sv-SE" dirty="0" smtClean="0"/>
              <a:t>Kostnad ca 1300kr/spelare. Betalas själv senast 1/5. </a:t>
            </a:r>
            <a:endParaRPr lang="sv-SE" dirty="0" smtClean="0"/>
          </a:p>
        </p:txBody>
      </p:sp>
      <p:pic>
        <p:nvPicPr>
          <p:cNvPr id="4" name="Bildobjekt 3" descr="arnästig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93" y="332656"/>
            <a:ext cx="2819307" cy="157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560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Supertext</a:t>
            </a:r>
          </a:p>
          <a:p>
            <a:r>
              <a:rPr lang="sv-SE" dirty="0" smtClean="0"/>
              <a:t>Hemsidan, </a:t>
            </a:r>
            <a:r>
              <a:rPr lang="sv-SE" dirty="0" err="1" smtClean="0"/>
              <a:t>laget.se/arnasif</a:t>
            </a:r>
            <a:endParaRPr lang="sv-SE" dirty="0" smtClean="0"/>
          </a:p>
          <a:p>
            <a:r>
              <a:rPr lang="sv-SE" dirty="0" smtClean="0"/>
              <a:t>Prenumerera på </a:t>
            </a:r>
            <a:r>
              <a:rPr lang="sv-SE" dirty="0" smtClean="0"/>
              <a:t>kalendern</a:t>
            </a:r>
          </a:p>
          <a:p>
            <a:pPr marL="0" indent="0">
              <a:buNone/>
            </a:pPr>
            <a:endParaRPr lang="sv-SE" dirty="0" smtClean="0"/>
          </a:p>
          <a:p>
            <a:pPr lvl="1"/>
            <a:endParaRPr lang="sv-SE" dirty="0" smtClean="0"/>
          </a:p>
        </p:txBody>
      </p:sp>
      <p:pic>
        <p:nvPicPr>
          <p:cNvPr id="4" name="Bildobjekt 3" descr="arnästig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93" y="332656"/>
            <a:ext cx="2819307" cy="15788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6600" dirty="0" smtClean="0"/>
              <a:t>Presentation</a:t>
            </a:r>
            <a:endParaRPr lang="sv-SE" sz="66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Ledare </a:t>
            </a:r>
          </a:p>
          <a:p>
            <a:r>
              <a:rPr lang="sv-SE" dirty="0" smtClean="0"/>
              <a:t>Föräldrar</a:t>
            </a:r>
            <a:endParaRPr lang="sv-SE" dirty="0"/>
          </a:p>
        </p:txBody>
      </p:sp>
      <p:pic>
        <p:nvPicPr>
          <p:cNvPr id="4" name="Bildobjekt 3" descr="arnästig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93" y="332656"/>
            <a:ext cx="2819307" cy="157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212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6600" dirty="0" smtClean="0"/>
              <a:t>Identisk trup</a:t>
            </a:r>
            <a:r>
              <a:rPr lang="sv-SE" sz="6600" dirty="0" smtClean="0"/>
              <a:t>p!</a:t>
            </a:r>
            <a:endParaRPr lang="sv-SE" sz="66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Jättekul!</a:t>
            </a:r>
            <a:endParaRPr lang="sv-SE" dirty="0"/>
          </a:p>
        </p:txBody>
      </p:sp>
      <p:pic>
        <p:nvPicPr>
          <p:cNvPr id="4" name="Bildobjekt 3" descr="arnästig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93" y="332656"/>
            <a:ext cx="2819307" cy="157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674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</a:t>
            </a:r>
            <a:endParaRPr lang="sv-SE" dirty="0"/>
          </a:p>
        </p:txBody>
      </p:sp>
      <p:pic>
        <p:nvPicPr>
          <p:cNvPr id="4" name="Bildobjekt 3" descr="arnästig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93" y="332656"/>
            <a:ext cx="2819307" cy="1578813"/>
          </a:xfrm>
          <a:prstGeom prst="rect">
            <a:avLst/>
          </a:prstGeom>
        </p:spPr>
      </p:pic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Till en början så tränar vi på lilla konstgräs Tisdagar </a:t>
            </a:r>
            <a:r>
              <a:rPr lang="sv-SE" dirty="0" smtClean="0"/>
              <a:t>19.15 – 20.30 </a:t>
            </a:r>
            <a:r>
              <a:rPr lang="sv-SE" dirty="0" smtClean="0"/>
              <a:t>och torsdagar </a:t>
            </a:r>
            <a:r>
              <a:rPr lang="sv-SE" dirty="0" smtClean="0"/>
              <a:t>18.00- 19.15 </a:t>
            </a:r>
            <a:endParaRPr lang="sv-SE" dirty="0" smtClean="0"/>
          </a:p>
          <a:p>
            <a:r>
              <a:rPr lang="sv-SE" dirty="0" smtClean="0"/>
              <a:t>2 </a:t>
            </a:r>
            <a:r>
              <a:rPr lang="sv-SE" dirty="0" smtClean="0"/>
              <a:t>träningar per vecka när gräsplanerna öppnar. Lekfull och allsidig träning.</a:t>
            </a:r>
          </a:p>
          <a:p>
            <a:r>
              <a:rPr lang="sv-SE" dirty="0" smtClean="0"/>
              <a:t>Inte så många olika övningar för att grabbarna ska känner igen sig.</a:t>
            </a:r>
          </a:p>
          <a:p>
            <a:r>
              <a:rPr lang="sv-SE" dirty="0" smtClean="0"/>
              <a:t>Stationsövningar och spel på alla träningar.</a:t>
            </a:r>
            <a:endParaRPr lang="sv-S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Ordningsregler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Krav på att meddela frånvaro</a:t>
            </a:r>
          </a:p>
          <a:p>
            <a:r>
              <a:rPr lang="sv-SE" dirty="0" smtClean="0"/>
              <a:t>Spelare/ledare</a:t>
            </a:r>
          </a:p>
          <a:p>
            <a:pPr lvl="1"/>
            <a:r>
              <a:rPr lang="sv-SE" dirty="0" smtClean="0"/>
              <a:t>Vårdat språk</a:t>
            </a:r>
          </a:p>
          <a:p>
            <a:pPr lvl="1"/>
            <a:r>
              <a:rPr lang="sv-SE" dirty="0" smtClean="0"/>
              <a:t>Respekt för varandra</a:t>
            </a:r>
          </a:p>
          <a:p>
            <a:pPr lvl="1"/>
            <a:r>
              <a:rPr lang="sv-SE" dirty="0" smtClean="0"/>
              <a:t>Vara bra kompis</a:t>
            </a:r>
          </a:p>
          <a:p>
            <a:r>
              <a:rPr lang="sv-SE" dirty="0" smtClean="0"/>
              <a:t>Kom i tid till träningarna! Försök att vara på plats 10-15 minuter innan träningen börjar.</a:t>
            </a:r>
          </a:p>
          <a:p>
            <a:r>
              <a:rPr lang="sv-SE" dirty="0" smtClean="0"/>
              <a:t>Vi kommer lägga mer fokus på disciplin i år</a:t>
            </a:r>
            <a:r>
              <a:rPr lang="sv-SE" dirty="0" smtClean="0"/>
              <a:t>.</a:t>
            </a:r>
          </a:p>
          <a:p>
            <a:r>
              <a:rPr lang="sv-SE" dirty="0" smtClean="0"/>
              <a:t>Man måste tr</a:t>
            </a:r>
            <a:r>
              <a:rPr lang="sv-SE" dirty="0" smtClean="0"/>
              <a:t>äna för att få spela matcher. </a:t>
            </a:r>
            <a:endParaRPr lang="sv-SE" dirty="0" smtClean="0"/>
          </a:p>
          <a:p>
            <a:pPr>
              <a:buNone/>
            </a:pPr>
            <a:endParaRPr lang="sv-SE" dirty="0" smtClean="0"/>
          </a:p>
        </p:txBody>
      </p:sp>
      <p:pic>
        <p:nvPicPr>
          <p:cNvPr id="4" name="Bildobjekt 3" descr="arnästig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93" y="332656"/>
            <a:ext cx="2819307" cy="157881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Div</a:t>
            </a:r>
            <a:r>
              <a:rPr lang="sv-SE" dirty="0" smtClean="0"/>
              <a:t> 6 Norra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 smtClean="0"/>
              <a:t>De matcher som är bekräftade av motståndare ligger på </a:t>
            </a:r>
            <a:r>
              <a:rPr lang="sv-SE" dirty="0" smtClean="0"/>
              <a:t>Laget.se så snart det går. </a:t>
            </a:r>
            <a:endParaRPr lang="sv-SE" dirty="0" smtClean="0"/>
          </a:p>
          <a:p>
            <a:r>
              <a:rPr lang="sv-SE" dirty="0" smtClean="0"/>
              <a:t>Har anmält 2 lag.</a:t>
            </a:r>
          </a:p>
          <a:p>
            <a:r>
              <a:rPr lang="sv-SE" dirty="0"/>
              <a:t>7</a:t>
            </a:r>
            <a:r>
              <a:rPr lang="sv-SE" dirty="0" smtClean="0"/>
              <a:t> mot 7 med målvakt, 3 x 20 min</a:t>
            </a:r>
          </a:p>
          <a:p>
            <a:r>
              <a:rPr lang="sv-SE" dirty="0" smtClean="0"/>
              <a:t>Matchtröjor delas ut och lämnas in efter säsongen</a:t>
            </a:r>
          </a:p>
          <a:p>
            <a:r>
              <a:rPr lang="sv-SE" dirty="0" smtClean="0"/>
              <a:t>Vid hemmamatcher ska vi ha kiosk, linjemän och matchvärd.</a:t>
            </a:r>
          </a:p>
          <a:p>
            <a:r>
              <a:rPr lang="sv-SE" dirty="0" smtClean="0"/>
              <a:t>Föräldrarna får inte stå på kortsidorna eller på samma sida som spelarna.</a:t>
            </a:r>
          </a:p>
          <a:p>
            <a:r>
              <a:rPr lang="sv-SE" b="1" u="sng" dirty="0" smtClean="0"/>
              <a:t>Inget</a:t>
            </a:r>
            <a:r>
              <a:rPr lang="sv-SE" dirty="0" smtClean="0"/>
              <a:t> coachande från föräldrarna bara hejande!</a:t>
            </a:r>
            <a:endParaRPr lang="sv-SE" dirty="0"/>
          </a:p>
        </p:txBody>
      </p:sp>
      <p:pic>
        <p:nvPicPr>
          <p:cNvPr id="7" name="Bildobjekt 6" descr="arnästig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93" y="332656"/>
            <a:ext cx="2819307" cy="157881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Ekonomi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Medlems- och deltagaravgift</a:t>
            </a:r>
          </a:p>
          <a:p>
            <a:pPr lvl="1"/>
            <a:r>
              <a:rPr lang="sv-SE" dirty="0"/>
              <a:t>6</a:t>
            </a:r>
            <a:r>
              <a:rPr lang="sv-SE" dirty="0" smtClean="0"/>
              <a:t>00 </a:t>
            </a:r>
            <a:r>
              <a:rPr lang="sv-SE" dirty="0" smtClean="0"/>
              <a:t>kr + 900 kr</a:t>
            </a:r>
          </a:p>
          <a:p>
            <a:r>
              <a:rPr lang="sv-SE" dirty="0" smtClean="0"/>
              <a:t>Beting, 15 000 kr för två lag. </a:t>
            </a:r>
          </a:p>
          <a:p>
            <a:r>
              <a:rPr lang="sv-SE" dirty="0" smtClean="0"/>
              <a:t>Hur ska vi få ihop det?</a:t>
            </a:r>
          </a:p>
          <a:p>
            <a:pPr lvl="1"/>
            <a:r>
              <a:rPr lang="sv-SE" dirty="0" smtClean="0"/>
              <a:t>Dagsverken, försäljning, dela upp på varje spelare?</a:t>
            </a:r>
          </a:p>
          <a:p>
            <a:pPr lvl="1"/>
            <a:r>
              <a:rPr lang="sv-SE" dirty="0" smtClean="0"/>
              <a:t>Kombination av ovan alternativ?</a:t>
            </a:r>
          </a:p>
          <a:p>
            <a:pPr lvl="1"/>
            <a:r>
              <a:rPr lang="sv-SE" dirty="0" smtClean="0"/>
              <a:t>ORDET </a:t>
            </a:r>
            <a:r>
              <a:rPr lang="sv-SE" dirty="0" smtClean="0"/>
              <a:t>FRITT</a:t>
            </a:r>
          </a:p>
          <a:p>
            <a:endParaRPr lang="sv-SE" dirty="0"/>
          </a:p>
        </p:txBody>
      </p:sp>
      <p:pic>
        <p:nvPicPr>
          <p:cNvPr id="4" name="Bildobjekt 3" descr="arnästig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93" y="332656"/>
            <a:ext cx="2819307" cy="157881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Roller att tillsätta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sv-SE" dirty="0" smtClean="0"/>
              <a:t>Schemaansvarig för kiosk, matchvärd </a:t>
            </a:r>
            <a:br>
              <a:rPr lang="sv-SE" dirty="0" smtClean="0"/>
            </a:br>
            <a:r>
              <a:rPr lang="sv-SE" dirty="0" smtClean="0"/>
              <a:t>och linjemän – hur gör </a:t>
            </a:r>
            <a:r>
              <a:rPr lang="sv-SE" dirty="0"/>
              <a:t>vi</a:t>
            </a:r>
            <a:r>
              <a:rPr lang="sv-SE" dirty="0" smtClean="0"/>
              <a:t>? </a:t>
            </a:r>
          </a:p>
          <a:p>
            <a:pPr marL="742950" lvl="2" indent="-342900"/>
            <a:r>
              <a:rPr lang="sv-SE" dirty="0" smtClean="0"/>
              <a:t>Kan man inte ta sitt åtagande så HAR JAG EGET ANSVAR ATT HITTA ERSÄTTARE!</a:t>
            </a:r>
          </a:p>
          <a:p>
            <a:r>
              <a:rPr lang="sv-SE" dirty="0" err="1" smtClean="0"/>
              <a:t>Ev</a:t>
            </a:r>
            <a:r>
              <a:rPr lang="sv-SE" dirty="0" smtClean="0"/>
              <a:t> </a:t>
            </a:r>
            <a:r>
              <a:rPr lang="sv-SE" dirty="0" smtClean="0"/>
              <a:t>betingsansvariga (förutsatt att vi ska jobba/sälja för att få ihop betinget</a:t>
            </a:r>
            <a:r>
              <a:rPr lang="sv-SE" dirty="0" smtClean="0"/>
              <a:t>).</a:t>
            </a:r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Bildobjekt 3" descr="arnästig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93" y="332656"/>
            <a:ext cx="2819307" cy="157881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Roller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sv-SE" dirty="0" smtClean="0"/>
              <a:t>Anläggningsansvarig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sv-SE" dirty="0" smtClean="0"/>
              <a:t>Eventansvarig </a:t>
            </a:r>
            <a:endParaRPr lang="sv-SE" dirty="0" smtClean="0"/>
          </a:p>
          <a:p>
            <a:pPr marL="742950" lvl="2" indent="-342900"/>
            <a:r>
              <a:rPr lang="sv-SE" dirty="0" smtClean="0"/>
              <a:t>Detta är roller vi ska ha utifrån Arnäs IF som klubb. </a:t>
            </a:r>
          </a:p>
          <a:p>
            <a:pPr marL="1200150" lvl="3" indent="-342900"/>
            <a:r>
              <a:rPr lang="sv-SE" dirty="0" smtClean="0"/>
              <a:t>Man är inte ansvarig själv utan samordnare.</a:t>
            </a:r>
          </a:p>
          <a:p>
            <a:pPr marL="1200150" lvl="3" indent="-342900"/>
            <a:r>
              <a:rPr lang="sv-SE" dirty="0" smtClean="0"/>
              <a:t>Alla hjälper till. </a:t>
            </a:r>
            <a:endParaRPr lang="sv-SE" dirty="0" smtClean="0"/>
          </a:p>
          <a:p>
            <a:pPr marL="457200" lvl="1" indent="-457200">
              <a:buFont typeface="Arial" charset="0"/>
              <a:buChar char="•"/>
            </a:pPr>
            <a:r>
              <a:rPr lang="sv-SE" dirty="0" smtClean="0"/>
              <a:t>Fikaansvarig – Vem?</a:t>
            </a:r>
          </a:p>
          <a:p>
            <a:pPr marL="0" lvl="1" indent="0">
              <a:buNone/>
            </a:pPr>
            <a:endParaRPr lang="sv-SE" dirty="0" smtClean="0"/>
          </a:p>
        </p:txBody>
      </p:sp>
      <p:pic>
        <p:nvPicPr>
          <p:cNvPr id="4" name="Bildobjekt 3" descr="arnästiger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93" y="332656"/>
            <a:ext cx="2819307" cy="157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231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1380</TotalTime>
  <Words>363</Words>
  <Application>Microsoft Office PowerPoint</Application>
  <PresentationFormat>Bildspel på skärmen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3" baseType="lpstr">
      <vt:lpstr>Office-tema</vt:lpstr>
      <vt:lpstr>Föräldramöte P13</vt:lpstr>
      <vt:lpstr>Presentation</vt:lpstr>
      <vt:lpstr>Identisk trupp!</vt:lpstr>
      <vt:lpstr>Träning</vt:lpstr>
      <vt:lpstr>Ordningsregler</vt:lpstr>
      <vt:lpstr>Div 6 Norra</vt:lpstr>
      <vt:lpstr>Ekonomi</vt:lpstr>
      <vt:lpstr>Roller att tillsätta</vt:lpstr>
      <vt:lpstr>Roller </vt:lpstr>
      <vt:lpstr>Kiosk</vt:lpstr>
      <vt:lpstr>Mid Nordic Cup</vt:lpstr>
      <vt:lpstr>Övrigt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P07</dc:title>
  <dc:creator>Hemma</dc:creator>
  <cp:lastModifiedBy>Robert Pettersson</cp:lastModifiedBy>
  <cp:revision>34</cp:revision>
  <dcterms:created xsi:type="dcterms:W3CDTF">2018-04-23T19:36:33Z</dcterms:created>
  <dcterms:modified xsi:type="dcterms:W3CDTF">2024-04-09T17:16:42Z</dcterms:modified>
</cp:coreProperties>
</file>