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65" r:id="rId4"/>
    <p:sldId id="256" r:id="rId5"/>
    <p:sldId id="260" r:id="rId6"/>
    <p:sldId id="262" r:id="rId7"/>
    <p:sldId id="263" r:id="rId8"/>
    <p:sldId id="264" r:id="rId9"/>
    <p:sldId id="259" r:id="rId10"/>
    <p:sldId id="266" r:id="rId11"/>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72215" autoAdjust="0"/>
  </p:normalViewPr>
  <p:slideViewPr>
    <p:cSldViewPr>
      <p:cViewPr varScale="1">
        <p:scale>
          <a:sx n="75" d="100"/>
          <a:sy n="75" d="100"/>
        </p:scale>
        <p:origin x="247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464E5C-04E6-4DCA-9773-0F2B01F7F47A}" type="datetimeFigureOut">
              <a:rPr lang="sv-SE" smtClean="0"/>
              <a:t>2022-04-25</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466EF-772B-4B2A-B2FE-28C6948AD503}" type="slidenum">
              <a:rPr lang="sv-SE" smtClean="0"/>
              <a:t>‹#›</a:t>
            </a:fld>
            <a:endParaRPr lang="sv-SE"/>
          </a:p>
        </p:txBody>
      </p:sp>
    </p:spTree>
    <p:extLst>
      <p:ext uri="{BB962C8B-B14F-4D97-AF65-F5344CB8AC3E}">
        <p14:creationId xmlns:p14="http://schemas.microsoft.com/office/powerpoint/2010/main" val="1749547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Viktigt att meddela frånvaron så att vi ledare kan planera för träningar. Dock ger det inte så mycket att meddela att om tre veckor är man bort för det hinner vi glömma </a:t>
            </a:r>
            <a:r>
              <a:rPr lang="sv-SE" dirty="0">
                <a:sym typeface="Wingdings" panose="05000000000000000000" pitchFamily="2" charset="2"/>
              </a:rPr>
              <a:t>. </a:t>
            </a:r>
          </a:p>
          <a:p>
            <a:endParaRPr lang="sv-SE" dirty="0"/>
          </a:p>
        </p:txBody>
      </p:sp>
      <p:sp>
        <p:nvSpPr>
          <p:cNvPr id="4" name="Platshållare för bildnummer 3"/>
          <p:cNvSpPr>
            <a:spLocks noGrp="1"/>
          </p:cNvSpPr>
          <p:nvPr>
            <p:ph type="sldNum" sz="quarter" idx="5"/>
          </p:nvPr>
        </p:nvSpPr>
        <p:spPr/>
        <p:txBody>
          <a:bodyPr/>
          <a:lstStyle/>
          <a:p>
            <a:fld id="{C1E466EF-772B-4B2A-B2FE-28C6948AD503}" type="slidenum">
              <a:rPr lang="sv-SE" smtClean="0"/>
              <a:t>2</a:t>
            </a:fld>
            <a:endParaRPr lang="sv-SE"/>
          </a:p>
        </p:txBody>
      </p:sp>
    </p:spTree>
    <p:extLst>
      <p:ext uri="{BB962C8B-B14F-4D97-AF65-F5344CB8AC3E}">
        <p14:creationId xmlns:p14="http://schemas.microsoft.com/office/powerpoint/2010/main" val="2102297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err="1"/>
              <a:t>Fogis</a:t>
            </a:r>
            <a:r>
              <a:rPr lang="sv-SE" dirty="0"/>
              <a:t> där finna alla lagen och spelarna registrerade. Inför varje match så markerar vi vilka spelare som är med för att dessa så finns registrerade som deltagare. Laguppställning som är till grund för </a:t>
            </a:r>
            <a:r>
              <a:rPr lang="sv-SE" dirty="0" err="1"/>
              <a:t>ev</a:t>
            </a:r>
            <a:r>
              <a:rPr lang="sv-SE" dirty="0"/>
              <a:t> varningar och röda kort.</a:t>
            </a:r>
          </a:p>
          <a:p>
            <a:endParaRPr lang="sv-SE" dirty="0"/>
          </a:p>
          <a:p>
            <a:r>
              <a:rPr lang="sv-SE" dirty="0" err="1"/>
              <a:t>Supertexten</a:t>
            </a:r>
            <a:r>
              <a:rPr lang="sv-SE" dirty="0"/>
              <a:t> är bra att använda så att alla vi ledare ser meddelanden.</a:t>
            </a:r>
          </a:p>
        </p:txBody>
      </p:sp>
      <p:sp>
        <p:nvSpPr>
          <p:cNvPr id="4" name="Platshållare för bildnummer 3"/>
          <p:cNvSpPr>
            <a:spLocks noGrp="1"/>
          </p:cNvSpPr>
          <p:nvPr>
            <p:ph type="sldNum" sz="quarter" idx="5"/>
          </p:nvPr>
        </p:nvSpPr>
        <p:spPr/>
        <p:txBody>
          <a:bodyPr/>
          <a:lstStyle/>
          <a:p>
            <a:fld id="{C1E466EF-772B-4B2A-B2FE-28C6948AD503}" type="slidenum">
              <a:rPr lang="sv-SE" smtClean="0"/>
              <a:t>3</a:t>
            </a:fld>
            <a:endParaRPr lang="sv-SE"/>
          </a:p>
        </p:txBody>
      </p:sp>
    </p:spTree>
    <p:extLst>
      <p:ext uri="{BB962C8B-B14F-4D97-AF65-F5344CB8AC3E}">
        <p14:creationId xmlns:p14="http://schemas.microsoft.com/office/powerpoint/2010/main" val="2705301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På träningarna så kommer vi fortsätta att spela mycket varvat med färdighetsövningar. De som vill stå på matcher kommer att prioriteras att stå i mål.</a:t>
            </a:r>
          </a:p>
          <a:p>
            <a:endParaRPr lang="sv-SE" dirty="0"/>
          </a:p>
          <a:p>
            <a:r>
              <a:rPr lang="sv-SE" dirty="0"/>
              <a:t>Till matcherna kallas 10 spelare. 1 mv och 9 utespelare. Innebär att det varje omgång vilar ett antal spelare. Kallelse till match går ut samma vecka beroende på vilka som kan vara med. Är man matchvärde eller har kiosken så kommer man att kallas till den matchen. Anledningen till att vi inte har fasta matcher så att man vet i förväg vilka matcher man spelar beror på att vi fördelar lagen beroende på vilka som kan vara med och vilka vi möter. Försöker att vikta för att få till jämna matcher. </a:t>
            </a:r>
          </a:p>
          <a:p>
            <a:endParaRPr lang="sv-SE" dirty="0"/>
          </a:p>
          <a:p>
            <a:r>
              <a:rPr lang="sv-SE" dirty="0"/>
              <a:t>Cupen i Lycksele kostar 800 kr per spelare. Inkvartering på skola men man kan såklart sova med föräldrar om man vill. </a:t>
            </a:r>
          </a:p>
        </p:txBody>
      </p:sp>
      <p:sp>
        <p:nvSpPr>
          <p:cNvPr id="4" name="Platshållare för bildnummer 3"/>
          <p:cNvSpPr>
            <a:spLocks noGrp="1"/>
          </p:cNvSpPr>
          <p:nvPr>
            <p:ph type="sldNum" sz="quarter" idx="5"/>
          </p:nvPr>
        </p:nvSpPr>
        <p:spPr/>
        <p:txBody>
          <a:bodyPr/>
          <a:lstStyle/>
          <a:p>
            <a:fld id="{C1E466EF-772B-4B2A-B2FE-28C6948AD503}" type="slidenum">
              <a:rPr lang="sv-SE" smtClean="0"/>
              <a:t>4</a:t>
            </a:fld>
            <a:endParaRPr lang="sv-SE"/>
          </a:p>
        </p:txBody>
      </p:sp>
    </p:spTree>
    <p:extLst>
      <p:ext uri="{BB962C8B-B14F-4D97-AF65-F5344CB8AC3E}">
        <p14:creationId xmlns:p14="http://schemas.microsoft.com/office/powerpoint/2010/main" val="670950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4A6D5002-48CD-49D3-AEE5-E55EFD038494}" type="datetimeFigureOut">
              <a:rPr lang="sv-SE" smtClean="0"/>
              <a:t>2022-04-25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A6D5002-48CD-49D3-AEE5-E55EFD038494}" type="datetimeFigureOut">
              <a:rPr lang="sv-SE" smtClean="0"/>
              <a:t>2022-04-25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A6D5002-48CD-49D3-AEE5-E55EFD038494}" type="datetimeFigureOut">
              <a:rPr lang="sv-SE" smtClean="0"/>
              <a:t>2022-04-25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4A6D5002-48CD-49D3-AEE5-E55EFD038494}" type="datetimeFigureOut">
              <a:rPr lang="sv-SE" smtClean="0"/>
              <a:t>2022-04-25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4A6D5002-48CD-49D3-AEE5-E55EFD038494}" type="datetimeFigureOut">
              <a:rPr lang="sv-SE" smtClean="0"/>
              <a:t>2022-04-25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4A6D5002-48CD-49D3-AEE5-E55EFD038494}" type="datetimeFigureOut">
              <a:rPr lang="sv-SE" smtClean="0"/>
              <a:t>2022-04-25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4A6D5002-48CD-49D3-AEE5-E55EFD038494}" type="datetimeFigureOut">
              <a:rPr lang="sv-SE" smtClean="0"/>
              <a:t>2022-04-25</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4A6D5002-48CD-49D3-AEE5-E55EFD038494}" type="datetimeFigureOut">
              <a:rPr lang="sv-SE" smtClean="0"/>
              <a:t>2022-04-25</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4A6D5002-48CD-49D3-AEE5-E55EFD038494}" type="datetimeFigureOut">
              <a:rPr lang="sv-SE" smtClean="0"/>
              <a:t>2022-04-25</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4A6D5002-48CD-49D3-AEE5-E55EFD038494}" type="datetimeFigureOut">
              <a:rPr lang="sv-SE" smtClean="0"/>
              <a:t>2022-04-25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4A6D5002-48CD-49D3-AEE5-E55EFD038494}" type="datetimeFigureOut">
              <a:rPr lang="sv-SE" smtClean="0"/>
              <a:t>2022-04-25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0A832EC9-972D-4F8F-9B4F-E1AF6EAA701C}"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6D5002-48CD-49D3-AEE5-E55EFD038494}" type="datetimeFigureOut">
              <a:rPr lang="sv-SE" smtClean="0"/>
              <a:t>2022-04-25</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832EC9-972D-4F8F-9B4F-E1AF6EAA701C}" type="slidenum">
              <a:rPr lang="sv-SE" smtClean="0"/>
              <a:t>‹#›</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r>
              <a:rPr lang="sv-SE" sz="6600" dirty="0"/>
              <a:t>Föräldramöte P11</a:t>
            </a:r>
          </a:p>
        </p:txBody>
      </p:sp>
      <p:sp>
        <p:nvSpPr>
          <p:cNvPr id="3" name="Underrubrik 2"/>
          <p:cNvSpPr>
            <a:spLocks noGrp="1"/>
          </p:cNvSpPr>
          <p:nvPr>
            <p:ph type="subTitle" idx="1"/>
          </p:nvPr>
        </p:nvSpPr>
        <p:spPr/>
        <p:txBody>
          <a:bodyPr/>
          <a:lstStyle/>
          <a:p>
            <a:r>
              <a:rPr lang="sv-SE" dirty="0"/>
              <a:t>2022-04-26</a:t>
            </a:r>
          </a:p>
          <a:p>
            <a:r>
              <a:rPr lang="sv-SE" dirty="0" err="1"/>
              <a:t>HumanResurs</a:t>
            </a:r>
            <a:r>
              <a:rPr lang="sv-SE" dirty="0"/>
              <a:t> Arena</a:t>
            </a:r>
          </a:p>
        </p:txBody>
      </p:sp>
      <p:pic>
        <p:nvPicPr>
          <p:cNvPr id="4" name="Bildobjekt 3" descr="arnästigers.png"/>
          <p:cNvPicPr>
            <a:picLocks noChangeAspect="1"/>
          </p:cNvPicPr>
          <p:nvPr/>
        </p:nvPicPr>
        <p:blipFill>
          <a:blip r:embed="rId2" cstate="print"/>
          <a:stretch>
            <a:fillRect/>
          </a:stretch>
        </p:blipFill>
        <p:spPr>
          <a:xfrm>
            <a:off x="6324693" y="332656"/>
            <a:ext cx="2819307" cy="157881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Fotbollsskolan</a:t>
            </a:r>
          </a:p>
        </p:txBody>
      </p:sp>
      <p:sp>
        <p:nvSpPr>
          <p:cNvPr id="3" name="Platshållare för innehåll 2"/>
          <p:cNvSpPr>
            <a:spLocks noGrp="1"/>
          </p:cNvSpPr>
          <p:nvPr>
            <p:ph idx="1"/>
          </p:nvPr>
        </p:nvSpPr>
        <p:spPr/>
        <p:txBody>
          <a:bodyPr/>
          <a:lstStyle/>
          <a:p>
            <a:r>
              <a:rPr lang="sv-SE" dirty="0"/>
              <a:t>20-23 juni (måndag-torsdag)</a:t>
            </a:r>
          </a:p>
          <a:p>
            <a:r>
              <a:rPr lang="sv-SE" dirty="0"/>
              <a:t>Halvdagar</a:t>
            </a:r>
          </a:p>
          <a:p>
            <a:pPr lvl="1"/>
            <a:r>
              <a:rPr lang="sv-SE" dirty="0"/>
              <a:t>Födda 2010-2012, 12.30-15.30</a:t>
            </a:r>
          </a:p>
          <a:p>
            <a:r>
              <a:rPr lang="sv-SE" dirty="0"/>
              <a:t>500 kr per barn</a:t>
            </a:r>
          </a:p>
          <a:p>
            <a:r>
              <a:rPr lang="sv-SE" dirty="0"/>
              <a:t>Ingår:</a:t>
            </a:r>
          </a:p>
          <a:p>
            <a:pPr lvl="1"/>
            <a:r>
              <a:rPr lang="sv-SE" dirty="0"/>
              <a:t>Enklare mellanmål</a:t>
            </a:r>
          </a:p>
          <a:p>
            <a:pPr lvl="1"/>
            <a:r>
              <a:rPr lang="sv-SE" dirty="0"/>
              <a:t>Boll, flaska, tröja och diplom</a:t>
            </a:r>
          </a:p>
          <a:p>
            <a:r>
              <a:rPr lang="sv-SE"/>
              <a:t>Anmälan via hemsidan</a:t>
            </a:r>
            <a:endParaRPr lang="sv-SE" dirty="0"/>
          </a:p>
        </p:txBody>
      </p:sp>
      <p:pic>
        <p:nvPicPr>
          <p:cNvPr id="4" name="Bildobjekt 3" descr="arnästigers.png"/>
          <p:cNvPicPr>
            <a:picLocks noChangeAspect="1"/>
          </p:cNvPicPr>
          <p:nvPr/>
        </p:nvPicPr>
        <p:blipFill>
          <a:blip r:embed="rId2" cstate="print"/>
          <a:stretch>
            <a:fillRect/>
          </a:stretch>
        </p:blipFill>
        <p:spPr>
          <a:xfrm>
            <a:off x="6324693" y="332656"/>
            <a:ext cx="2819307" cy="1578813"/>
          </a:xfrm>
          <a:prstGeom prst="rect">
            <a:avLst/>
          </a:prstGeom>
        </p:spPr>
      </p:pic>
    </p:spTree>
    <p:extLst>
      <p:ext uri="{BB962C8B-B14F-4D97-AF65-F5344CB8AC3E}">
        <p14:creationId xmlns:p14="http://schemas.microsoft.com/office/powerpoint/2010/main" val="1280134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Ordningsregler</a:t>
            </a:r>
          </a:p>
        </p:txBody>
      </p:sp>
      <p:sp>
        <p:nvSpPr>
          <p:cNvPr id="3" name="Platshållare för innehåll 2"/>
          <p:cNvSpPr>
            <a:spLocks noGrp="1"/>
          </p:cNvSpPr>
          <p:nvPr>
            <p:ph idx="1"/>
          </p:nvPr>
        </p:nvSpPr>
        <p:spPr/>
        <p:txBody>
          <a:bodyPr/>
          <a:lstStyle/>
          <a:p>
            <a:r>
              <a:rPr lang="sv-SE" dirty="0"/>
              <a:t>Frånvaro</a:t>
            </a:r>
          </a:p>
          <a:p>
            <a:pPr lvl="1"/>
            <a:r>
              <a:rPr lang="sv-SE" dirty="0"/>
              <a:t>Meddela i tid</a:t>
            </a:r>
          </a:p>
          <a:p>
            <a:pPr lvl="1"/>
            <a:r>
              <a:rPr lang="sv-SE" dirty="0"/>
              <a:t>Krav på att meddela. Använd </a:t>
            </a:r>
            <a:r>
              <a:rPr lang="sv-SE" dirty="0" err="1"/>
              <a:t>Supertext</a:t>
            </a:r>
            <a:r>
              <a:rPr lang="sv-SE" dirty="0"/>
              <a:t>.</a:t>
            </a:r>
          </a:p>
          <a:p>
            <a:r>
              <a:rPr lang="sv-SE" dirty="0"/>
              <a:t>Spelare/ledare</a:t>
            </a:r>
          </a:p>
          <a:p>
            <a:pPr lvl="1"/>
            <a:r>
              <a:rPr lang="sv-SE" dirty="0"/>
              <a:t>Språket</a:t>
            </a:r>
          </a:p>
          <a:p>
            <a:pPr lvl="1"/>
            <a:r>
              <a:rPr lang="sv-SE" dirty="0"/>
              <a:t>Respekt för varandra</a:t>
            </a:r>
          </a:p>
          <a:p>
            <a:r>
              <a:rPr lang="sv-SE" dirty="0"/>
              <a:t>Föräldrar</a:t>
            </a:r>
          </a:p>
          <a:p>
            <a:pPr lvl="1"/>
            <a:r>
              <a:rPr lang="sv-SE" dirty="0"/>
              <a:t>Heja på grabbarna, coacha dem inte</a:t>
            </a:r>
          </a:p>
        </p:txBody>
      </p:sp>
      <p:pic>
        <p:nvPicPr>
          <p:cNvPr id="4" name="Bildobjekt 3" descr="arnästigers.png"/>
          <p:cNvPicPr>
            <a:picLocks noChangeAspect="1"/>
          </p:cNvPicPr>
          <p:nvPr/>
        </p:nvPicPr>
        <p:blipFill>
          <a:blip r:embed="rId3" cstate="print"/>
          <a:stretch>
            <a:fillRect/>
          </a:stretch>
        </p:blipFill>
        <p:spPr>
          <a:xfrm>
            <a:off x="6324693" y="332656"/>
            <a:ext cx="2819307" cy="157881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Registrering</a:t>
            </a:r>
          </a:p>
        </p:txBody>
      </p:sp>
      <p:sp>
        <p:nvSpPr>
          <p:cNvPr id="3" name="Platshållare för innehåll 2"/>
          <p:cNvSpPr>
            <a:spLocks noGrp="1"/>
          </p:cNvSpPr>
          <p:nvPr>
            <p:ph idx="1"/>
          </p:nvPr>
        </p:nvSpPr>
        <p:spPr/>
        <p:txBody>
          <a:bodyPr/>
          <a:lstStyle/>
          <a:p>
            <a:r>
              <a:rPr lang="sv-SE" dirty="0"/>
              <a:t>FOGIS</a:t>
            </a:r>
          </a:p>
          <a:p>
            <a:pPr lvl="1"/>
            <a:r>
              <a:rPr lang="sv-SE" dirty="0"/>
              <a:t>Lämna in blankett om samtycke till registrering</a:t>
            </a:r>
          </a:p>
          <a:p>
            <a:r>
              <a:rPr lang="sv-SE" dirty="0"/>
              <a:t>Kontakt</a:t>
            </a:r>
          </a:p>
          <a:p>
            <a:pPr lvl="1"/>
            <a:r>
              <a:rPr lang="sv-SE" dirty="0" err="1"/>
              <a:t>Supertext</a:t>
            </a:r>
            <a:r>
              <a:rPr lang="sv-SE" dirty="0"/>
              <a:t>, det vi ledare skriver visas för alla men det man som förälder skriver ser bara vi ledare. </a:t>
            </a:r>
          </a:p>
          <a:p>
            <a:pPr lvl="1"/>
            <a:r>
              <a:rPr lang="sv-SE" dirty="0"/>
              <a:t>Uppdatera kontaktuppgifter, lista finns.</a:t>
            </a:r>
          </a:p>
        </p:txBody>
      </p:sp>
      <p:pic>
        <p:nvPicPr>
          <p:cNvPr id="4" name="Bildobjekt 3" descr="arnästigers.png"/>
          <p:cNvPicPr>
            <a:picLocks noChangeAspect="1"/>
          </p:cNvPicPr>
          <p:nvPr/>
        </p:nvPicPr>
        <p:blipFill>
          <a:blip r:embed="rId3" cstate="print"/>
          <a:stretch>
            <a:fillRect/>
          </a:stretch>
        </p:blipFill>
        <p:spPr>
          <a:xfrm>
            <a:off x="6324693" y="332656"/>
            <a:ext cx="2819307" cy="1578813"/>
          </a:xfrm>
          <a:prstGeom prst="rect">
            <a:avLst/>
          </a:prstGeom>
        </p:spPr>
      </p:pic>
    </p:spTree>
    <p:extLst>
      <p:ext uri="{BB962C8B-B14F-4D97-AF65-F5344CB8AC3E}">
        <p14:creationId xmlns:p14="http://schemas.microsoft.com/office/powerpoint/2010/main" val="3088419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a:t>Sporten</a:t>
            </a:r>
          </a:p>
        </p:txBody>
      </p:sp>
      <p:sp>
        <p:nvSpPr>
          <p:cNvPr id="5" name="Platshållare för innehåll 4"/>
          <p:cNvSpPr>
            <a:spLocks noGrp="1"/>
          </p:cNvSpPr>
          <p:nvPr>
            <p:ph idx="1"/>
          </p:nvPr>
        </p:nvSpPr>
        <p:spPr/>
        <p:txBody>
          <a:bodyPr>
            <a:normAutofit lnSpcReduction="10000"/>
          </a:bodyPr>
          <a:lstStyle/>
          <a:p>
            <a:r>
              <a:rPr lang="sv-SE" dirty="0"/>
              <a:t>Träningar</a:t>
            </a:r>
          </a:p>
          <a:p>
            <a:pPr lvl="1"/>
            <a:r>
              <a:rPr lang="sv-SE" dirty="0"/>
              <a:t>2-3 ggr/veckan</a:t>
            </a:r>
          </a:p>
          <a:p>
            <a:pPr lvl="1"/>
            <a:r>
              <a:rPr lang="sv-SE" dirty="0"/>
              <a:t>Kom i tid = minst ca 5 minuter innan träningen börjar.</a:t>
            </a:r>
          </a:p>
          <a:p>
            <a:r>
              <a:rPr lang="sv-SE" dirty="0"/>
              <a:t>Matcher</a:t>
            </a:r>
          </a:p>
          <a:p>
            <a:pPr lvl="1"/>
            <a:r>
              <a:rPr lang="sv-SE" dirty="0"/>
              <a:t>2 lag i ÅFF div 6 pojkar</a:t>
            </a:r>
          </a:p>
          <a:p>
            <a:pPr lvl="1"/>
            <a:r>
              <a:rPr lang="sv-SE" dirty="0"/>
              <a:t>10 spelare till match</a:t>
            </a:r>
          </a:p>
          <a:p>
            <a:r>
              <a:rPr lang="sv-SE" dirty="0"/>
              <a:t>Cuper</a:t>
            </a:r>
          </a:p>
          <a:p>
            <a:pPr lvl="1"/>
            <a:r>
              <a:rPr lang="sv-SE" dirty="0"/>
              <a:t>Lyckselecupen 1-3/7</a:t>
            </a:r>
          </a:p>
          <a:p>
            <a:endParaRPr lang="sv-SE" dirty="0"/>
          </a:p>
        </p:txBody>
      </p:sp>
      <p:pic>
        <p:nvPicPr>
          <p:cNvPr id="7" name="Bildobjekt 6" descr="arnästigers.png"/>
          <p:cNvPicPr>
            <a:picLocks noChangeAspect="1"/>
          </p:cNvPicPr>
          <p:nvPr/>
        </p:nvPicPr>
        <p:blipFill>
          <a:blip r:embed="rId3" cstate="print"/>
          <a:stretch>
            <a:fillRect/>
          </a:stretch>
        </p:blipFill>
        <p:spPr>
          <a:xfrm>
            <a:off x="6324693" y="332656"/>
            <a:ext cx="2819307" cy="157881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Matcher</a:t>
            </a:r>
          </a:p>
        </p:txBody>
      </p:sp>
      <p:sp>
        <p:nvSpPr>
          <p:cNvPr id="3" name="Platshållare för innehåll 2"/>
          <p:cNvSpPr>
            <a:spLocks noGrp="1"/>
          </p:cNvSpPr>
          <p:nvPr>
            <p:ph idx="1"/>
          </p:nvPr>
        </p:nvSpPr>
        <p:spPr/>
        <p:txBody>
          <a:bodyPr/>
          <a:lstStyle/>
          <a:p>
            <a:r>
              <a:rPr lang="sv-SE" dirty="0"/>
              <a:t>Matchvärd</a:t>
            </a:r>
          </a:p>
          <a:p>
            <a:pPr lvl="1"/>
            <a:r>
              <a:rPr lang="sv-SE" dirty="0"/>
              <a:t>På plats 30 minuter innan match</a:t>
            </a:r>
          </a:p>
          <a:p>
            <a:pPr lvl="1"/>
            <a:r>
              <a:rPr lang="sv-SE" dirty="0"/>
              <a:t>Ta emot domaren och bortalag.</a:t>
            </a:r>
          </a:p>
          <a:p>
            <a:pPr lvl="1"/>
            <a:r>
              <a:rPr lang="sv-SE" dirty="0"/>
              <a:t>Hämtar matchvärdsväst och linjeflaggor i domarrummet</a:t>
            </a:r>
          </a:p>
          <a:p>
            <a:pPr lvl="1"/>
            <a:r>
              <a:rPr lang="sv-SE" dirty="0"/>
              <a:t>Ser till att publiken sköter sig. Stöttar domaren om det behövs.</a:t>
            </a:r>
          </a:p>
          <a:p>
            <a:pPr lvl="1"/>
            <a:r>
              <a:rPr lang="sv-SE" dirty="0"/>
              <a:t>Publik bara på motsatt långsida från avbytarbåsen.</a:t>
            </a:r>
          </a:p>
        </p:txBody>
      </p:sp>
      <p:pic>
        <p:nvPicPr>
          <p:cNvPr id="4" name="Bildobjekt 3" descr="arnästigers.png"/>
          <p:cNvPicPr>
            <a:picLocks noChangeAspect="1"/>
          </p:cNvPicPr>
          <p:nvPr/>
        </p:nvPicPr>
        <p:blipFill>
          <a:blip r:embed="rId2" cstate="print"/>
          <a:stretch>
            <a:fillRect/>
          </a:stretch>
        </p:blipFill>
        <p:spPr>
          <a:xfrm>
            <a:off x="6324693" y="332656"/>
            <a:ext cx="2819307" cy="157881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Matcher</a:t>
            </a:r>
          </a:p>
        </p:txBody>
      </p:sp>
      <p:sp>
        <p:nvSpPr>
          <p:cNvPr id="3" name="Platshållare för innehåll 2"/>
          <p:cNvSpPr>
            <a:spLocks noGrp="1"/>
          </p:cNvSpPr>
          <p:nvPr>
            <p:ph idx="1"/>
          </p:nvPr>
        </p:nvSpPr>
        <p:spPr/>
        <p:txBody>
          <a:bodyPr/>
          <a:lstStyle/>
          <a:p>
            <a:r>
              <a:rPr lang="sv-SE" dirty="0"/>
              <a:t>Linjedomare</a:t>
            </a:r>
          </a:p>
          <a:p>
            <a:pPr lvl="1"/>
            <a:r>
              <a:rPr lang="sv-SE" dirty="0"/>
              <a:t>Hjälper domaren att se när bollen är över sidlinjen.</a:t>
            </a:r>
          </a:p>
          <a:p>
            <a:pPr lvl="1"/>
            <a:r>
              <a:rPr lang="sv-SE" dirty="0"/>
              <a:t>Räcker att markera med att höja flaggan.</a:t>
            </a:r>
          </a:p>
          <a:p>
            <a:pPr lvl="1"/>
            <a:r>
              <a:rPr lang="sv-SE" dirty="0"/>
              <a:t>Vill man så kan man peka mot det håller som inkastande lag spelar åt.</a:t>
            </a:r>
          </a:p>
        </p:txBody>
      </p:sp>
      <p:pic>
        <p:nvPicPr>
          <p:cNvPr id="4" name="Bildobjekt 3" descr="arnästigers.png"/>
          <p:cNvPicPr>
            <a:picLocks noChangeAspect="1"/>
          </p:cNvPicPr>
          <p:nvPr/>
        </p:nvPicPr>
        <p:blipFill>
          <a:blip r:embed="rId2" cstate="print"/>
          <a:stretch>
            <a:fillRect/>
          </a:stretch>
        </p:blipFill>
        <p:spPr>
          <a:xfrm>
            <a:off x="6324693" y="332656"/>
            <a:ext cx="2819307" cy="1578813"/>
          </a:xfrm>
          <a:prstGeom prst="rect">
            <a:avLst/>
          </a:prstGeom>
        </p:spPr>
      </p:pic>
    </p:spTree>
    <p:extLst>
      <p:ext uri="{BB962C8B-B14F-4D97-AF65-F5344CB8AC3E}">
        <p14:creationId xmlns:p14="http://schemas.microsoft.com/office/powerpoint/2010/main" val="2351339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Matcher</a:t>
            </a:r>
          </a:p>
        </p:txBody>
      </p:sp>
      <p:sp>
        <p:nvSpPr>
          <p:cNvPr id="3" name="Platshållare för innehåll 2"/>
          <p:cNvSpPr>
            <a:spLocks noGrp="1"/>
          </p:cNvSpPr>
          <p:nvPr>
            <p:ph idx="1"/>
          </p:nvPr>
        </p:nvSpPr>
        <p:spPr/>
        <p:txBody>
          <a:bodyPr>
            <a:normAutofit lnSpcReduction="10000"/>
          </a:bodyPr>
          <a:lstStyle/>
          <a:p>
            <a:r>
              <a:rPr lang="sv-SE" dirty="0"/>
              <a:t>Fika</a:t>
            </a:r>
          </a:p>
          <a:p>
            <a:pPr lvl="1"/>
            <a:r>
              <a:rPr lang="sv-SE" dirty="0"/>
              <a:t>Ansvarig är på plats 30 minuter innan.</a:t>
            </a:r>
          </a:p>
          <a:p>
            <a:pPr lvl="1"/>
            <a:r>
              <a:rPr lang="sv-SE" dirty="0"/>
              <a:t>Tar med sig </a:t>
            </a:r>
            <a:r>
              <a:rPr lang="sv-SE" dirty="0" err="1"/>
              <a:t>färdigbryggt</a:t>
            </a:r>
            <a:r>
              <a:rPr lang="sv-SE" dirty="0"/>
              <a:t> kaffe (brukar gå åt 4 pumptermosar), två långpannekakor, mjölk till kaffet, färdigblandad saft.</a:t>
            </a:r>
          </a:p>
          <a:p>
            <a:pPr lvl="1"/>
            <a:r>
              <a:rPr lang="sv-SE" dirty="0"/>
              <a:t>I fikakassen finns; muggar, kaffeskedar, saftkanna, uppläggningsfat, servetter, kassaskrin med växel samt prislista med </a:t>
            </a:r>
            <a:r>
              <a:rPr lang="sv-SE" dirty="0" err="1"/>
              <a:t>Swishnummer</a:t>
            </a:r>
            <a:r>
              <a:rPr lang="sv-SE" dirty="0"/>
              <a:t>.</a:t>
            </a:r>
          </a:p>
          <a:p>
            <a:pPr lvl="1"/>
            <a:r>
              <a:rPr lang="sv-SE" dirty="0"/>
              <a:t>De som haft fika överlämnar fikakassen till nästa som har fika.</a:t>
            </a:r>
          </a:p>
        </p:txBody>
      </p:sp>
      <p:pic>
        <p:nvPicPr>
          <p:cNvPr id="4" name="Bildobjekt 3" descr="arnästigers.png"/>
          <p:cNvPicPr>
            <a:picLocks noChangeAspect="1"/>
          </p:cNvPicPr>
          <p:nvPr/>
        </p:nvPicPr>
        <p:blipFill>
          <a:blip r:embed="rId2" cstate="print"/>
          <a:stretch>
            <a:fillRect/>
          </a:stretch>
        </p:blipFill>
        <p:spPr>
          <a:xfrm>
            <a:off x="6324693" y="332656"/>
            <a:ext cx="2819307" cy="1578813"/>
          </a:xfrm>
          <a:prstGeom prst="rect">
            <a:avLst/>
          </a:prstGeom>
        </p:spPr>
      </p:pic>
    </p:spTree>
    <p:extLst>
      <p:ext uri="{BB962C8B-B14F-4D97-AF65-F5344CB8AC3E}">
        <p14:creationId xmlns:p14="http://schemas.microsoft.com/office/powerpoint/2010/main" val="1334364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Matcher</a:t>
            </a:r>
          </a:p>
        </p:txBody>
      </p:sp>
      <p:sp>
        <p:nvSpPr>
          <p:cNvPr id="3" name="Platshållare för innehåll 2"/>
          <p:cNvSpPr>
            <a:spLocks noGrp="1"/>
          </p:cNvSpPr>
          <p:nvPr>
            <p:ph idx="1"/>
          </p:nvPr>
        </p:nvSpPr>
        <p:spPr/>
        <p:txBody>
          <a:bodyPr>
            <a:normAutofit/>
          </a:bodyPr>
          <a:lstStyle/>
          <a:p>
            <a:r>
              <a:rPr lang="sv-SE" dirty="0"/>
              <a:t>Fika</a:t>
            </a:r>
          </a:p>
          <a:p>
            <a:pPr lvl="1"/>
            <a:r>
              <a:rPr lang="sv-SE" dirty="0"/>
              <a:t>Saknas något så kontakta Fredrik Öman (Axels pappa) 070-2233730</a:t>
            </a:r>
          </a:p>
          <a:p>
            <a:pPr lvl="1"/>
            <a:r>
              <a:rPr lang="sv-SE" dirty="0"/>
              <a:t>Kan man inte så byter man själv. Meddela på slingan att man bytt.</a:t>
            </a:r>
          </a:p>
        </p:txBody>
      </p:sp>
      <p:pic>
        <p:nvPicPr>
          <p:cNvPr id="4" name="Bildobjekt 3" descr="arnästigers.png"/>
          <p:cNvPicPr>
            <a:picLocks noChangeAspect="1"/>
          </p:cNvPicPr>
          <p:nvPr/>
        </p:nvPicPr>
        <p:blipFill>
          <a:blip r:embed="rId2" cstate="print"/>
          <a:stretch>
            <a:fillRect/>
          </a:stretch>
        </p:blipFill>
        <p:spPr>
          <a:xfrm>
            <a:off x="6324693" y="332656"/>
            <a:ext cx="2819307" cy="1578813"/>
          </a:xfrm>
          <a:prstGeom prst="rect">
            <a:avLst/>
          </a:prstGeom>
        </p:spPr>
      </p:pic>
    </p:spTree>
    <p:extLst>
      <p:ext uri="{BB962C8B-B14F-4D97-AF65-F5344CB8AC3E}">
        <p14:creationId xmlns:p14="http://schemas.microsoft.com/office/powerpoint/2010/main" val="2177606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Ekonomi</a:t>
            </a:r>
          </a:p>
        </p:txBody>
      </p:sp>
      <p:sp>
        <p:nvSpPr>
          <p:cNvPr id="3" name="Platshållare för innehåll 2"/>
          <p:cNvSpPr>
            <a:spLocks noGrp="1"/>
          </p:cNvSpPr>
          <p:nvPr>
            <p:ph idx="1"/>
          </p:nvPr>
        </p:nvSpPr>
        <p:spPr/>
        <p:txBody>
          <a:bodyPr/>
          <a:lstStyle/>
          <a:p>
            <a:r>
              <a:rPr lang="sv-SE" dirty="0"/>
              <a:t>Lagkassan f.n. 6608kr</a:t>
            </a:r>
          </a:p>
          <a:p>
            <a:r>
              <a:rPr lang="sv-SE" dirty="0"/>
              <a:t>Medlems- och deltagaravgift</a:t>
            </a:r>
          </a:p>
          <a:p>
            <a:pPr lvl="1"/>
            <a:r>
              <a:rPr lang="sv-SE" dirty="0"/>
              <a:t>Faktureras via föreningen, 1400 kr</a:t>
            </a:r>
          </a:p>
          <a:p>
            <a:r>
              <a:rPr lang="sv-SE" dirty="0"/>
              <a:t>Betinget</a:t>
            </a:r>
          </a:p>
          <a:p>
            <a:pPr lvl="1"/>
            <a:r>
              <a:rPr lang="sv-SE" dirty="0"/>
              <a:t>15 000 kr (10 000 kr + 5 000 kr)</a:t>
            </a:r>
          </a:p>
          <a:p>
            <a:pPr lvl="1"/>
            <a:r>
              <a:rPr lang="sv-SE" dirty="0"/>
              <a:t>Jobba ihop, sälja saker eller på deltagaravgiften?</a:t>
            </a:r>
          </a:p>
          <a:p>
            <a:pPr lvl="1"/>
            <a:r>
              <a:rPr lang="sv-SE" dirty="0"/>
              <a:t>Ansvarig för försäljning/arbeten</a:t>
            </a:r>
          </a:p>
          <a:p>
            <a:r>
              <a:rPr lang="sv-SE" dirty="0"/>
              <a:t>Försäljning vid matcherna</a:t>
            </a:r>
          </a:p>
        </p:txBody>
      </p:sp>
      <p:pic>
        <p:nvPicPr>
          <p:cNvPr id="4" name="Bildobjekt 3" descr="arnästigers.png"/>
          <p:cNvPicPr>
            <a:picLocks noChangeAspect="1"/>
          </p:cNvPicPr>
          <p:nvPr/>
        </p:nvPicPr>
        <p:blipFill>
          <a:blip r:embed="rId2" cstate="print"/>
          <a:stretch>
            <a:fillRect/>
          </a:stretch>
        </p:blipFill>
        <p:spPr>
          <a:xfrm>
            <a:off x="6324693" y="332656"/>
            <a:ext cx="2819307" cy="1578813"/>
          </a:xfrm>
          <a:prstGeom prst="rect">
            <a:avLst/>
          </a:prstGeom>
        </p:spPr>
      </p:pic>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587</Words>
  <Application>Microsoft Office PowerPoint</Application>
  <PresentationFormat>Bildspel på skärmen (4:3)</PresentationFormat>
  <Paragraphs>79</Paragraphs>
  <Slides>10</Slides>
  <Notes>3</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10</vt:i4>
      </vt:variant>
    </vt:vector>
  </HeadingPairs>
  <TitlesOfParts>
    <vt:vector size="13" baseType="lpstr">
      <vt:lpstr>Arial</vt:lpstr>
      <vt:lpstr>Calibri</vt:lpstr>
      <vt:lpstr>Office-tema</vt:lpstr>
      <vt:lpstr>Föräldramöte P11</vt:lpstr>
      <vt:lpstr>Ordningsregler</vt:lpstr>
      <vt:lpstr>Registrering</vt:lpstr>
      <vt:lpstr>Sporten</vt:lpstr>
      <vt:lpstr>Matcher</vt:lpstr>
      <vt:lpstr>Matcher</vt:lpstr>
      <vt:lpstr>Matcher</vt:lpstr>
      <vt:lpstr>Matcher</vt:lpstr>
      <vt:lpstr>Ekonomi</vt:lpstr>
      <vt:lpstr>Fotbollsskolan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P07</dc:title>
  <dc:creator>Hemma</dc:creator>
  <cp:lastModifiedBy>Johan Wändin</cp:lastModifiedBy>
  <cp:revision>15</cp:revision>
  <dcterms:created xsi:type="dcterms:W3CDTF">2018-04-23T19:36:33Z</dcterms:created>
  <dcterms:modified xsi:type="dcterms:W3CDTF">2022-04-25T15:58:17Z</dcterms:modified>
</cp:coreProperties>
</file>