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5" r:id="rId1"/>
  </p:sldMasterIdLst>
  <p:notesMasterIdLst>
    <p:notesMasterId r:id="rId15"/>
  </p:notesMasterIdLst>
  <p:sldIdLst>
    <p:sldId id="257" r:id="rId2"/>
    <p:sldId id="258" r:id="rId3"/>
    <p:sldId id="265" r:id="rId4"/>
    <p:sldId id="275" r:id="rId5"/>
    <p:sldId id="256" r:id="rId6"/>
    <p:sldId id="259" r:id="rId7"/>
    <p:sldId id="268" r:id="rId8"/>
    <p:sldId id="260" r:id="rId9"/>
    <p:sldId id="262" r:id="rId10"/>
    <p:sldId id="269" r:id="rId11"/>
    <p:sldId id="266" r:id="rId12"/>
    <p:sldId id="273" r:id="rId13"/>
    <p:sldId id="274" r:id="rId14"/>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86571" autoAdjust="0"/>
  </p:normalViewPr>
  <p:slideViewPr>
    <p:cSldViewPr>
      <p:cViewPr varScale="1">
        <p:scale>
          <a:sx n="96" d="100"/>
          <a:sy n="96" d="100"/>
        </p:scale>
        <p:origin x="196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6BAB093D-C41F-47FA-8505-5644E42C9D93}" type="datetimeFigureOut">
              <a:rPr lang="sv-SE"/>
              <a:pPr>
                <a:defRPr/>
              </a:pPr>
              <a:t>2026-03-19</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sv-SE" noProof="0"/>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B2B4D1AA-232C-4BEA-A4A2-FA6A525D3AE3}" type="slidenum">
              <a:rPr lang="sv-SE"/>
              <a:pPr>
                <a:defRPr/>
              </a:pPr>
              <a:t>‹#›</a:t>
            </a:fld>
            <a:endParaRPr lang="sv-S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a:p>
        </p:txBody>
      </p:sp>
      <p:sp>
        <p:nvSpPr>
          <p:cNvPr id="11268"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EDBF56E-AB19-4AED-9D33-FAA3F7ABD66B}" type="slidenum">
              <a:rPr lang="sv-SE" altLang="sv-SE" smtClean="0"/>
              <a:pPr fontAlgn="base">
                <a:spcBef>
                  <a:spcPct val="0"/>
                </a:spcBef>
                <a:spcAft>
                  <a:spcPct val="0"/>
                </a:spcAft>
              </a:pPr>
              <a:t>2</a:t>
            </a:fld>
            <a:endParaRPr lang="sv-SE" altLang="sv-S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a:p>
        </p:txBody>
      </p:sp>
      <p:sp>
        <p:nvSpPr>
          <p:cNvPr id="13316"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C8026F9-3AFA-4061-88C9-131CA9783861}" type="slidenum">
              <a:rPr lang="sv-SE" altLang="sv-SE" smtClean="0"/>
              <a:pPr fontAlgn="base">
                <a:spcBef>
                  <a:spcPct val="0"/>
                </a:spcBef>
                <a:spcAft>
                  <a:spcPct val="0"/>
                </a:spcAft>
              </a:pPr>
              <a:t>3</a:t>
            </a:fld>
            <a:endParaRPr lang="sv-SE" altLang="sv-S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28179-D958-2AC3-CAEB-D267C1BC57B4}"/>
            </a:ext>
          </a:extLst>
        </p:cNvPr>
        <p:cNvGrpSpPr/>
        <p:nvPr/>
      </p:nvGrpSpPr>
      <p:grpSpPr>
        <a:xfrm>
          <a:off x="0" y="0"/>
          <a:ext cx="0" cy="0"/>
          <a:chOff x="0" y="0"/>
          <a:chExt cx="0" cy="0"/>
        </a:xfrm>
      </p:grpSpPr>
      <p:sp>
        <p:nvSpPr>
          <p:cNvPr id="13314" name="Platshållare för bildobjekt 1">
            <a:extLst>
              <a:ext uri="{FF2B5EF4-FFF2-40B4-BE49-F238E27FC236}">
                <a16:creationId xmlns:a16="http://schemas.microsoft.com/office/drawing/2014/main" id="{36925432-30FB-80C7-72F8-6C0B46D080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Platshållare för anteckningar 2">
            <a:extLst>
              <a:ext uri="{FF2B5EF4-FFF2-40B4-BE49-F238E27FC236}">
                <a16:creationId xmlns:a16="http://schemas.microsoft.com/office/drawing/2014/main" id="{B1D0AF27-4B16-C62B-D75E-08092AC2010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a:p>
        </p:txBody>
      </p:sp>
      <p:sp>
        <p:nvSpPr>
          <p:cNvPr id="13316" name="Platshållare för bildnummer 3">
            <a:extLst>
              <a:ext uri="{FF2B5EF4-FFF2-40B4-BE49-F238E27FC236}">
                <a16:creationId xmlns:a16="http://schemas.microsoft.com/office/drawing/2014/main" id="{3D6B4B00-8828-B6CB-A578-F3EFC53B504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C8026F9-3AFA-4061-88C9-131CA9783861}" type="slidenum">
              <a:rPr lang="sv-SE" altLang="sv-SE" smtClean="0"/>
              <a:pPr fontAlgn="base">
                <a:spcBef>
                  <a:spcPct val="0"/>
                </a:spcBef>
                <a:spcAft>
                  <a:spcPct val="0"/>
                </a:spcAft>
              </a:pPr>
              <a:t>4</a:t>
            </a:fld>
            <a:endParaRPr lang="sv-SE" altLang="sv-SE"/>
          </a:p>
        </p:txBody>
      </p:sp>
    </p:spTree>
    <p:extLst>
      <p:ext uri="{BB962C8B-B14F-4D97-AF65-F5344CB8AC3E}">
        <p14:creationId xmlns:p14="http://schemas.microsoft.com/office/powerpoint/2010/main" val="577200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a:p>
        </p:txBody>
      </p:sp>
      <p:sp>
        <p:nvSpPr>
          <p:cNvPr id="17412"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11747E5-89D9-4D03-8E10-9E9491A191AC}" type="slidenum">
              <a:rPr lang="sv-SE" altLang="sv-SE" smtClean="0"/>
              <a:pPr fontAlgn="base">
                <a:spcBef>
                  <a:spcPct val="0"/>
                </a:spcBef>
                <a:spcAft>
                  <a:spcPct val="0"/>
                </a:spcAft>
              </a:pPr>
              <a:t>5</a:t>
            </a:fld>
            <a:endParaRPr lang="sv-SE" altLang="sv-S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a:p>
        </p:txBody>
      </p:sp>
      <p:sp>
        <p:nvSpPr>
          <p:cNvPr id="19460"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5A34B20-2E97-4AD6-8266-F89BCCC1854C}" type="slidenum">
              <a:rPr lang="sv-SE" altLang="sv-SE" smtClean="0"/>
              <a:pPr fontAlgn="base">
                <a:spcBef>
                  <a:spcPct val="0"/>
                </a:spcBef>
                <a:spcAft>
                  <a:spcPct val="0"/>
                </a:spcAft>
              </a:pPr>
              <a:t>7</a:t>
            </a:fld>
            <a:endParaRPr lang="sv-SE" altLang="sv-S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a:p>
        </p:txBody>
      </p:sp>
      <p:sp>
        <p:nvSpPr>
          <p:cNvPr id="24580"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2DA8F04-C477-4EA7-85D1-0FE24DF489DB}" type="slidenum">
              <a:rPr lang="sv-SE" altLang="sv-SE" smtClean="0"/>
              <a:pPr fontAlgn="base">
                <a:spcBef>
                  <a:spcPct val="0"/>
                </a:spcBef>
                <a:spcAft>
                  <a:spcPct val="0"/>
                </a:spcAft>
              </a:pPr>
              <a:t>11</a:t>
            </a:fld>
            <a:endParaRPr lang="sv-SE" alt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4" name="Rectangle 6"/>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cxnSp>
        <p:nvCxnSpPr>
          <p:cNvPr id="5" name="Straight Connector 8"/>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Rectangle 9"/>
          <p:cNvSpPr/>
          <p:nvPr/>
        </p:nvSpPr>
        <p:spPr>
          <a:xfrm>
            <a:off x="0" y="6334125"/>
            <a:ext cx="9144000" cy="66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2" name="Title 1"/>
          <p:cNvSpPr>
            <a:spLocks noGrp="1"/>
          </p:cNvSpPr>
          <p:nvPr>
            <p:ph type="ctrTitle"/>
          </p:nvPr>
        </p:nvSpPr>
        <p:spPr>
          <a:xfrm>
            <a:off x="822960" y="758952"/>
            <a:ext cx="7543800" cy="3566160"/>
          </a:xfrm>
        </p:spPr>
        <p:txBody>
          <a:bodyPr/>
          <a:lstStyle>
            <a:lvl1pPr algn="l">
              <a:lnSpc>
                <a:spcPct val="85000"/>
              </a:lnSpc>
              <a:defRPr sz="8000" spc="-50" baseline="0">
                <a:solidFill>
                  <a:schemeClr val="tx1">
                    <a:lumMod val="85000"/>
                    <a:lumOff val="15000"/>
                  </a:schemeClr>
                </a:solidFill>
              </a:defRPr>
            </a:lvl1pPr>
          </a:lstStyle>
          <a:p>
            <a:r>
              <a:rPr lang="sv-SE"/>
              <a:t>Klicka här för att ändra format</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v-SE"/>
              <a:t>Klicka om du vill redigera mall för underrubrikformat</a:t>
            </a:r>
            <a:endParaRPr lang="en-US" dirty="0"/>
          </a:p>
        </p:txBody>
      </p:sp>
      <p:sp>
        <p:nvSpPr>
          <p:cNvPr id="7" name="Date Placeholder 3"/>
          <p:cNvSpPr>
            <a:spLocks noGrp="1"/>
          </p:cNvSpPr>
          <p:nvPr>
            <p:ph type="dt" sz="half" idx="10"/>
          </p:nvPr>
        </p:nvSpPr>
        <p:spPr/>
        <p:txBody>
          <a:bodyPr/>
          <a:lstStyle>
            <a:lvl1pPr>
              <a:defRPr/>
            </a:lvl1pPr>
          </a:lstStyle>
          <a:p>
            <a:pPr>
              <a:defRPr/>
            </a:pPr>
            <a:fld id="{CDB2BAA3-E8AA-4629-A4FE-DFCFF8DF81BC}" type="datetimeFigureOut">
              <a:rPr lang="sv-SE"/>
              <a:pPr>
                <a:defRPr/>
              </a:pPr>
              <a:t>2026-03-19</a:t>
            </a:fld>
            <a:endParaRPr lang="sv-SE"/>
          </a:p>
        </p:txBody>
      </p:sp>
      <p:sp>
        <p:nvSpPr>
          <p:cNvPr id="8" name="Footer Placeholder 4"/>
          <p:cNvSpPr>
            <a:spLocks noGrp="1"/>
          </p:cNvSpPr>
          <p:nvPr>
            <p:ph type="ftr" sz="quarter" idx="11"/>
          </p:nvPr>
        </p:nvSpPr>
        <p:spPr/>
        <p:txBody>
          <a:bodyPr/>
          <a:lstStyle>
            <a:lvl1pPr>
              <a:defRPr/>
            </a:lvl1pPr>
          </a:lstStyle>
          <a:p>
            <a:pPr>
              <a:defRPr/>
            </a:pPr>
            <a:endParaRPr lang="sv-SE"/>
          </a:p>
        </p:txBody>
      </p:sp>
      <p:sp>
        <p:nvSpPr>
          <p:cNvPr id="9" name="Slide Number Placeholder 5"/>
          <p:cNvSpPr>
            <a:spLocks noGrp="1"/>
          </p:cNvSpPr>
          <p:nvPr>
            <p:ph type="sldNum" sz="quarter" idx="12"/>
          </p:nvPr>
        </p:nvSpPr>
        <p:spPr/>
        <p:txBody>
          <a:bodyPr/>
          <a:lstStyle>
            <a:lvl1pPr>
              <a:defRPr/>
            </a:lvl1pPr>
          </a:lstStyle>
          <a:p>
            <a:pPr>
              <a:defRPr/>
            </a:pPr>
            <a:fld id="{3E36200A-4DD0-45BD-A91E-C5BDB1CFA2DC}" type="slidenum">
              <a:rPr lang="sv-SE"/>
              <a:pPr>
                <a:defRPr/>
              </a:pPr>
              <a:t>‹#›</a:t>
            </a:fld>
            <a:endParaRPr lang="sv-SE"/>
          </a:p>
        </p:txBody>
      </p:sp>
    </p:spTree>
    <p:extLst>
      <p:ext uri="{BB962C8B-B14F-4D97-AF65-F5344CB8AC3E}">
        <p14:creationId xmlns:p14="http://schemas.microsoft.com/office/powerpoint/2010/main" val="510658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lvl1pPr>
              <a:defRPr/>
            </a:lvl1pPr>
          </a:lstStyle>
          <a:p>
            <a:pPr>
              <a:defRPr/>
            </a:pPr>
            <a:fld id="{ED524540-9FC7-4DAB-9E86-5F071C77A8EE}" type="datetimeFigureOut">
              <a:rPr lang="sv-SE"/>
              <a:pPr>
                <a:defRPr/>
              </a:pPr>
              <a:t>2026-03-19</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pPr>
              <a:defRPr/>
            </a:pPr>
            <a:fld id="{6B1B6F81-6D63-45A2-B097-C30F201D2BEC}" type="slidenum">
              <a:rPr lang="sv-SE"/>
              <a:pPr>
                <a:defRPr/>
              </a:pPr>
              <a:t>‹#›</a:t>
            </a:fld>
            <a:endParaRPr lang="sv-SE"/>
          </a:p>
        </p:txBody>
      </p:sp>
    </p:spTree>
    <p:extLst>
      <p:ext uri="{BB962C8B-B14F-4D97-AF65-F5344CB8AC3E}">
        <p14:creationId xmlns:p14="http://schemas.microsoft.com/office/powerpoint/2010/main" val="2513770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4" name="Rectangle 6"/>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9144000"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6" name="Date Placeholder 3"/>
          <p:cNvSpPr>
            <a:spLocks noGrp="1"/>
          </p:cNvSpPr>
          <p:nvPr>
            <p:ph type="dt" sz="half" idx="10"/>
          </p:nvPr>
        </p:nvSpPr>
        <p:spPr/>
        <p:txBody>
          <a:bodyPr/>
          <a:lstStyle>
            <a:lvl1pPr>
              <a:defRPr/>
            </a:lvl1pPr>
          </a:lstStyle>
          <a:p>
            <a:pPr>
              <a:defRPr/>
            </a:pPr>
            <a:fld id="{FEF70C33-27E6-4BA7-AEEA-8FB5800C55CC}" type="datetimeFigureOut">
              <a:rPr lang="sv-SE"/>
              <a:pPr>
                <a:defRPr/>
              </a:pPr>
              <a:t>2026-03-19</a:t>
            </a:fld>
            <a:endParaRPr lang="sv-SE"/>
          </a:p>
        </p:txBody>
      </p:sp>
      <p:sp>
        <p:nvSpPr>
          <p:cNvPr id="7" name="Footer Placeholder 4"/>
          <p:cNvSpPr>
            <a:spLocks noGrp="1"/>
          </p:cNvSpPr>
          <p:nvPr>
            <p:ph type="ftr" sz="quarter" idx="11"/>
          </p:nvPr>
        </p:nvSpPr>
        <p:spPr/>
        <p:txBody>
          <a:bodyPr/>
          <a:lstStyle>
            <a:lvl1pPr>
              <a:defRPr/>
            </a:lvl1pPr>
          </a:lstStyle>
          <a:p>
            <a:pPr>
              <a:defRPr/>
            </a:pPr>
            <a:endParaRPr lang="sv-SE"/>
          </a:p>
        </p:txBody>
      </p:sp>
      <p:sp>
        <p:nvSpPr>
          <p:cNvPr id="8" name="Slide Number Placeholder 5"/>
          <p:cNvSpPr>
            <a:spLocks noGrp="1"/>
          </p:cNvSpPr>
          <p:nvPr>
            <p:ph type="sldNum" sz="quarter" idx="12"/>
          </p:nvPr>
        </p:nvSpPr>
        <p:spPr/>
        <p:txBody>
          <a:bodyPr/>
          <a:lstStyle>
            <a:lvl1pPr>
              <a:defRPr/>
            </a:lvl1pPr>
          </a:lstStyle>
          <a:p>
            <a:pPr>
              <a:defRPr/>
            </a:pPr>
            <a:fld id="{6611FC6C-9927-4B43-82DA-649ADE3951B5}" type="slidenum">
              <a:rPr lang="sv-SE"/>
              <a:pPr>
                <a:defRPr/>
              </a:pPr>
              <a:t>‹#›</a:t>
            </a:fld>
            <a:endParaRPr lang="sv-SE"/>
          </a:p>
        </p:txBody>
      </p:sp>
    </p:spTree>
    <p:extLst>
      <p:ext uri="{BB962C8B-B14F-4D97-AF65-F5344CB8AC3E}">
        <p14:creationId xmlns:p14="http://schemas.microsoft.com/office/powerpoint/2010/main" val="430760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lvl1pPr>
              <a:defRPr/>
            </a:lvl1pPr>
          </a:lstStyle>
          <a:p>
            <a:pPr>
              <a:defRPr/>
            </a:pPr>
            <a:fld id="{0F43E701-2C32-407C-87BB-1AD8CC5105E1}" type="datetimeFigureOut">
              <a:rPr lang="sv-SE"/>
              <a:pPr>
                <a:defRPr/>
              </a:pPr>
              <a:t>2026-03-19</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pPr>
              <a:defRPr/>
            </a:pPr>
            <a:fld id="{2AA87D85-9BEE-4CE0-BA07-011B20EEC680}" type="slidenum">
              <a:rPr lang="sv-SE"/>
              <a:pPr>
                <a:defRPr/>
              </a:pPr>
              <a:t>‹#›</a:t>
            </a:fld>
            <a:endParaRPr lang="sv-SE"/>
          </a:p>
        </p:txBody>
      </p:sp>
    </p:spTree>
    <p:extLst>
      <p:ext uri="{BB962C8B-B14F-4D97-AF65-F5344CB8AC3E}">
        <p14:creationId xmlns:p14="http://schemas.microsoft.com/office/powerpoint/2010/main" val="34500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4" name="Rectangle 6"/>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8"/>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Rectangle 9"/>
          <p:cNvSpPr/>
          <p:nvPr/>
        </p:nvSpPr>
        <p:spPr>
          <a:xfrm>
            <a:off x="0" y="6334125"/>
            <a:ext cx="9144000" cy="66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Ctr="0"/>
          <a:lstStyle>
            <a:lvl1pPr>
              <a:lnSpc>
                <a:spcPct val="85000"/>
              </a:lnSpc>
              <a:defRPr sz="8000" b="0">
                <a:solidFill>
                  <a:schemeClr val="tx1">
                    <a:lumMod val="85000"/>
                    <a:lumOff val="15000"/>
                  </a:schemeClr>
                </a:solidFill>
              </a:defRPr>
            </a:lvl1pPr>
          </a:lstStyle>
          <a:p>
            <a:r>
              <a:rPr lang="sv-SE"/>
              <a:t>Klicka här för att ändra format</a:t>
            </a:r>
            <a:endParaRPr lang="en-US" dirty="0"/>
          </a:p>
        </p:txBody>
      </p:sp>
      <p:sp>
        <p:nvSpPr>
          <p:cNvPr id="3" name="Text Placeholder 2"/>
          <p:cNvSpPr>
            <a:spLocks noGrp="1"/>
          </p:cNvSpPr>
          <p:nvPr>
            <p:ph type="body" idx="1"/>
          </p:nvPr>
        </p:nvSpPr>
        <p:spPr>
          <a:xfrm>
            <a:off x="822960" y="4453128"/>
            <a:ext cx="75438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7" name="Date Placeholder 3"/>
          <p:cNvSpPr>
            <a:spLocks noGrp="1"/>
          </p:cNvSpPr>
          <p:nvPr>
            <p:ph type="dt" sz="half" idx="10"/>
          </p:nvPr>
        </p:nvSpPr>
        <p:spPr/>
        <p:txBody>
          <a:bodyPr/>
          <a:lstStyle>
            <a:lvl1pPr>
              <a:defRPr/>
            </a:lvl1pPr>
          </a:lstStyle>
          <a:p>
            <a:pPr>
              <a:defRPr/>
            </a:pPr>
            <a:fld id="{53CDB075-C372-4FD9-8858-F60A23B4DE33}" type="datetimeFigureOut">
              <a:rPr lang="sv-SE"/>
              <a:pPr>
                <a:defRPr/>
              </a:pPr>
              <a:t>2026-03-19</a:t>
            </a:fld>
            <a:endParaRPr lang="sv-SE"/>
          </a:p>
        </p:txBody>
      </p:sp>
      <p:sp>
        <p:nvSpPr>
          <p:cNvPr id="8" name="Footer Placeholder 4"/>
          <p:cNvSpPr>
            <a:spLocks noGrp="1"/>
          </p:cNvSpPr>
          <p:nvPr>
            <p:ph type="ftr" sz="quarter" idx="11"/>
          </p:nvPr>
        </p:nvSpPr>
        <p:spPr/>
        <p:txBody>
          <a:bodyPr/>
          <a:lstStyle>
            <a:lvl1pPr>
              <a:defRPr/>
            </a:lvl1pPr>
          </a:lstStyle>
          <a:p>
            <a:pPr>
              <a:defRPr/>
            </a:pPr>
            <a:endParaRPr lang="sv-SE"/>
          </a:p>
        </p:txBody>
      </p:sp>
      <p:sp>
        <p:nvSpPr>
          <p:cNvPr id="9" name="Slide Number Placeholder 5"/>
          <p:cNvSpPr>
            <a:spLocks noGrp="1"/>
          </p:cNvSpPr>
          <p:nvPr>
            <p:ph type="sldNum" sz="quarter" idx="12"/>
          </p:nvPr>
        </p:nvSpPr>
        <p:spPr/>
        <p:txBody>
          <a:bodyPr/>
          <a:lstStyle>
            <a:lvl1pPr>
              <a:defRPr/>
            </a:lvl1pPr>
          </a:lstStyle>
          <a:p>
            <a:pPr>
              <a:defRPr/>
            </a:pPr>
            <a:fld id="{B73ABF0A-390B-4454-89DE-F5FA82BF6595}" type="slidenum">
              <a:rPr lang="sv-SE"/>
              <a:pPr>
                <a:defRPr/>
              </a:pPr>
              <a:t>‹#›</a:t>
            </a:fld>
            <a:endParaRPr lang="sv-SE"/>
          </a:p>
        </p:txBody>
      </p:sp>
    </p:spTree>
    <p:extLst>
      <p:ext uri="{BB962C8B-B14F-4D97-AF65-F5344CB8AC3E}">
        <p14:creationId xmlns:p14="http://schemas.microsoft.com/office/powerpoint/2010/main" val="2602558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sv-SE"/>
              <a:t>Klicka här för att ändra format</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3"/>
          <p:cNvSpPr>
            <a:spLocks noGrp="1"/>
          </p:cNvSpPr>
          <p:nvPr>
            <p:ph type="dt" sz="half" idx="10"/>
          </p:nvPr>
        </p:nvSpPr>
        <p:spPr/>
        <p:txBody>
          <a:bodyPr/>
          <a:lstStyle>
            <a:lvl1pPr>
              <a:defRPr/>
            </a:lvl1pPr>
          </a:lstStyle>
          <a:p>
            <a:pPr>
              <a:defRPr/>
            </a:pPr>
            <a:fld id="{FA4378FA-E143-4255-9089-47B69B0F8900}" type="datetimeFigureOut">
              <a:rPr lang="sv-SE"/>
              <a:pPr>
                <a:defRPr/>
              </a:pPr>
              <a:t>2026-03-19</a:t>
            </a:fld>
            <a:endParaRPr lang="sv-SE"/>
          </a:p>
        </p:txBody>
      </p:sp>
      <p:sp>
        <p:nvSpPr>
          <p:cNvPr id="6" name="Footer Placeholder 4"/>
          <p:cNvSpPr>
            <a:spLocks noGrp="1"/>
          </p:cNvSpPr>
          <p:nvPr>
            <p:ph type="ftr" sz="quarter" idx="11"/>
          </p:nvPr>
        </p:nvSpPr>
        <p:spPr/>
        <p:txBody>
          <a:bodyPr/>
          <a:lstStyle>
            <a:lvl1pPr>
              <a:defRPr/>
            </a:lvl1pPr>
          </a:lstStyle>
          <a:p>
            <a:pPr>
              <a:defRPr/>
            </a:pPr>
            <a:endParaRPr lang="sv-SE"/>
          </a:p>
        </p:txBody>
      </p:sp>
      <p:sp>
        <p:nvSpPr>
          <p:cNvPr id="7" name="Slide Number Placeholder 5"/>
          <p:cNvSpPr>
            <a:spLocks noGrp="1"/>
          </p:cNvSpPr>
          <p:nvPr>
            <p:ph type="sldNum" sz="quarter" idx="12"/>
          </p:nvPr>
        </p:nvSpPr>
        <p:spPr/>
        <p:txBody>
          <a:bodyPr/>
          <a:lstStyle>
            <a:lvl1pPr>
              <a:defRPr/>
            </a:lvl1pPr>
          </a:lstStyle>
          <a:p>
            <a:pPr>
              <a:defRPr/>
            </a:pPr>
            <a:fld id="{11BB3AA1-4C44-432C-BE4E-EBBFF96BF598}" type="slidenum">
              <a:rPr lang="sv-SE"/>
              <a:pPr>
                <a:defRPr/>
              </a:pPr>
              <a:t>‹#›</a:t>
            </a:fld>
            <a:endParaRPr lang="sv-SE"/>
          </a:p>
        </p:txBody>
      </p:sp>
    </p:spTree>
    <p:extLst>
      <p:ext uri="{BB962C8B-B14F-4D97-AF65-F5344CB8AC3E}">
        <p14:creationId xmlns:p14="http://schemas.microsoft.com/office/powerpoint/2010/main" val="1277384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sv-SE"/>
              <a:t>Klicka här för att ändra format</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822960" y="2582334"/>
            <a:ext cx="3703320" cy="33782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4663440" y="2582334"/>
            <a:ext cx="3703320" cy="33782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3"/>
          <p:cNvSpPr>
            <a:spLocks noGrp="1"/>
          </p:cNvSpPr>
          <p:nvPr>
            <p:ph type="dt" sz="half" idx="10"/>
          </p:nvPr>
        </p:nvSpPr>
        <p:spPr/>
        <p:txBody>
          <a:bodyPr/>
          <a:lstStyle>
            <a:lvl1pPr>
              <a:defRPr/>
            </a:lvl1pPr>
          </a:lstStyle>
          <a:p>
            <a:pPr>
              <a:defRPr/>
            </a:pPr>
            <a:fld id="{D8435FA9-F53E-420F-8987-EF17D13D7F59}" type="datetimeFigureOut">
              <a:rPr lang="sv-SE"/>
              <a:pPr>
                <a:defRPr/>
              </a:pPr>
              <a:t>2026-03-19</a:t>
            </a:fld>
            <a:endParaRPr lang="sv-SE"/>
          </a:p>
        </p:txBody>
      </p:sp>
      <p:sp>
        <p:nvSpPr>
          <p:cNvPr id="8" name="Footer Placeholder 4"/>
          <p:cNvSpPr>
            <a:spLocks noGrp="1"/>
          </p:cNvSpPr>
          <p:nvPr>
            <p:ph type="ftr" sz="quarter" idx="11"/>
          </p:nvPr>
        </p:nvSpPr>
        <p:spPr/>
        <p:txBody>
          <a:bodyPr/>
          <a:lstStyle>
            <a:lvl1pPr>
              <a:defRPr/>
            </a:lvl1pPr>
          </a:lstStyle>
          <a:p>
            <a:pPr>
              <a:defRPr/>
            </a:pPr>
            <a:endParaRPr lang="sv-SE"/>
          </a:p>
        </p:txBody>
      </p:sp>
      <p:sp>
        <p:nvSpPr>
          <p:cNvPr id="9" name="Slide Number Placeholder 5"/>
          <p:cNvSpPr>
            <a:spLocks noGrp="1"/>
          </p:cNvSpPr>
          <p:nvPr>
            <p:ph type="sldNum" sz="quarter" idx="12"/>
          </p:nvPr>
        </p:nvSpPr>
        <p:spPr/>
        <p:txBody>
          <a:bodyPr/>
          <a:lstStyle>
            <a:lvl1pPr>
              <a:defRPr/>
            </a:lvl1pPr>
          </a:lstStyle>
          <a:p>
            <a:pPr>
              <a:defRPr/>
            </a:pPr>
            <a:fld id="{555CB28E-9A77-4329-A3F0-03C0F390DA64}" type="slidenum">
              <a:rPr lang="sv-SE"/>
              <a:pPr>
                <a:defRPr/>
              </a:pPr>
              <a:t>‹#›</a:t>
            </a:fld>
            <a:endParaRPr lang="sv-SE"/>
          </a:p>
        </p:txBody>
      </p:sp>
    </p:spTree>
    <p:extLst>
      <p:ext uri="{BB962C8B-B14F-4D97-AF65-F5344CB8AC3E}">
        <p14:creationId xmlns:p14="http://schemas.microsoft.com/office/powerpoint/2010/main" val="3027136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Date Placeholder 3"/>
          <p:cNvSpPr>
            <a:spLocks noGrp="1"/>
          </p:cNvSpPr>
          <p:nvPr>
            <p:ph type="dt" sz="half" idx="10"/>
          </p:nvPr>
        </p:nvSpPr>
        <p:spPr/>
        <p:txBody>
          <a:bodyPr/>
          <a:lstStyle>
            <a:lvl1pPr>
              <a:defRPr/>
            </a:lvl1pPr>
          </a:lstStyle>
          <a:p>
            <a:pPr>
              <a:defRPr/>
            </a:pPr>
            <a:fld id="{816FEC8C-0928-4EB6-93F2-2A49C7EDFB61}" type="datetimeFigureOut">
              <a:rPr lang="sv-SE"/>
              <a:pPr>
                <a:defRPr/>
              </a:pPr>
              <a:t>2026-03-19</a:t>
            </a:fld>
            <a:endParaRPr lang="sv-SE"/>
          </a:p>
        </p:txBody>
      </p:sp>
      <p:sp>
        <p:nvSpPr>
          <p:cNvPr id="4" name="Footer Placeholder 4"/>
          <p:cNvSpPr>
            <a:spLocks noGrp="1"/>
          </p:cNvSpPr>
          <p:nvPr>
            <p:ph type="ftr" sz="quarter" idx="11"/>
          </p:nvPr>
        </p:nvSpPr>
        <p:spPr/>
        <p:txBody>
          <a:bodyPr/>
          <a:lstStyle>
            <a:lvl1pPr>
              <a:defRPr/>
            </a:lvl1pPr>
          </a:lstStyle>
          <a:p>
            <a:pPr>
              <a:defRPr/>
            </a:pPr>
            <a:endParaRPr lang="sv-SE"/>
          </a:p>
        </p:txBody>
      </p:sp>
      <p:sp>
        <p:nvSpPr>
          <p:cNvPr id="5" name="Slide Number Placeholder 5"/>
          <p:cNvSpPr>
            <a:spLocks noGrp="1"/>
          </p:cNvSpPr>
          <p:nvPr>
            <p:ph type="sldNum" sz="quarter" idx="12"/>
          </p:nvPr>
        </p:nvSpPr>
        <p:spPr/>
        <p:txBody>
          <a:bodyPr/>
          <a:lstStyle>
            <a:lvl1pPr>
              <a:defRPr/>
            </a:lvl1pPr>
          </a:lstStyle>
          <a:p>
            <a:pPr>
              <a:defRPr/>
            </a:pPr>
            <a:fld id="{370D5C7C-320D-4EFB-91C5-CF66B86389A8}" type="slidenum">
              <a:rPr lang="sv-SE"/>
              <a:pPr>
                <a:defRPr/>
              </a:pPr>
              <a:t>‹#›</a:t>
            </a:fld>
            <a:endParaRPr lang="sv-SE"/>
          </a:p>
        </p:txBody>
      </p:sp>
    </p:spTree>
    <p:extLst>
      <p:ext uri="{BB962C8B-B14F-4D97-AF65-F5344CB8AC3E}">
        <p14:creationId xmlns:p14="http://schemas.microsoft.com/office/powerpoint/2010/main" val="1617813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Rectangle 4"/>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9142413"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307891E9-5957-4CD6-B5F1-B0C2939B5C4C}" type="datetimeFigureOut">
              <a:rPr lang="sv-SE"/>
              <a:pPr>
                <a:defRPr/>
              </a:pPr>
              <a:t>2026-03-19</a:t>
            </a:fld>
            <a:endParaRPr lang="sv-SE"/>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sv-SE"/>
          </a:p>
        </p:txBody>
      </p:sp>
      <p:sp>
        <p:nvSpPr>
          <p:cNvPr id="6" name="Slide Number Placeholder 8"/>
          <p:cNvSpPr>
            <a:spLocks noGrp="1"/>
          </p:cNvSpPr>
          <p:nvPr>
            <p:ph type="sldNum" sz="quarter" idx="12"/>
          </p:nvPr>
        </p:nvSpPr>
        <p:spPr/>
        <p:txBody>
          <a:bodyPr/>
          <a:lstStyle>
            <a:lvl1pPr>
              <a:defRPr/>
            </a:lvl1pPr>
          </a:lstStyle>
          <a:p>
            <a:pPr>
              <a:defRPr/>
            </a:pPr>
            <a:fld id="{7EC47527-4970-4FB8-BD43-BDD6CA67A229}" type="slidenum">
              <a:rPr lang="sv-SE"/>
              <a:pPr>
                <a:defRPr/>
              </a:pPr>
              <a:t>‹#›</a:t>
            </a:fld>
            <a:endParaRPr lang="sv-SE"/>
          </a:p>
        </p:txBody>
      </p:sp>
    </p:spTree>
    <p:extLst>
      <p:ext uri="{BB962C8B-B14F-4D97-AF65-F5344CB8AC3E}">
        <p14:creationId xmlns:p14="http://schemas.microsoft.com/office/powerpoint/2010/main" val="3206268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ext med bildtext">
    <p:spTree>
      <p:nvGrpSpPr>
        <p:cNvPr id="1" name=""/>
        <p:cNvGrpSpPr/>
        <p:nvPr/>
      </p:nvGrpSpPr>
      <p:grpSpPr>
        <a:xfrm>
          <a:off x="0" y="0"/>
          <a:ext cx="0" cy="0"/>
          <a:chOff x="0" y="0"/>
          <a:chExt cx="0" cy="0"/>
        </a:xfrm>
      </p:grpSpPr>
      <p:sp>
        <p:nvSpPr>
          <p:cNvPr id="5" name="Rectangle 7"/>
          <p:cNvSpPr/>
          <p:nvPr/>
        </p:nvSpPr>
        <p:spPr>
          <a:xfrm>
            <a:off x="0" y="0"/>
            <a:ext cx="3038475"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3030538" y="0"/>
            <a:ext cx="47625"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lstStyle>
            <a:lvl1pPr>
              <a:defRPr sz="3600" b="0">
                <a:solidFill>
                  <a:srgbClr val="FFFFFF"/>
                </a:solidFill>
              </a:defRPr>
            </a:lvl1pPr>
          </a:lstStyle>
          <a:p>
            <a:r>
              <a:rPr lang="sv-SE"/>
              <a:t>Klicka här för att ändra format</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7" name="Date Placeholder 4"/>
          <p:cNvSpPr>
            <a:spLocks noGrp="1"/>
          </p:cNvSpPr>
          <p:nvPr>
            <p:ph type="dt" sz="half" idx="10"/>
          </p:nvPr>
        </p:nvSpPr>
        <p:spPr>
          <a:xfrm>
            <a:off x="349250" y="6459538"/>
            <a:ext cx="1963738" cy="365125"/>
          </a:xfrm>
        </p:spPr>
        <p:txBody>
          <a:bodyPr/>
          <a:lstStyle>
            <a:lvl1pPr algn="l">
              <a:defRPr/>
            </a:lvl1pPr>
          </a:lstStyle>
          <a:p>
            <a:pPr>
              <a:defRPr/>
            </a:pPr>
            <a:fld id="{33CE1362-FB45-4BF9-8ABB-E04B74675E81}" type="datetimeFigureOut">
              <a:rPr lang="sv-SE"/>
              <a:pPr>
                <a:defRPr/>
              </a:pPr>
              <a:t>2026-03-19</a:t>
            </a:fld>
            <a:endParaRPr lang="sv-SE"/>
          </a:p>
        </p:txBody>
      </p:sp>
      <p:sp>
        <p:nvSpPr>
          <p:cNvPr id="8" name="Footer Placeholder 5"/>
          <p:cNvSpPr>
            <a:spLocks noGrp="1"/>
          </p:cNvSpPr>
          <p:nvPr>
            <p:ph type="ftr" sz="quarter" idx="11"/>
          </p:nvPr>
        </p:nvSpPr>
        <p:spPr>
          <a:xfrm>
            <a:off x="3600450" y="6459538"/>
            <a:ext cx="3486150" cy="365125"/>
          </a:xfrm>
        </p:spPr>
        <p:txBody>
          <a:bodyPr/>
          <a:lstStyle>
            <a:lvl1pPr algn="l">
              <a:defRPr>
                <a:solidFill>
                  <a:schemeClr val="tx2"/>
                </a:solidFill>
              </a:defRPr>
            </a:lvl1pPr>
          </a:lstStyle>
          <a:p>
            <a:pPr>
              <a:defRPr/>
            </a:pPr>
            <a:endParaRPr lang="sv-SE"/>
          </a:p>
        </p:txBody>
      </p:sp>
      <p:sp>
        <p:nvSpPr>
          <p:cNvPr id="9" name="Slide Number Placeholder 6"/>
          <p:cNvSpPr>
            <a:spLocks noGrp="1"/>
          </p:cNvSpPr>
          <p:nvPr>
            <p:ph type="sldNum" sz="quarter" idx="12"/>
          </p:nvPr>
        </p:nvSpPr>
        <p:spPr/>
        <p:txBody>
          <a:bodyPr/>
          <a:lstStyle>
            <a:lvl1pPr>
              <a:defRPr>
                <a:solidFill>
                  <a:schemeClr val="tx2"/>
                </a:solidFill>
              </a:defRPr>
            </a:lvl1pPr>
          </a:lstStyle>
          <a:p>
            <a:pPr>
              <a:defRPr/>
            </a:pPr>
            <a:fld id="{FE6961C7-60EA-48A7-8380-70F499A88C0A}" type="slidenum">
              <a:rPr lang="sv-SE"/>
              <a:pPr>
                <a:defRPr/>
              </a:pPr>
              <a:t>‹#›</a:t>
            </a:fld>
            <a:endParaRPr lang="sv-SE"/>
          </a:p>
        </p:txBody>
      </p:sp>
    </p:spTree>
    <p:extLst>
      <p:ext uri="{BB962C8B-B14F-4D97-AF65-F5344CB8AC3E}">
        <p14:creationId xmlns:p14="http://schemas.microsoft.com/office/powerpoint/2010/main" val="155123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5" name="Rectangle 7"/>
          <p:cNvSpPr/>
          <p:nvPr/>
        </p:nvSpPr>
        <p:spPr>
          <a:xfrm>
            <a:off x="0" y="4953000"/>
            <a:ext cx="9142413"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9142413"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oAutofit/>
          </a:bodyPr>
          <a:lstStyle>
            <a:lvl1pPr>
              <a:defRPr sz="3600" b="0">
                <a:solidFill>
                  <a:srgbClr val="FFFFFF"/>
                </a:solidFill>
              </a:defRPr>
            </a:lvl1pPr>
          </a:lstStyle>
          <a:p>
            <a:r>
              <a:rPr lang="sv-SE"/>
              <a:t>Klicka här för att ändra format</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a:t>Klicka på ikonen för att lägga till en bild</a:t>
            </a:r>
            <a:endParaRPr lang="en-US" noProof="0"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7" name="Date Placeholder 4"/>
          <p:cNvSpPr>
            <a:spLocks noGrp="1"/>
          </p:cNvSpPr>
          <p:nvPr>
            <p:ph type="dt" sz="half" idx="10"/>
          </p:nvPr>
        </p:nvSpPr>
        <p:spPr/>
        <p:txBody>
          <a:bodyPr/>
          <a:lstStyle>
            <a:lvl1pPr>
              <a:defRPr/>
            </a:lvl1pPr>
          </a:lstStyle>
          <a:p>
            <a:pPr>
              <a:defRPr/>
            </a:pPr>
            <a:fld id="{822E2A48-24A5-463F-BC6E-33FEBA6B6165}" type="datetimeFigureOut">
              <a:rPr lang="sv-SE"/>
              <a:pPr>
                <a:defRPr/>
              </a:pPr>
              <a:t>2026-03-19</a:t>
            </a:fld>
            <a:endParaRPr lang="sv-SE"/>
          </a:p>
        </p:txBody>
      </p:sp>
      <p:sp>
        <p:nvSpPr>
          <p:cNvPr id="8" name="Footer Placeholder 5"/>
          <p:cNvSpPr>
            <a:spLocks noGrp="1"/>
          </p:cNvSpPr>
          <p:nvPr>
            <p:ph type="ftr" sz="quarter" idx="11"/>
          </p:nvPr>
        </p:nvSpPr>
        <p:spPr/>
        <p:txBody>
          <a:bodyPr/>
          <a:lstStyle>
            <a:lvl1pPr>
              <a:defRPr/>
            </a:lvl1pPr>
          </a:lstStyle>
          <a:p>
            <a:pPr>
              <a:defRPr/>
            </a:pPr>
            <a:endParaRPr lang="sv-SE"/>
          </a:p>
        </p:txBody>
      </p:sp>
      <p:sp>
        <p:nvSpPr>
          <p:cNvPr id="9" name="Slide Number Placeholder 6"/>
          <p:cNvSpPr>
            <a:spLocks noGrp="1"/>
          </p:cNvSpPr>
          <p:nvPr>
            <p:ph type="sldNum" sz="quarter" idx="12"/>
          </p:nvPr>
        </p:nvSpPr>
        <p:spPr/>
        <p:txBody>
          <a:bodyPr/>
          <a:lstStyle>
            <a:lvl1pPr>
              <a:defRPr/>
            </a:lvl1pPr>
          </a:lstStyle>
          <a:p>
            <a:pPr>
              <a:defRPr/>
            </a:pPr>
            <a:fld id="{1A5CC6F6-A481-488B-BF80-C218C0E5688C}" type="slidenum">
              <a:rPr lang="sv-SE"/>
              <a:pPr>
                <a:defRPr/>
              </a:pPr>
              <a:t>‹#›</a:t>
            </a:fld>
            <a:endParaRPr lang="sv-SE"/>
          </a:p>
        </p:txBody>
      </p:sp>
    </p:spTree>
    <p:extLst>
      <p:ext uri="{BB962C8B-B14F-4D97-AF65-F5344CB8AC3E}">
        <p14:creationId xmlns:p14="http://schemas.microsoft.com/office/powerpoint/2010/main" val="748156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9" name="Rectangle 8"/>
          <p:cNvSpPr/>
          <p:nvPr/>
        </p:nvSpPr>
        <p:spPr>
          <a:xfrm>
            <a:off x="0" y="6334125"/>
            <a:ext cx="9144000" cy="66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2" name="Title Placeholder 1"/>
          <p:cNvSpPr>
            <a:spLocks noGrp="1"/>
          </p:cNvSpPr>
          <p:nvPr>
            <p:ph type="title"/>
          </p:nvPr>
        </p:nvSpPr>
        <p:spPr>
          <a:xfrm>
            <a:off x="822325" y="287338"/>
            <a:ext cx="7543800" cy="1449387"/>
          </a:xfrm>
          <a:prstGeom prst="rect">
            <a:avLst/>
          </a:prstGeom>
        </p:spPr>
        <p:txBody>
          <a:bodyPr vert="horz" lIns="91440" tIns="45720" rIns="91440" bIns="45720" rtlCol="0" anchor="b">
            <a:normAutofit/>
          </a:bodyPr>
          <a:lstStyle/>
          <a:p>
            <a:r>
              <a:rPr lang="sv-SE"/>
              <a:t>Klicka här för att ändra format</a:t>
            </a:r>
            <a:endParaRPr lang="en-US" dirty="0"/>
          </a:p>
        </p:txBody>
      </p:sp>
      <p:sp>
        <p:nvSpPr>
          <p:cNvPr id="1029" name="Text Placeholder 2"/>
          <p:cNvSpPr>
            <a:spLocks noGrp="1"/>
          </p:cNvSpPr>
          <p:nvPr>
            <p:ph type="body" idx="1"/>
          </p:nvPr>
        </p:nvSpPr>
        <p:spPr bwMode="auto">
          <a:xfrm>
            <a:off x="822325" y="1846263"/>
            <a:ext cx="75438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sv-SE" altLang="sv-SE"/>
              <a:t>Redigera format för bakgrundstext</a:t>
            </a:r>
          </a:p>
          <a:p>
            <a:pPr lvl="1"/>
            <a:r>
              <a:rPr lang="sv-SE" altLang="sv-SE"/>
              <a:t>Nivå två</a:t>
            </a:r>
          </a:p>
          <a:p>
            <a:pPr lvl="2"/>
            <a:r>
              <a:rPr lang="sv-SE" altLang="sv-SE"/>
              <a:t>Nivå tre</a:t>
            </a:r>
          </a:p>
          <a:p>
            <a:pPr lvl="3"/>
            <a:r>
              <a:rPr lang="sv-SE" altLang="sv-SE"/>
              <a:t>Nivå fyra</a:t>
            </a:r>
          </a:p>
          <a:p>
            <a:pPr lvl="4"/>
            <a:r>
              <a:rPr lang="sv-SE" altLang="sv-SE"/>
              <a:t>Nivå fem</a:t>
            </a:r>
            <a:endParaRPr lang="en-US" altLang="sv-SE"/>
          </a:p>
        </p:txBody>
      </p:sp>
      <p:sp>
        <p:nvSpPr>
          <p:cNvPr id="4" name="Date Placeholder 3"/>
          <p:cNvSpPr>
            <a:spLocks noGrp="1"/>
          </p:cNvSpPr>
          <p:nvPr>
            <p:ph type="dt" sz="half" idx="2"/>
          </p:nvPr>
        </p:nvSpPr>
        <p:spPr>
          <a:xfrm>
            <a:off x="822325" y="6459538"/>
            <a:ext cx="18542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rgbClr val="FFFFFF"/>
                </a:solidFill>
                <a:latin typeface="+mn-lt"/>
              </a:defRPr>
            </a:lvl1pPr>
          </a:lstStyle>
          <a:p>
            <a:pPr>
              <a:defRPr/>
            </a:pPr>
            <a:fld id="{BF3C0B83-B886-4D56-8C97-888E4DC59E9C}" type="datetimeFigureOut">
              <a:rPr lang="sv-SE"/>
              <a:pPr>
                <a:defRPr/>
              </a:pPr>
              <a:t>2026-03-19</a:t>
            </a:fld>
            <a:endParaRPr lang="sv-SE"/>
          </a:p>
        </p:txBody>
      </p:sp>
      <p:sp>
        <p:nvSpPr>
          <p:cNvPr id="5" name="Footer Placeholder 4"/>
          <p:cNvSpPr>
            <a:spLocks noGrp="1"/>
          </p:cNvSpPr>
          <p:nvPr>
            <p:ph type="ftr" sz="quarter" idx="3"/>
          </p:nvPr>
        </p:nvSpPr>
        <p:spPr>
          <a:xfrm>
            <a:off x="2765425" y="6459538"/>
            <a:ext cx="36163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a:solidFill>
                  <a:srgbClr val="FFFFFF"/>
                </a:solidFill>
                <a:latin typeface="+mn-lt"/>
              </a:defRPr>
            </a:lvl1pPr>
          </a:lstStyle>
          <a:p>
            <a:pPr>
              <a:defRPr/>
            </a:pPr>
            <a:endParaRPr lang="sv-SE"/>
          </a:p>
        </p:txBody>
      </p:sp>
      <p:sp>
        <p:nvSpPr>
          <p:cNvPr id="6" name="Slide Number Placeholder 5"/>
          <p:cNvSpPr>
            <a:spLocks noGrp="1"/>
          </p:cNvSpPr>
          <p:nvPr>
            <p:ph type="sldNum" sz="quarter" idx="4"/>
          </p:nvPr>
        </p:nvSpPr>
        <p:spPr>
          <a:xfrm>
            <a:off x="7424738" y="6459538"/>
            <a:ext cx="984250" cy="365125"/>
          </a:xfrm>
          <a:prstGeom prst="rect">
            <a:avLst/>
          </a:prstGeom>
        </p:spPr>
        <p:txBody>
          <a:bodyPr vert="horz" lIns="91440" tIns="45720" rIns="91440" bIns="45720" rtlCol="0" anchor="ctr"/>
          <a:lstStyle>
            <a:lvl1pPr algn="r" eaLnBrk="1" fontAlgn="auto" hangingPunct="1">
              <a:spcBef>
                <a:spcPts val="0"/>
              </a:spcBef>
              <a:spcAft>
                <a:spcPts val="0"/>
              </a:spcAft>
              <a:defRPr sz="1050">
                <a:solidFill>
                  <a:srgbClr val="FFFFFF"/>
                </a:solidFill>
                <a:latin typeface="+mn-lt"/>
              </a:defRPr>
            </a:lvl1pPr>
          </a:lstStyle>
          <a:p>
            <a:pPr>
              <a:defRPr/>
            </a:pPr>
            <a:fld id="{ABDF07D6-30BA-4A72-926B-C8C1D7D56F26}" type="slidenum">
              <a:rPr lang="sv-SE"/>
              <a:pPr>
                <a:defRPr/>
              </a:pPr>
              <a:t>‹#›</a:t>
            </a:fld>
            <a:endParaRPr lang="sv-SE"/>
          </a:p>
        </p:txBody>
      </p:sp>
      <p:cxnSp>
        <p:nvCxnSpPr>
          <p:cNvPr id="10" name="Straight Connector 9"/>
          <p:cNvCxnSpPr/>
          <p:nvPr/>
        </p:nvCxnSpPr>
        <p:spPr>
          <a:xfrm>
            <a:off x="895350" y="1738313"/>
            <a:ext cx="74755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049" r:id="rId1"/>
    <p:sldLayoutId id="2147484044" r:id="rId2"/>
    <p:sldLayoutId id="2147484050" r:id="rId3"/>
    <p:sldLayoutId id="2147484045" r:id="rId4"/>
    <p:sldLayoutId id="2147484046" r:id="rId5"/>
    <p:sldLayoutId id="2147484047" r:id="rId6"/>
    <p:sldLayoutId id="2147484051" r:id="rId7"/>
    <p:sldLayoutId id="2147484052" r:id="rId8"/>
    <p:sldLayoutId id="2147484053" r:id="rId9"/>
    <p:sldLayoutId id="2147484048" r:id="rId10"/>
    <p:sldLayoutId id="2147484054" r:id="rId11"/>
  </p:sldLayoutIdLst>
  <p:txStyles>
    <p:title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portringen77.s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ubrik 1"/>
          <p:cNvSpPr>
            <a:spLocks noGrp="1"/>
          </p:cNvSpPr>
          <p:nvPr>
            <p:ph type="ctrTitle"/>
          </p:nvPr>
        </p:nvSpPr>
        <p:spPr>
          <a:xfrm>
            <a:off x="822325" y="758825"/>
            <a:ext cx="7543800" cy="3565525"/>
          </a:xfrm>
        </p:spPr>
        <p:txBody>
          <a:bodyPr/>
          <a:lstStyle/>
          <a:p>
            <a:pPr eaLnBrk="1" fontAlgn="auto" hangingPunct="1">
              <a:spcAft>
                <a:spcPts val="0"/>
              </a:spcAft>
              <a:defRPr/>
            </a:pPr>
            <a:r>
              <a:rPr lang="sv-SE" altLang="sv-SE" sz="6600" dirty="0"/>
              <a:t>Föräldramöte P11</a:t>
            </a:r>
          </a:p>
        </p:txBody>
      </p:sp>
      <p:sp>
        <p:nvSpPr>
          <p:cNvPr id="3" name="Underrubrik 2"/>
          <p:cNvSpPr>
            <a:spLocks noGrp="1"/>
          </p:cNvSpPr>
          <p:nvPr>
            <p:ph type="subTitle" idx="1"/>
          </p:nvPr>
        </p:nvSpPr>
        <p:spPr>
          <a:xfrm>
            <a:off x="825500" y="4456113"/>
            <a:ext cx="7543800" cy="1143000"/>
          </a:xfrm>
        </p:spPr>
        <p:txBody>
          <a:bodyPr rtlCol="0"/>
          <a:lstStyle/>
          <a:p>
            <a:pPr eaLnBrk="1" fontAlgn="auto" hangingPunct="1">
              <a:spcAft>
                <a:spcPts val="0"/>
              </a:spcAft>
              <a:defRPr/>
            </a:pPr>
            <a:r>
              <a:rPr lang="sv-SE" dirty="0"/>
              <a:t>2026-03-19</a:t>
            </a:r>
          </a:p>
          <a:p>
            <a:pPr eaLnBrk="1" fontAlgn="auto" hangingPunct="1">
              <a:spcAft>
                <a:spcPts val="0"/>
              </a:spcAft>
              <a:defRPr/>
            </a:pPr>
            <a:r>
              <a:rPr lang="sv-SE" dirty="0"/>
              <a:t>COMFORT Petterssons Värme Arena</a:t>
            </a:r>
          </a:p>
        </p:txBody>
      </p:sp>
      <p:pic>
        <p:nvPicPr>
          <p:cNvPr id="2" name="Picture 2" descr="Dokument | Arnäs IF">
            <a:extLst>
              <a:ext uri="{FF2B5EF4-FFF2-40B4-BE49-F238E27FC236}">
                <a16:creationId xmlns:a16="http://schemas.microsoft.com/office/drawing/2014/main" id="{BA8D0D41-CDAE-633E-D313-F4518231A91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ubrik 1"/>
          <p:cNvSpPr>
            <a:spLocks noGrp="1"/>
          </p:cNvSpPr>
          <p:nvPr>
            <p:ph type="title"/>
          </p:nvPr>
        </p:nvSpPr>
        <p:spPr/>
        <p:txBody>
          <a:bodyPr/>
          <a:lstStyle/>
          <a:p>
            <a:pPr eaLnBrk="1" fontAlgn="auto" hangingPunct="1">
              <a:spcAft>
                <a:spcPts val="0"/>
              </a:spcAft>
              <a:defRPr/>
            </a:pPr>
            <a:r>
              <a:rPr lang="sv-SE" altLang="sv-SE" dirty="0">
                <a:solidFill>
                  <a:schemeClr val="tx1">
                    <a:lumMod val="75000"/>
                    <a:lumOff val="25000"/>
                  </a:schemeClr>
                </a:solidFill>
              </a:rPr>
              <a:t>Matcher, roller</a:t>
            </a:r>
          </a:p>
        </p:txBody>
      </p:sp>
      <p:sp>
        <p:nvSpPr>
          <p:cNvPr id="22531" name="Platshållare för innehåll 2"/>
          <p:cNvSpPr>
            <a:spLocks noGrp="1"/>
          </p:cNvSpPr>
          <p:nvPr>
            <p:ph idx="1"/>
          </p:nvPr>
        </p:nvSpPr>
        <p:spPr/>
        <p:txBody>
          <a:bodyPr/>
          <a:lstStyle/>
          <a:p>
            <a:pPr eaLnBrk="1" hangingPunct="1"/>
            <a:r>
              <a:rPr lang="sv-SE" altLang="sv-SE" dirty="0"/>
              <a:t>Fika</a:t>
            </a:r>
          </a:p>
          <a:p>
            <a:pPr lvl="1" eaLnBrk="1" hangingPunct="1"/>
            <a:r>
              <a:rPr lang="sv-SE" altLang="sv-SE" dirty="0"/>
              <a:t>Som tidigare år så anordnar vi fikaförsäljning i samband med våra hemmamatcher.</a:t>
            </a:r>
          </a:p>
          <a:p>
            <a:pPr lvl="1" eaLnBrk="1" hangingPunct="1"/>
            <a:r>
              <a:rPr lang="sv-SE" altLang="sv-SE" dirty="0"/>
              <a:t>1 ansvarig/match (tidigare år har visat att det räcker så)</a:t>
            </a:r>
          </a:p>
          <a:p>
            <a:pPr lvl="1" eaLnBrk="1" hangingPunct="1"/>
            <a:r>
              <a:rPr lang="sv-SE" altLang="sv-SE" dirty="0"/>
              <a:t>Kokat kaffe i termosar, saft i saftdunk, hembakat fika motsvarande en långpanna.</a:t>
            </a:r>
          </a:p>
          <a:p>
            <a:pPr lvl="1" eaLnBrk="1" hangingPunct="1"/>
            <a:r>
              <a:rPr lang="sv-SE" altLang="sv-SE" dirty="0"/>
              <a:t>Fikakassen (saftdunk, servetter, muggar, </a:t>
            </a:r>
            <a:r>
              <a:rPr lang="sv-SE" altLang="sv-SE" dirty="0" err="1"/>
              <a:t>swish</a:t>
            </a:r>
            <a:r>
              <a:rPr lang="sv-SE" altLang="sv-SE" dirty="0"/>
              <a:t>-nummer, prislista m.m.) går runt mellan de ansvariga.</a:t>
            </a:r>
          </a:p>
          <a:p>
            <a:pPr lvl="1" eaLnBrk="1" hangingPunct="1"/>
            <a:r>
              <a:rPr lang="sv-SE" altLang="sv-SE" dirty="0"/>
              <a:t>Vi hjälps åt att se till att fikakassen har det den behöver i form av servetter, muggar, ev. assister etc. (gör man eget utlägg för att komplettera så meddelar man lagledare så får man utlägget i retur)</a:t>
            </a:r>
          </a:p>
        </p:txBody>
      </p:sp>
      <p:pic>
        <p:nvPicPr>
          <p:cNvPr id="2" name="Picture 2" descr="Dokument | Arnäs IF">
            <a:extLst>
              <a:ext uri="{FF2B5EF4-FFF2-40B4-BE49-F238E27FC236}">
                <a16:creationId xmlns:a16="http://schemas.microsoft.com/office/drawing/2014/main" id="{5D02D01E-4754-D824-79F8-19EE50E2FF4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ubrik 3"/>
          <p:cNvSpPr>
            <a:spLocks noGrp="1"/>
          </p:cNvSpPr>
          <p:nvPr>
            <p:ph type="title"/>
          </p:nvPr>
        </p:nvSpPr>
        <p:spPr/>
        <p:txBody>
          <a:bodyPr/>
          <a:lstStyle/>
          <a:p>
            <a:pPr eaLnBrk="1" fontAlgn="auto" hangingPunct="1">
              <a:spcAft>
                <a:spcPts val="0"/>
              </a:spcAft>
              <a:defRPr/>
            </a:pPr>
            <a:r>
              <a:rPr lang="sv-SE" altLang="sv-SE" dirty="0">
                <a:solidFill>
                  <a:schemeClr val="tx1">
                    <a:lumMod val="75000"/>
                    <a:lumOff val="25000"/>
                  </a:schemeClr>
                </a:solidFill>
              </a:rPr>
              <a:t>Årets Cup?</a:t>
            </a:r>
          </a:p>
        </p:txBody>
      </p:sp>
      <p:sp>
        <p:nvSpPr>
          <p:cNvPr id="23555" name="Platshållare för innehåll 4"/>
          <p:cNvSpPr>
            <a:spLocks noGrp="1"/>
          </p:cNvSpPr>
          <p:nvPr>
            <p:ph idx="1"/>
          </p:nvPr>
        </p:nvSpPr>
        <p:spPr/>
        <p:txBody>
          <a:bodyPr/>
          <a:lstStyle/>
          <a:p>
            <a:pPr eaLnBrk="1" hangingPunct="1"/>
            <a:r>
              <a:rPr lang="sv-SE" altLang="sv-SE" dirty="0"/>
              <a:t>Förslag för årets cup:</a:t>
            </a:r>
          </a:p>
          <a:p>
            <a:pPr eaLnBrk="1" hangingPunct="1"/>
            <a:r>
              <a:rPr lang="sv-SE" altLang="sv-SE" dirty="0"/>
              <a:t>Sigtuna Summer Games, 12-14/6</a:t>
            </a:r>
            <a:endParaRPr lang="sv-SE" altLang="sv-SE" i="1" dirty="0"/>
          </a:p>
          <a:p>
            <a:pPr eaLnBrk="1" hangingPunct="1"/>
            <a:r>
              <a:rPr lang="sv-SE" altLang="sv-SE" dirty="0"/>
              <a:t>Piteå Summer Games, 26-28/6</a:t>
            </a:r>
          </a:p>
          <a:p>
            <a:pPr eaLnBrk="1" hangingPunct="1"/>
            <a:r>
              <a:rPr lang="sv-SE" altLang="sv-SE" dirty="0"/>
              <a:t>Storsjöcupen, 30/6-4/7</a:t>
            </a:r>
          </a:p>
          <a:p>
            <a:pPr eaLnBrk="1" hangingPunct="1"/>
            <a:r>
              <a:rPr lang="sv-SE" altLang="sv-SE" dirty="0"/>
              <a:t>Umeå Fotbollsfestival, 23-26/7</a:t>
            </a:r>
          </a:p>
          <a:p>
            <a:pPr eaLnBrk="1" hangingPunct="1"/>
            <a:endParaRPr lang="sv-SE" altLang="sv-SE" dirty="0"/>
          </a:p>
          <a:p>
            <a:pPr algn="ctr" eaLnBrk="1" hangingPunct="1"/>
            <a:r>
              <a:rPr lang="sv-SE" altLang="sv-SE" sz="1800" i="1" dirty="0"/>
              <a:t>Vi har ett svårare pussel att kunna genomföra en cup det här året, med 23 utespelare och ingen målvakt. Det kan vara så att vi inte lyckas.</a:t>
            </a:r>
          </a:p>
          <a:p>
            <a:pPr algn="ctr" eaLnBrk="1" hangingPunct="1"/>
            <a:r>
              <a:rPr lang="sv-SE" altLang="sv-SE" sz="1800" i="1" dirty="0"/>
              <a:t>Hur resonerar vi som grupp?</a:t>
            </a:r>
          </a:p>
        </p:txBody>
      </p:sp>
      <p:pic>
        <p:nvPicPr>
          <p:cNvPr id="2" name="Picture 2" descr="Dokument | Arnäs IF">
            <a:extLst>
              <a:ext uri="{FF2B5EF4-FFF2-40B4-BE49-F238E27FC236}">
                <a16:creationId xmlns:a16="http://schemas.microsoft.com/office/drawing/2014/main" id="{F6873C71-4BAE-3C37-3E92-D138ED12641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ubrik 1"/>
          <p:cNvSpPr>
            <a:spLocks noGrp="1"/>
          </p:cNvSpPr>
          <p:nvPr>
            <p:ph type="title"/>
          </p:nvPr>
        </p:nvSpPr>
        <p:spPr/>
        <p:txBody>
          <a:bodyPr/>
          <a:lstStyle/>
          <a:p>
            <a:pPr eaLnBrk="1" fontAlgn="auto" hangingPunct="1">
              <a:spcAft>
                <a:spcPts val="0"/>
              </a:spcAft>
              <a:defRPr/>
            </a:pPr>
            <a:r>
              <a:rPr lang="sv-SE" altLang="sv-SE" dirty="0">
                <a:solidFill>
                  <a:schemeClr val="tx1">
                    <a:lumMod val="75000"/>
                    <a:lumOff val="25000"/>
                  </a:schemeClr>
                </a:solidFill>
              </a:rPr>
              <a:t>Annat</a:t>
            </a:r>
          </a:p>
        </p:txBody>
      </p:sp>
      <p:sp>
        <p:nvSpPr>
          <p:cNvPr id="28675" name="Platshållare för innehåll 2"/>
          <p:cNvSpPr>
            <a:spLocks noGrp="1"/>
          </p:cNvSpPr>
          <p:nvPr>
            <p:ph idx="1"/>
          </p:nvPr>
        </p:nvSpPr>
        <p:spPr/>
        <p:txBody>
          <a:bodyPr/>
          <a:lstStyle/>
          <a:p>
            <a:pPr lvl="0" eaLnBrk="1" hangingPunct="1">
              <a:buClr>
                <a:srgbClr val="6F6F74"/>
              </a:buClr>
            </a:pPr>
            <a:r>
              <a:rPr lang="sv-SE" altLang="sv-SE" dirty="0"/>
              <a:t>Profilkläder</a:t>
            </a:r>
          </a:p>
          <a:p>
            <a:pPr marL="200025" lvl="1" indent="0" eaLnBrk="1" hangingPunct="1">
              <a:buNone/>
            </a:pPr>
            <a:r>
              <a:rPr lang="sv-SE" altLang="sv-SE" dirty="0">
                <a:hlinkClick r:id="rId2"/>
              </a:rPr>
              <a:t>https://www.sportringen77.se</a:t>
            </a:r>
            <a:endParaRPr lang="sv-SE" altLang="sv-SE" dirty="0"/>
          </a:p>
          <a:p>
            <a:pPr marL="200025" lvl="1" indent="0" eaLnBrk="1" hangingPunct="1">
              <a:buNone/>
            </a:pPr>
            <a:endParaRPr lang="sv-SE" altLang="sv-SE" dirty="0"/>
          </a:p>
          <a:p>
            <a:pPr lvl="1" eaLnBrk="1" hangingPunct="1"/>
            <a:r>
              <a:rPr lang="sv-SE" altLang="sv-SE" dirty="0"/>
              <a:t>ÅFF</a:t>
            </a:r>
          </a:p>
          <a:p>
            <a:pPr marL="200025" lvl="1" indent="0" eaLnBrk="1" hangingPunct="1">
              <a:buNone/>
            </a:pPr>
            <a:r>
              <a:rPr lang="sv-SE" altLang="sv-SE" dirty="0"/>
              <a:t>En del spelare är aktiva i ÅFF-laget.</a:t>
            </a:r>
          </a:p>
          <a:p>
            <a:pPr marL="200025" lvl="1" indent="0" eaLnBrk="1" hangingPunct="1">
              <a:buNone/>
            </a:pPr>
            <a:r>
              <a:rPr lang="sv-SE" altLang="sv-SE" dirty="0"/>
              <a:t>Där kommer en matchhelg hållas under maj där ÅFF-laget kommer spela mot övriga lag i området.</a:t>
            </a:r>
          </a:p>
          <a:p>
            <a:pPr marL="200025" lvl="1" indent="0" eaLnBrk="1" hangingPunct="1">
              <a:buNone/>
            </a:pPr>
            <a:r>
              <a:rPr lang="sv-SE" altLang="sv-SE" dirty="0"/>
              <a:t>Till hösten kommer sedan nya öppna träningar inför nästa års formering.</a:t>
            </a:r>
          </a:p>
          <a:p>
            <a:pPr marL="200025" lvl="1" indent="0" eaLnBrk="1" hangingPunct="1">
              <a:buNone/>
            </a:pPr>
            <a:endParaRPr lang="sv-SE" altLang="sv-SE" dirty="0"/>
          </a:p>
          <a:p>
            <a:pPr marL="200025" lvl="1" indent="0" algn="ctr" eaLnBrk="1" hangingPunct="1">
              <a:buNone/>
            </a:pPr>
            <a:r>
              <a:rPr lang="sv-SE" altLang="sv-SE" i="1" dirty="0"/>
              <a:t>Viktigt att vi pratar med våra spelare om att detta inte är någon central del i deras utveckling och att den skulle ha någon betydelse för deras chanser. Samtidigt viktigt att vi är lyhörda då det förstås kan vara jobbigt om man inte kommer med och har haft den målbilden.</a:t>
            </a:r>
          </a:p>
        </p:txBody>
      </p:sp>
      <p:pic>
        <p:nvPicPr>
          <p:cNvPr id="2" name="Picture 2" descr="Dokument | Arnäs IF">
            <a:extLst>
              <a:ext uri="{FF2B5EF4-FFF2-40B4-BE49-F238E27FC236}">
                <a16:creationId xmlns:a16="http://schemas.microsoft.com/office/drawing/2014/main" id="{F4C5F4F8-C809-ACBD-6201-2675852FEA9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71358-63DF-1E37-D924-357C8BDBE05E}"/>
            </a:ext>
          </a:extLst>
        </p:cNvPr>
        <p:cNvGrpSpPr/>
        <p:nvPr/>
      </p:nvGrpSpPr>
      <p:grpSpPr>
        <a:xfrm>
          <a:off x="0" y="0"/>
          <a:ext cx="0" cy="0"/>
          <a:chOff x="0" y="0"/>
          <a:chExt cx="0" cy="0"/>
        </a:xfrm>
      </p:grpSpPr>
      <p:sp>
        <p:nvSpPr>
          <p:cNvPr id="20482" name="Rubrik 1">
            <a:extLst>
              <a:ext uri="{FF2B5EF4-FFF2-40B4-BE49-F238E27FC236}">
                <a16:creationId xmlns:a16="http://schemas.microsoft.com/office/drawing/2014/main" id="{CF0F5077-798B-948B-851E-542B51003F8C}"/>
              </a:ext>
            </a:extLst>
          </p:cNvPr>
          <p:cNvSpPr>
            <a:spLocks noGrp="1"/>
          </p:cNvSpPr>
          <p:nvPr>
            <p:ph type="title"/>
          </p:nvPr>
        </p:nvSpPr>
        <p:spPr/>
        <p:txBody>
          <a:bodyPr/>
          <a:lstStyle/>
          <a:p>
            <a:pPr eaLnBrk="1" fontAlgn="auto" hangingPunct="1">
              <a:spcAft>
                <a:spcPts val="0"/>
              </a:spcAft>
              <a:defRPr/>
            </a:pPr>
            <a:r>
              <a:rPr lang="sv-SE" altLang="sv-SE" dirty="0">
                <a:solidFill>
                  <a:schemeClr val="tx1">
                    <a:lumMod val="75000"/>
                    <a:lumOff val="25000"/>
                  </a:schemeClr>
                </a:solidFill>
              </a:rPr>
              <a:t>Förväntningar</a:t>
            </a:r>
          </a:p>
        </p:txBody>
      </p:sp>
      <p:sp>
        <p:nvSpPr>
          <p:cNvPr id="20483" name="Platshållare för innehåll 2">
            <a:extLst>
              <a:ext uri="{FF2B5EF4-FFF2-40B4-BE49-F238E27FC236}">
                <a16:creationId xmlns:a16="http://schemas.microsoft.com/office/drawing/2014/main" id="{A51C050C-4327-99EE-72AD-9CE4E788EC2E}"/>
              </a:ext>
            </a:extLst>
          </p:cNvPr>
          <p:cNvSpPr>
            <a:spLocks noGrp="1"/>
          </p:cNvSpPr>
          <p:nvPr>
            <p:ph idx="1"/>
          </p:nvPr>
        </p:nvSpPr>
        <p:spPr/>
        <p:txBody>
          <a:bodyPr rtlCol="0">
            <a:normAutofit lnSpcReduction="10000"/>
          </a:bodyPr>
          <a:lstStyle/>
          <a:p>
            <a:pPr marL="91440" indent="-91440" eaLnBrk="1" fontAlgn="auto" hangingPunct="1">
              <a:defRPr/>
            </a:pPr>
            <a:r>
              <a:rPr lang="sv-SE" altLang="sv-SE" dirty="0">
                <a:solidFill>
                  <a:schemeClr val="tx1">
                    <a:lumMod val="75000"/>
                    <a:lumOff val="25000"/>
                  </a:schemeClr>
                </a:solidFill>
              </a:rPr>
              <a:t>Vi deltar på träningar och verkar för ett utvecklande klimat.</a:t>
            </a:r>
          </a:p>
          <a:p>
            <a:pPr marL="91440" indent="-91440" eaLnBrk="1" fontAlgn="auto" hangingPunct="1">
              <a:defRPr/>
            </a:pPr>
            <a:r>
              <a:rPr lang="sv-SE" altLang="sv-SE" dirty="0">
                <a:solidFill>
                  <a:schemeClr val="tx1">
                    <a:lumMod val="75000"/>
                    <a:lumOff val="25000"/>
                  </a:schemeClr>
                </a:solidFill>
              </a:rPr>
              <a:t>Vi är goda kamrater på och vid sidan av plan.</a:t>
            </a:r>
          </a:p>
          <a:p>
            <a:pPr marL="91440" indent="-91440" eaLnBrk="1" fontAlgn="auto" hangingPunct="1">
              <a:defRPr/>
            </a:pPr>
            <a:r>
              <a:rPr lang="sv-SE" altLang="sv-SE" dirty="0">
                <a:solidFill>
                  <a:schemeClr val="tx1">
                    <a:lumMod val="75000"/>
                    <a:lumOff val="25000"/>
                  </a:schemeClr>
                </a:solidFill>
              </a:rPr>
              <a:t>Vi är lyhörda för allas åsikter.</a:t>
            </a:r>
          </a:p>
          <a:p>
            <a:pPr marL="91440" indent="-91440" eaLnBrk="1" fontAlgn="auto" hangingPunct="1">
              <a:defRPr/>
            </a:pPr>
            <a:r>
              <a:rPr lang="sv-SE" altLang="sv-SE" dirty="0">
                <a:solidFill>
                  <a:schemeClr val="tx1">
                    <a:lumMod val="75000"/>
                    <a:lumOff val="25000"/>
                  </a:schemeClr>
                </a:solidFill>
              </a:rPr>
              <a:t>Vi slutar aldrig att ha roligt kring fotbollen.</a:t>
            </a:r>
          </a:p>
          <a:p>
            <a:pPr marL="91440" indent="-91440" eaLnBrk="1" fontAlgn="auto" hangingPunct="1">
              <a:defRPr/>
            </a:pPr>
            <a:endParaRPr lang="sv-SE" altLang="sv-SE" dirty="0">
              <a:solidFill>
                <a:schemeClr val="tx1">
                  <a:lumMod val="75000"/>
                  <a:lumOff val="25000"/>
                </a:schemeClr>
              </a:solidFill>
            </a:endParaRPr>
          </a:p>
          <a:p>
            <a:pPr marL="91440" indent="-91440" eaLnBrk="1" fontAlgn="auto" hangingPunct="1">
              <a:defRPr/>
            </a:pPr>
            <a:r>
              <a:rPr lang="sv-SE" altLang="sv-SE" dirty="0">
                <a:solidFill>
                  <a:schemeClr val="tx1">
                    <a:lumMod val="75000"/>
                    <a:lumOff val="25000"/>
                  </a:schemeClr>
                </a:solidFill>
              </a:rPr>
              <a:t>Vi kan också vara kravställande, gäller alla vägar (ledare, spelare, föräldrar).</a:t>
            </a:r>
          </a:p>
          <a:p>
            <a:pPr marL="91440" indent="-91440" eaLnBrk="1" fontAlgn="auto" hangingPunct="1">
              <a:defRPr/>
            </a:pPr>
            <a:endParaRPr lang="sv-SE" altLang="sv-SE" dirty="0">
              <a:solidFill>
                <a:schemeClr val="tx1">
                  <a:lumMod val="75000"/>
                  <a:lumOff val="25000"/>
                </a:schemeClr>
              </a:solidFill>
            </a:endParaRPr>
          </a:p>
          <a:p>
            <a:pPr marL="91440" indent="-91440" eaLnBrk="1" fontAlgn="auto" hangingPunct="1">
              <a:defRPr/>
            </a:pPr>
            <a:r>
              <a:rPr lang="sv-SE" altLang="sv-SE" dirty="0">
                <a:solidFill>
                  <a:schemeClr val="tx1">
                    <a:lumMod val="75000"/>
                    <a:lumOff val="25000"/>
                  </a:schemeClr>
                </a:solidFill>
              </a:rPr>
              <a:t>Vi förstår att genom ovan punkter så kommer vi fortsätta växa som lag och individer.</a:t>
            </a:r>
          </a:p>
        </p:txBody>
      </p:sp>
      <p:pic>
        <p:nvPicPr>
          <p:cNvPr id="2" name="Picture 2" descr="Dokument | Arnäs IF">
            <a:extLst>
              <a:ext uri="{FF2B5EF4-FFF2-40B4-BE49-F238E27FC236}">
                <a16:creationId xmlns:a16="http://schemas.microsoft.com/office/drawing/2014/main" id="{323DE8D3-D825-2C1E-2544-17F02447A8C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6208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ubrik 1"/>
          <p:cNvSpPr>
            <a:spLocks noGrp="1"/>
          </p:cNvSpPr>
          <p:nvPr>
            <p:ph type="title"/>
          </p:nvPr>
        </p:nvSpPr>
        <p:spPr/>
        <p:txBody>
          <a:bodyPr/>
          <a:lstStyle/>
          <a:p>
            <a:pPr eaLnBrk="1" fontAlgn="auto" hangingPunct="1">
              <a:spcAft>
                <a:spcPts val="0"/>
              </a:spcAft>
              <a:defRPr/>
            </a:pPr>
            <a:r>
              <a:rPr lang="sv-SE" altLang="sv-SE" dirty="0">
                <a:solidFill>
                  <a:schemeClr val="tx1">
                    <a:lumMod val="75000"/>
                    <a:lumOff val="25000"/>
                  </a:schemeClr>
                </a:solidFill>
              </a:rPr>
              <a:t>Agenda</a:t>
            </a:r>
          </a:p>
        </p:txBody>
      </p:sp>
      <p:sp>
        <p:nvSpPr>
          <p:cNvPr id="3" name="Platshållare för innehåll 2"/>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sv-SE" dirty="0">
                <a:solidFill>
                  <a:schemeClr val="tx1">
                    <a:lumMod val="75000"/>
                    <a:lumOff val="25000"/>
                  </a:schemeClr>
                </a:solidFill>
              </a:rPr>
              <a:t>Välkomna!</a:t>
            </a:r>
          </a:p>
          <a:p>
            <a:pPr marL="0" indent="0" eaLnBrk="1" fontAlgn="auto" hangingPunct="1">
              <a:spcAft>
                <a:spcPts val="0"/>
              </a:spcAft>
              <a:buFont typeface="Arial" panose="020B0604020202020204" pitchFamily="34" charset="0"/>
              <a:buNone/>
              <a:defRPr/>
            </a:pPr>
            <a:r>
              <a:rPr lang="sv-SE" dirty="0">
                <a:solidFill>
                  <a:schemeClr val="tx1">
                    <a:lumMod val="75000"/>
                    <a:lumOff val="25000"/>
                  </a:schemeClr>
                </a:solidFill>
              </a:rPr>
              <a:t>Lagledning och lag, P11</a:t>
            </a:r>
          </a:p>
          <a:p>
            <a:pPr marL="0" indent="0" eaLnBrk="1" fontAlgn="auto" hangingPunct="1">
              <a:spcAft>
                <a:spcPts val="0"/>
              </a:spcAft>
              <a:buFont typeface="Arial" panose="020B0604020202020204" pitchFamily="34" charset="0"/>
              <a:buNone/>
              <a:defRPr/>
            </a:pPr>
            <a:r>
              <a:rPr lang="sv-SE" dirty="0">
                <a:solidFill>
                  <a:schemeClr val="tx1">
                    <a:lumMod val="75000"/>
                    <a:lumOff val="25000"/>
                  </a:schemeClr>
                </a:solidFill>
              </a:rPr>
              <a:t>Kommunikation</a:t>
            </a:r>
          </a:p>
          <a:p>
            <a:pPr marL="0" indent="0" eaLnBrk="1" fontAlgn="auto" hangingPunct="1">
              <a:spcAft>
                <a:spcPts val="0"/>
              </a:spcAft>
              <a:buNone/>
              <a:defRPr/>
            </a:pPr>
            <a:r>
              <a:rPr lang="sv-SE" dirty="0">
                <a:solidFill>
                  <a:schemeClr val="tx1">
                    <a:lumMod val="75000"/>
                    <a:lumOff val="25000"/>
                  </a:schemeClr>
                </a:solidFill>
              </a:rPr>
              <a:t>Ekonomi</a:t>
            </a:r>
          </a:p>
          <a:p>
            <a:pPr marL="0" indent="0" eaLnBrk="1" fontAlgn="auto" hangingPunct="1">
              <a:spcAft>
                <a:spcPts val="0"/>
              </a:spcAft>
              <a:buFont typeface="Arial" panose="020B0604020202020204" pitchFamily="34" charset="0"/>
              <a:buNone/>
              <a:defRPr/>
            </a:pPr>
            <a:r>
              <a:rPr lang="sv-SE" dirty="0">
                <a:solidFill>
                  <a:schemeClr val="tx1">
                    <a:lumMod val="75000"/>
                    <a:lumOff val="25000"/>
                  </a:schemeClr>
                </a:solidFill>
              </a:rPr>
              <a:t>Träningar / Matcher</a:t>
            </a:r>
          </a:p>
          <a:p>
            <a:pPr marL="0" indent="0" eaLnBrk="1" fontAlgn="auto" hangingPunct="1">
              <a:spcAft>
                <a:spcPts val="0"/>
              </a:spcAft>
              <a:buFont typeface="Arial" panose="020B0604020202020204" pitchFamily="34" charset="0"/>
              <a:buNone/>
              <a:defRPr/>
            </a:pPr>
            <a:r>
              <a:rPr lang="sv-SE" dirty="0">
                <a:solidFill>
                  <a:schemeClr val="tx1">
                    <a:lumMod val="75000"/>
                    <a:lumOff val="25000"/>
                  </a:schemeClr>
                </a:solidFill>
              </a:rPr>
              <a:t>Matcher, roller</a:t>
            </a:r>
          </a:p>
          <a:p>
            <a:pPr marL="0" indent="0" eaLnBrk="1" fontAlgn="auto" hangingPunct="1">
              <a:spcAft>
                <a:spcPts val="0"/>
              </a:spcAft>
              <a:buFont typeface="Arial" panose="020B0604020202020204" pitchFamily="34" charset="0"/>
              <a:buNone/>
              <a:defRPr/>
            </a:pPr>
            <a:r>
              <a:rPr lang="sv-SE" dirty="0">
                <a:solidFill>
                  <a:schemeClr val="tx1">
                    <a:lumMod val="75000"/>
                    <a:lumOff val="25000"/>
                  </a:schemeClr>
                </a:solidFill>
              </a:rPr>
              <a:t>Årets Cup?</a:t>
            </a:r>
          </a:p>
          <a:p>
            <a:pPr marL="0" indent="0" eaLnBrk="1" fontAlgn="auto" hangingPunct="1">
              <a:spcAft>
                <a:spcPts val="0"/>
              </a:spcAft>
              <a:buFont typeface="Arial" panose="020B0604020202020204" pitchFamily="34" charset="0"/>
              <a:buNone/>
              <a:defRPr/>
            </a:pPr>
            <a:r>
              <a:rPr lang="sv-SE" dirty="0">
                <a:solidFill>
                  <a:schemeClr val="tx1">
                    <a:lumMod val="75000"/>
                    <a:lumOff val="25000"/>
                  </a:schemeClr>
                </a:solidFill>
              </a:rPr>
              <a:t>Övriga roller / Annat</a:t>
            </a:r>
          </a:p>
          <a:p>
            <a:pPr marL="0" indent="0" eaLnBrk="1" fontAlgn="auto" hangingPunct="1">
              <a:spcAft>
                <a:spcPts val="0"/>
              </a:spcAft>
              <a:buFont typeface="Arial" panose="020B0604020202020204" pitchFamily="34" charset="0"/>
              <a:buNone/>
              <a:defRPr/>
            </a:pPr>
            <a:r>
              <a:rPr lang="sv-SE" dirty="0">
                <a:solidFill>
                  <a:schemeClr val="tx1">
                    <a:lumMod val="75000"/>
                    <a:lumOff val="25000"/>
                  </a:schemeClr>
                </a:solidFill>
              </a:rPr>
              <a:t>Förväntningar</a:t>
            </a:r>
          </a:p>
        </p:txBody>
      </p:sp>
      <p:pic>
        <p:nvPicPr>
          <p:cNvPr id="2" name="Picture 2" descr="Dokument | Arnäs IF">
            <a:extLst>
              <a:ext uri="{FF2B5EF4-FFF2-40B4-BE49-F238E27FC236}">
                <a16:creationId xmlns:a16="http://schemas.microsoft.com/office/drawing/2014/main" id="{1F48EC4E-1B5B-5C00-7302-9DF02F8DDC9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ubrik 1"/>
          <p:cNvSpPr>
            <a:spLocks noGrp="1"/>
          </p:cNvSpPr>
          <p:nvPr>
            <p:ph type="title"/>
          </p:nvPr>
        </p:nvSpPr>
        <p:spPr/>
        <p:txBody>
          <a:bodyPr/>
          <a:lstStyle/>
          <a:p>
            <a:pPr eaLnBrk="1" fontAlgn="auto" hangingPunct="1">
              <a:spcAft>
                <a:spcPts val="0"/>
              </a:spcAft>
              <a:defRPr/>
            </a:pPr>
            <a:r>
              <a:rPr lang="sv-SE" altLang="sv-SE" dirty="0">
                <a:solidFill>
                  <a:schemeClr val="tx1">
                    <a:lumMod val="75000"/>
                    <a:lumOff val="25000"/>
                  </a:schemeClr>
                </a:solidFill>
              </a:rPr>
              <a:t>Välkomna!</a:t>
            </a:r>
          </a:p>
        </p:txBody>
      </p:sp>
      <p:pic>
        <p:nvPicPr>
          <p:cNvPr id="1026" name="Picture 2" descr="Dokument | Arnäs IF">
            <a:extLst>
              <a:ext uri="{FF2B5EF4-FFF2-40B4-BE49-F238E27FC236}">
                <a16:creationId xmlns:a16="http://schemas.microsoft.com/office/drawing/2014/main" id="{39D69503-8489-2FCA-B9F0-64C34AD7060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pic>
        <p:nvPicPr>
          <p:cNvPr id="12" name="Bildobjekt 11">
            <a:extLst>
              <a:ext uri="{FF2B5EF4-FFF2-40B4-BE49-F238E27FC236}">
                <a16:creationId xmlns:a16="http://schemas.microsoft.com/office/drawing/2014/main" id="{371EEF7E-FADD-9931-8BF3-6ECE3C7FB042}"/>
              </a:ext>
            </a:extLst>
          </p:cNvPr>
          <p:cNvPicPr>
            <a:picLocks noChangeAspect="1"/>
          </p:cNvPicPr>
          <p:nvPr/>
        </p:nvPicPr>
        <p:blipFill>
          <a:blip r:embed="rId4"/>
          <a:stretch>
            <a:fillRect/>
          </a:stretch>
        </p:blipFill>
        <p:spPr>
          <a:xfrm>
            <a:off x="1492071" y="1806298"/>
            <a:ext cx="1713175" cy="4470093"/>
          </a:xfrm>
          <a:prstGeom prst="rect">
            <a:avLst/>
          </a:prstGeom>
        </p:spPr>
      </p:pic>
      <p:pic>
        <p:nvPicPr>
          <p:cNvPr id="14" name="Bildobjekt 13">
            <a:extLst>
              <a:ext uri="{FF2B5EF4-FFF2-40B4-BE49-F238E27FC236}">
                <a16:creationId xmlns:a16="http://schemas.microsoft.com/office/drawing/2014/main" id="{D6038331-A8D7-2FE7-FC09-F92ABB08E0A3}"/>
              </a:ext>
            </a:extLst>
          </p:cNvPr>
          <p:cNvPicPr>
            <a:picLocks noChangeAspect="1"/>
          </p:cNvPicPr>
          <p:nvPr/>
        </p:nvPicPr>
        <p:blipFill>
          <a:blip r:embed="rId5"/>
          <a:stretch>
            <a:fillRect/>
          </a:stretch>
        </p:blipFill>
        <p:spPr>
          <a:xfrm>
            <a:off x="3347670" y="1802038"/>
            <a:ext cx="1780826" cy="4470092"/>
          </a:xfrm>
          <a:prstGeom prst="rect">
            <a:avLst/>
          </a:prstGeom>
        </p:spPr>
      </p:pic>
      <p:pic>
        <p:nvPicPr>
          <p:cNvPr id="16" name="Bildobjekt 15">
            <a:extLst>
              <a:ext uri="{FF2B5EF4-FFF2-40B4-BE49-F238E27FC236}">
                <a16:creationId xmlns:a16="http://schemas.microsoft.com/office/drawing/2014/main" id="{198D265F-EF7E-43FD-F0DA-E26073ECBCAE}"/>
              </a:ext>
            </a:extLst>
          </p:cNvPr>
          <p:cNvPicPr>
            <a:picLocks noChangeAspect="1"/>
          </p:cNvPicPr>
          <p:nvPr/>
        </p:nvPicPr>
        <p:blipFill>
          <a:blip r:embed="rId6"/>
          <a:stretch>
            <a:fillRect/>
          </a:stretch>
        </p:blipFill>
        <p:spPr>
          <a:xfrm>
            <a:off x="5270920" y="1806298"/>
            <a:ext cx="1754680" cy="446583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49528-886D-00AB-1B25-8D5CF853B21F}"/>
            </a:ext>
          </a:extLst>
        </p:cNvPr>
        <p:cNvGrpSpPr/>
        <p:nvPr/>
      </p:nvGrpSpPr>
      <p:grpSpPr>
        <a:xfrm>
          <a:off x="0" y="0"/>
          <a:ext cx="0" cy="0"/>
          <a:chOff x="0" y="0"/>
          <a:chExt cx="0" cy="0"/>
        </a:xfrm>
      </p:grpSpPr>
      <p:sp>
        <p:nvSpPr>
          <p:cNvPr id="6146" name="Rubrik 1">
            <a:extLst>
              <a:ext uri="{FF2B5EF4-FFF2-40B4-BE49-F238E27FC236}">
                <a16:creationId xmlns:a16="http://schemas.microsoft.com/office/drawing/2014/main" id="{937CBDA9-21AF-2FCD-DC1A-A443C45213CA}"/>
              </a:ext>
            </a:extLst>
          </p:cNvPr>
          <p:cNvSpPr>
            <a:spLocks noGrp="1"/>
          </p:cNvSpPr>
          <p:nvPr>
            <p:ph type="title"/>
          </p:nvPr>
        </p:nvSpPr>
        <p:spPr/>
        <p:txBody>
          <a:bodyPr/>
          <a:lstStyle/>
          <a:p>
            <a:pPr eaLnBrk="1" fontAlgn="auto" hangingPunct="1">
              <a:spcAft>
                <a:spcPts val="0"/>
              </a:spcAft>
              <a:defRPr/>
            </a:pPr>
            <a:r>
              <a:rPr lang="sv-SE" altLang="sv-SE">
                <a:solidFill>
                  <a:schemeClr val="tx1">
                    <a:lumMod val="75000"/>
                    <a:lumOff val="25000"/>
                  </a:schemeClr>
                </a:solidFill>
              </a:rPr>
              <a:t>Lagledning och lag, P11</a:t>
            </a:r>
          </a:p>
        </p:txBody>
      </p:sp>
      <p:sp>
        <p:nvSpPr>
          <p:cNvPr id="12291" name="Platshållare för innehåll 2">
            <a:extLst>
              <a:ext uri="{FF2B5EF4-FFF2-40B4-BE49-F238E27FC236}">
                <a16:creationId xmlns:a16="http://schemas.microsoft.com/office/drawing/2014/main" id="{8B19487E-9D4A-5657-DD7C-BC359FF6703D}"/>
              </a:ext>
            </a:extLst>
          </p:cNvPr>
          <p:cNvSpPr>
            <a:spLocks noGrp="1"/>
          </p:cNvSpPr>
          <p:nvPr>
            <p:ph idx="1"/>
          </p:nvPr>
        </p:nvSpPr>
        <p:spPr/>
        <p:txBody>
          <a:bodyPr/>
          <a:lstStyle/>
          <a:p>
            <a:pPr marL="200025" lvl="1" indent="0" eaLnBrk="1" hangingPunct="1">
              <a:buNone/>
            </a:pPr>
            <a:endParaRPr lang="sv-SE" altLang="sv-SE" dirty="0"/>
          </a:p>
          <a:p>
            <a:pPr lvl="1" eaLnBrk="1" hangingPunct="1"/>
            <a:r>
              <a:rPr lang="sv-SE" altLang="sv-SE" dirty="0"/>
              <a:t>Tobias Göransson, Huvudtränare</a:t>
            </a:r>
          </a:p>
          <a:p>
            <a:pPr lvl="1" eaLnBrk="1" hangingPunct="1"/>
            <a:r>
              <a:rPr lang="sv-SE" altLang="sv-SE" dirty="0"/>
              <a:t>Jens Söderlind, Hjälptränare</a:t>
            </a:r>
          </a:p>
          <a:p>
            <a:pPr lvl="1" eaLnBrk="1" hangingPunct="1"/>
            <a:r>
              <a:rPr lang="sv-SE" altLang="sv-SE" dirty="0" err="1"/>
              <a:t>Shishay</a:t>
            </a:r>
            <a:r>
              <a:rPr lang="sv-SE" altLang="sv-SE" dirty="0"/>
              <a:t> </a:t>
            </a:r>
            <a:r>
              <a:rPr lang="sv-SE" altLang="sv-SE" dirty="0" err="1"/>
              <a:t>Alem</a:t>
            </a:r>
            <a:r>
              <a:rPr lang="sv-SE" altLang="sv-SE" dirty="0"/>
              <a:t>, Hjälptränare</a:t>
            </a:r>
          </a:p>
          <a:p>
            <a:pPr lvl="1" eaLnBrk="1" hangingPunct="1"/>
            <a:endParaRPr lang="sv-SE" altLang="sv-SE" dirty="0"/>
          </a:p>
          <a:p>
            <a:pPr lvl="1" eaLnBrk="1" hangingPunct="1"/>
            <a:r>
              <a:rPr lang="sv-SE" altLang="sv-SE" dirty="0"/>
              <a:t>Emil Berglund, Lagledare</a:t>
            </a:r>
          </a:p>
          <a:p>
            <a:pPr lvl="1" eaLnBrk="1" hangingPunct="1"/>
            <a:endParaRPr lang="sv-SE" altLang="sv-SE" dirty="0"/>
          </a:p>
          <a:p>
            <a:pPr lvl="1" eaLnBrk="1" hangingPunct="1"/>
            <a:r>
              <a:rPr lang="sv-SE" altLang="sv-SE" dirty="0"/>
              <a:t>Truppen 2026, 23 spelare (ingen målvakt)</a:t>
            </a:r>
          </a:p>
        </p:txBody>
      </p:sp>
      <p:pic>
        <p:nvPicPr>
          <p:cNvPr id="1026" name="Picture 2" descr="Dokument | Arnäs IF">
            <a:extLst>
              <a:ext uri="{FF2B5EF4-FFF2-40B4-BE49-F238E27FC236}">
                <a16:creationId xmlns:a16="http://schemas.microsoft.com/office/drawing/2014/main" id="{7A575C81-8D0F-46F9-5132-BBA4066BE63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3039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ubrik 3"/>
          <p:cNvSpPr>
            <a:spLocks noGrp="1"/>
          </p:cNvSpPr>
          <p:nvPr>
            <p:ph type="title"/>
          </p:nvPr>
        </p:nvSpPr>
        <p:spPr/>
        <p:txBody>
          <a:bodyPr/>
          <a:lstStyle/>
          <a:p>
            <a:pPr eaLnBrk="1" fontAlgn="auto" hangingPunct="1">
              <a:spcAft>
                <a:spcPts val="0"/>
              </a:spcAft>
              <a:defRPr/>
            </a:pPr>
            <a:r>
              <a:rPr lang="sv-SE" altLang="sv-SE" dirty="0">
                <a:solidFill>
                  <a:schemeClr val="tx1">
                    <a:lumMod val="75000"/>
                    <a:lumOff val="25000"/>
                  </a:schemeClr>
                </a:solidFill>
              </a:rPr>
              <a:t>Kommunikation</a:t>
            </a:r>
          </a:p>
        </p:txBody>
      </p:sp>
      <p:sp>
        <p:nvSpPr>
          <p:cNvPr id="10243" name="Platshållare för innehåll 4"/>
          <p:cNvSpPr>
            <a:spLocks noGrp="1"/>
          </p:cNvSpPr>
          <p:nvPr>
            <p:ph idx="1"/>
          </p:nvPr>
        </p:nvSpPr>
        <p:spPr>
          <a:xfrm>
            <a:off x="822325" y="1846263"/>
            <a:ext cx="7543800" cy="4391049"/>
          </a:xfrm>
        </p:spPr>
        <p:txBody>
          <a:bodyPr rtlCol="0">
            <a:normAutofit fontScale="92500" lnSpcReduction="10000"/>
          </a:bodyPr>
          <a:lstStyle/>
          <a:p>
            <a:pPr marL="91440" indent="-91440" eaLnBrk="1" fontAlgn="auto" hangingPunct="1">
              <a:defRPr/>
            </a:pPr>
            <a:r>
              <a:rPr lang="sv-SE" altLang="sv-SE" dirty="0" err="1">
                <a:solidFill>
                  <a:schemeClr val="tx1">
                    <a:lumMod val="75000"/>
                    <a:lumOff val="25000"/>
                  </a:schemeClr>
                </a:solidFill>
              </a:rPr>
              <a:t>Supertext</a:t>
            </a:r>
            <a:r>
              <a:rPr lang="sv-SE" altLang="sv-SE" dirty="0">
                <a:solidFill>
                  <a:schemeClr val="tx1">
                    <a:lumMod val="75000"/>
                    <a:lumOff val="25000"/>
                  </a:schemeClr>
                </a:solidFill>
              </a:rPr>
              <a:t> </a:t>
            </a:r>
            <a:r>
              <a:rPr lang="sv-SE" altLang="sv-SE" i="1" dirty="0">
                <a:solidFill>
                  <a:schemeClr val="tx1">
                    <a:lumMod val="75000"/>
                    <a:lumOff val="25000"/>
                  </a:schemeClr>
                </a:solidFill>
              </a:rPr>
              <a:t>(rekommenderar att ni laddar ner </a:t>
            </a:r>
            <a:r>
              <a:rPr lang="sv-SE" altLang="sv-SE" i="1" dirty="0" err="1">
                <a:solidFill>
                  <a:schemeClr val="tx1">
                    <a:lumMod val="75000"/>
                    <a:lumOff val="25000"/>
                  </a:schemeClr>
                </a:solidFill>
              </a:rPr>
              <a:t>appen</a:t>
            </a:r>
            <a:r>
              <a:rPr lang="sv-SE" altLang="sv-SE" i="1" dirty="0">
                <a:solidFill>
                  <a:schemeClr val="tx1">
                    <a:lumMod val="75000"/>
                    <a:lumOff val="25000"/>
                  </a:schemeClr>
                </a:solidFill>
              </a:rPr>
              <a:t>)</a:t>
            </a:r>
          </a:p>
          <a:p>
            <a:pPr marL="384048" lvl="1" indent="-182880" eaLnBrk="1" fontAlgn="auto" hangingPunct="1">
              <a:defRPr/>
            </a:pPr>
            <a:r>
              <a:rPr lang="sv-SE" altLang="sv-SE" dirty="0">
                <a:solidFill>
                  <a:schemeClr val="tx1">
                    <a:lumMod val="75000"/>
                    <a:lumOff val="25000"/>
                  </a:schemeClr>
                </a:solidFill>
              </a:rPr>
              <a:t>Två sms-grupper</a:t>
            </a:r>
          </a:p>
          <a:p>
            <a:pPr marL="568198" lvl="2" indent="-182880" eaLnBrk="1" fontAlgn="auto" hangingPunct="1">
              <a:defRPr/>
            </a:pPr>
            <a:r>
              <a:rPr lang="sv-SE" altLang="sv-SE" b="1" dirty="0">
                <a:solidFill>
                  <a:schemeClr val="tx1">
                    <a:lumMod val="75000"/>
                    <a:lumOff val="25000"/>
                  </a:schemeClr>
                </a:solidFill>
              </a:rPr>
              <a:t>Arnäs IF P11</a:t>
            </a:r>
            <a:r>
              <a:rPr lang="sv-SE" altLang="sv-SE" dirty="0">
                <a:solidFill>
                  <a:schemeClr val="tx1">
                    <a:lumMod val="75000"/>
                    <a:lumOff val="25000"/>
                  </a:schemeClr>
                </a:solidFill>
              </a:rPr>
              <a:t>: Det är här vi ledare kommunicerar med er i föräldragruppen. Det som ni föräldrar skriver här syns bara hos oss ledare. Så, har ni exempelvis en fråga som ni vill rikta till oss ledare så skriver ni här. Vi svarar sen tillbaka till er, antingen individuellt eller till hela gruppen ifall frågan/svaret berör alla.</a:t>
            </a:r>
          </a:p>
          <a:p>
            <a:pPr marL="568198" lvl="2" indent="-182880" eaLnBrk="1" fontAlgn="auto" hangingPunct="1">
              <a:defRPr/>
            </a:pPr>
            <a:r>
              <a:rPr lang="sv-SE" altLang="sv-SE" b="1" dirty="0">
                <a:solidFill>
                  <a:schemeClr val="tx1">
                    <a:lumMod val="75000"/>
                    <a:lumOff val="25000"/>
                  </a:schemeClr>
                </a:solidFill>
              </a:rPr>
              <a:t>Föräldragrupp Arnäs P11</a:t>
            </a:r>
            <a:r>
              <a:rPr lang="sv-SE" altLang="sv-SE" dirty="0">
                <a:solidFill>
                  <a:schemeClr val="tx1">
                    <a:lumMod val="75000"/>
                    <a:lumOff val="25000"/>
                  </a:schemeClr>
                </a:solidFill>
              </a:rPr>
              <a:t>: Övrig kommunikationsgrupp där allt som skrivs visas för alla så att säga.</a:t>
            </a:r>
          </a:p>
          <a:p>
            <a:pPr marL="384048" lvl="1" indent="-182880" eaLnBrk="1" fontAlgn="auto" hangingPunct="1">
              <a:defRPr/>
            </a:pPr>
            <a:r>
              <a:rPr lang="sv-SE" altLang="sv-SE" dirty="0" err="1">
                <a:solidFill>
                  <a:schemeClr val="tx1">
                    <a:lumMod val="75000"/>
                    <a:lumOff val="25000"/>
                  </a:schemeClr>
                </a:solidFill>
              </a:rPr>
              <a:t>Whatsapp</a:t>
            </a:r>
            <a:r>
              <a:rPr lang="sv-SE" altLang="sv-SE" dirty="0">
                <a:solidFill>
                  <a:schemeClr val="tx1">
                    <a:lumMod val="75000"/>
                    <a:lumOff val="25000"/>
                  </a:schemeClr>
                </a:solidFill>
              </a:rPr>
              <a:t>-grupp för spelare/ledare</a:t>
            </a:r>
          </a:p>
          <a:p>
            <a:pPr marL="568198" lvl="2" indent="-182880" eaLnBrk="1" fontAlgn="auto" hangingPunct="1">
              <a:defRPr/>
            </a:pPr>
            <a:r>
              <a:rPr lang="sv-SE" altLang="sv-SE" dirty="0">
                <a:solidFill>
                  <a:schemeClr val="tx1">
                    <a:lumMod val="75000"/>
                    <a:lumOff val="25000"/>
                  </a:schemeClr>
                </a:solidFill>
              </a:rPr>
              <a:t>Här meddelar </a:t>
            </a:r>
            <a:r>
              <a:rPr lang="sv-SE" altLang="sv-SE">
                <a:solidFill>
                  <a:schemeClr val="tx1">
                    <a:lumMod val="75000"/>
                    <a:lumOff val="25000"/>
                  </a:schemeClr>
                </a:solidFill>
              </a:rPr>
              <a:t>spelarna träningsfrånvaro </a:t>
            </a:r>
            <a:r>
              <a:rPr lang="sv-SE" altLang="sv-SE" dirty="0">
                <a:solidFill>
                  <a:schemeClr val="tx1">
                    <a:lumMod val="75000"/>
                    <a:lumOff val="25000"/>
                  </a:schemeClr>
                </a:solidFill>
              </a:rPr>
              <a:t>(alltid)</a:t>
            </a:r>
          </a:p>
          <a:p>
            <a:pPr marL="385318" lvl="2" indent="0" eaLnBrk="1" fontAlgn="auto" hangingPunct="1">
              <a:buNone/>
              <a:defRPr/>
            </a:pPr>
            <a:endParaRPr lang="sv-SE" altLang="sv-SE" dirty="0">
              <a:solidFill>
                <a:schemeClr val="tx1">
                  <a:lumMod val="75000"/>
                  <a:lumOff val="25000"/>
                </a:schemeClr>
              </a:solidFill>
            </a:endParaRPr>
          </a:p>
          <a:p>
            <a:pPr marL="91440" indent="-91440" eaLnBrk="1" fontAlgn="auto" hangingPunct="1">
              <a:defRPr/>
            </a:pPr>
            <a:r>
              <a:rPr lang="sv-SE" altLang="sv-SE" dirty="0">
                <a:solidFill>
                  <a:schemeClr val="tx1">
                    <a:lumMod val="75000"/>
                    <a:lumOff val="25000"/>
                  </a:schemeClr>
                </a:solidFill>
              </a:rPr>
              <a:t>Laget.se </a:t>
            </a:r>
            <a:r>
              <a:rPr lang="sv-SE" altLang="sv-SE" i="1" dirty="0">
                <a:solidFill>
                  <a:schemeClr val="tx1">
                    <a:lumMod val="75000"/>
                    <a:lumOff val="25000"/>
                  </a:schemeClr>
                </a:solidFill>
              </a:rPr>
              <a:t>(rekommenderar att ni laddar ner </a:t>
            </a:r>
            <a:r>
              <a:rPr lang="sv-SE" altLang="sv-SE" i="1" dirty="0" err="1">
                <a:solidFill>
                  <a:schemeClr val="tx1">
                    <a:lumMod val="75000"/>
                    <a:lumOff val="25000"/>
                  </a:schemeClr>
                </a:solidFill>
              </a:rPr>
              <a:t>appen</a:t>
            </a:r>
            <a:r>
              <a:rPr lang="sv-SE" altLang="sv-SE" i="1" dirty="0">
                <a:solidFill>
                  <a:schemeClr val="tx1">
                    <a:lumMod val="75000"/>
                    <a:lumOff val="25000"/>
                  </a:schemeClr>
                </a:solidFill>
              </a:rPr>
              <a:t>)</a:t>
            </a:r>
          </a:p>
          <a:p>
            <a:pPr marL="384048" lvl="1" indent="-182880" eaLnBrk="1" fontAlgn="auto" hangingPunct="1">
              <a:defRPr/>
            </a:pPr>
            <a:r>
              <a:rPr lang="sv-SE" altLang="sv-SE" dirty="0">
                <a:solidFill>
                  <a:schemeClr val="tx1">
                    <a:lumMod val="75000"/>
                    <a:lumOff val="25000"/>
                  </a:schemeClr>
                </a:solidFill>
              </a:rPr>
              <a:t>Träningar</a:t>
            </a:r>
          </a:p>
          <a:p>
            <a:pPr marL="384048" lvl="1" indent="-182880" eaLnBrk="1" fontAlgn="auto" hangingPunct="1">
              <a:defRPr/>
            </a:pPr>
            <a:r>
              <a:rPr lang="sv-SE" altLang="sv-SE" dirty="0">
                <a:solidFill>
                  <a:schemeClr val="tx1">
                    <a:lumMod val="75000"/>
                    <a:lumOff val="25000"/>
                  </a:schemeClr>
                </a:solidFill>
              </a:rPr>
              <a:t>Matcher</a:t>
            </a:r>
          </a:p>
          <a:p>
            <a:pPr marL="384048" lvl="1" indent="-182880" eaLnBrk="1" fontAlgn="auto" hangingPunct="1">
              <a:defRPr/>
            </a:pPr>
            <a:r>
              <a:rPr lang="sv-SE" altLang="sv-SE" dirty="0">
                <a:solidFill>
                  <a:schemeClr val="tx1">
                    <a:lumMod val="75000"/>
                    <a:lumOff val="25000"/>
                  </a:schemeClr>
                </a:solidFill>
              </a:rPr>
              <a:t>Övriga händelser</a:t>
            </a:r>
          </a:p>
          <a:p>
            <a:pPr marL="384048" lvl="1" indent="-182880" eaLnBrk="1" fontAlgn="auto" hangingPunct="1">
              <a:defRPr/>
            </a:pPr>
            <a:endParaRPr lang="sv-SE" altLang="sv-SE" dirty="0">
              <a:solidFill>
                <a:schemeClr val="tx1">
                  <a:lumMod val="75000"/>
                  <a:lumOff val="25000"/>
                </a:schemeClr>
              </a:solidFill>
            </a:endParaRPr>
          </a:p>
          <a:p>
            <a:pPr marL="201168" lvl="1" indent="0" algn="ctr" eaLnBrk="1" fontAlgn="auto" hangingPunct="1">
              <a:buNone/>
              <a:defRPr/>
            </a:pPr>
            <a:r>
              <a:rPr lang="sv-SE" altLang="sv-SE" i="1" dirty="0">
                <a:solidFill>
                  <a:schemeClr val="tx1">
                    <a:lumMod val="75000"/>
                    <a:lumOff val="25000"/>
                  </a:schemeClr>
                </a:solidFill>
              </a:rPr>
              <a:t>Nytt för i år är att vi kommer lägga in mail/telefon för spelarna i laget.se också vilket gör att de själv kommer få kallelser/kalender m.m. direkt till sig själva också.</a:t>
            </a:r>
          </a:p>
        </p:txBody>
      </p:sp>
      <p:pic>
        <p:nvPicPr>
          <p:cNvPr id="2" name="Picture 2" descr="Dokument | Arnäs IF">
            <a:extLst>
              <a:ext uri="{FF2B5EF4-FFF2-40B4-BE49-F238E27FC236}">
                <a16:creationId xmlns:a16="http://schemas.microsoft.com/office/drawing/2014/main" id="{B2514AF5-899F-2D88-C69C-24D86E47484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ubrik 1"/>
          <p:cNvSpPr>
            <a:spLocks noGrp="1"/>
          </p:cNvSpPr>
          <p:nvPr>
            <p:ph type="title"/>
          </p:nvPr>
        </p:nvSpPr>
        <p:spPr/>
        <p:txBody>
          <a:bodyPr/>
          <a:lstStyle/>
          <a:p>
            <a:pPr eaLnBrk="1" fontAlgn="auto" hangingPunct="1">
              <a:spcAft>
                <a:spcPts val="0"/>
              </a:spcAft>
              <a:defRPr/>
            </a:pPr>
            <a:r>
              <a:rPr lang="sv-SE" altLang="sv-SE" dirty="0">
                <a:solidFill>
                  <a:schemeClr val="tx1">
                    <a:lumMod val="75000"/>
                    <a:lumOff val="25000"/>
                  </a:schemeClr>
                </a:solidFill>
              </a:rPr>
              <a:t>Ekonomi</a:t>
            </a:r>
          </a:p>
        </p:txBody>
      </p:sp>
      <p:sp>
        <p:nvSpPr>
          <p:cNvPr id="20483" name="Platshållare för innehåll 2"/>
          <p:cNvSpPr>
            <a:spLocks noGrp="1"/>
          </p:cNvSpPr>
          <p:nvPr>
            <p:ph idx="1"/>
          </p:nvPr>
        </p:nvSpPr>
        <p:spPr/>
        <p:txBody>
          <a:bodyPr rtlCol="0">
            <a:normAutofit/>
          </a:bodyPr>
          <a:lstStyle/>
          <a:p>
            <a:pPr marL="91440" indent="-91440" eaLnBrk="1" fontAlgn="auto" hangingPunct="1">
              <a:defRPr/>
            </a:pPr>
            <a:r>
              <a:rPr lang="sv-SE" altLang="sv-SE" dirty="0">
                <a:solidFill>
                  <a:schemeClr val="tx1">
                    <a:lumMod val="75000"/>
                    <a:lumOff val="25000"/>
                  </a:schemeClr>
                </a:solidFill>
              </a:rPr>
              <a:t>Lagkassan</a:t>
            </a:r>
          </a:p>
          <a:p>
            <a:pPr marL="0" indent="0" eaLnBrk="1" fontAlgn="auto" hangingPunct="1">
              <a:buFont typeface="Arial" panose="020B0604020202020204" pitchFamily="34" charset="0"/>
              <a:buNone/>
              <a:defRPr/>
            </a:pPr>
            <a:endParaRPr lang="sv-SE" altLang="sv-SE" dirty="0">
              <a:solidFill>
                <a:schemeClr val="tx1">
                  <a:lumMod val="75000"/>
                  <a:lumOff val="25000"/>
                </a:schemeClr>
              </a:solidFill>
            </a:endParaRPr>
          </a:p>
          <a:p>
            <a:pPr marL="91440" indent="-91440" eaLnBrk="1" fontAlgn="auto" hangingPunct="1">
              <a:defRPr/>
            </a:pPr>
            <a:endParaRPr lang="sv-SE" altLang="sv-SE" dirty="0">
              <a:solidFill>
                <a:schemeClr val="tx1">
                  <a:lumMod val="75000"/>
                  <a:lumOff val="25000"/>
                </a:schemeClr>
              </a:solidFill>
            </a:endParaRPr>
          </a:p>
          <a:p>
            <a:pPr marL="91440" indent="-91440" eaLnBrk="1" fontAlgn="auto" hangingPunct="1">
              <a:defRPr/>
            </a:pPr>
            <a:endParaRPr lang="sv-SE" altLang="sv-SE" dirty="0">
              <a:solidFill>
                <a:schemeClr val="tx1">
                  <a:lumMod val="75000"/>
                  <a:lumOff val="25000"/>
                </a:schemeClr>
              </a:solidFill>
            </a:endParaRPr>
          </a:p>
          <a:p>
            <a:pPr marL="0" indent="0" eaLnBrk="1" fontAlgn="auto" hangingPunct="1">
              <a:buNone/>
              <a:defRPr/>
            </a:pPr>
            <a:r>
              <a:rPr lang="sv-SE" altLang="sv-SE" dirty="0">
                <a:solidFill>
                  <a:schemeClr val="tx1">
                    <a:lumMod val="75000"/>
                    <a:lumOff val="25000"/>
                  </a:schemeClr>
                </a:solidFill>
              </a:rPr>
              <a:t>Spelarkostnader 2026</a:t>
            </a:r>
          </a:p>
          <a:p>
            <a:pPr marL="384048" lvl="1" indent="-182880" eaLnBrk="1" fontAlgn="auto" hangingPunct="1">
              <a:defRPr/>
            </a:pPr>
            <a:r>
              <a:rPr lang="sv-SE" altLang="sv-SE" dirty="0">
                <a:solidFill>
                  <a:schemeClr val="tx1">
                    <a:lumMod val="75000"/>
                    <a:lumOff val="25000"/>
                  </a:schemeClr>
                </a:solidFill>
              </a:rPr>
              <a:t>Medlemsavgift 300 SEK (faktura från Arnäs)</a:t>
            </a:r>
          </a:p>
          <a:p>
            <a:pPr marL="384048" lvl="1" indent="-182880" eaLnBrk="1" fontAlgn="auto" hangingPunct="1">
              <a:defRPr/>
            </a:pPr>
            <a:r>
              <a:rPr lang="sv-SE" altLang="sv-SE" dirty="0">
                <a:solidFill>
                  <a:schemeClr val="tx1">
                    <a:lumMod val="75000"/>
                    <a:lumOff val="25000"/>
                  </a:schemeClr>
                </a:solidFill>
              </a:rPr>
              <a:t>Deltagaravgift 1400 SEK (faktura från Arnäs)</a:t>
            </a:r>
          </a:p>
          <a:p>
            <a:pPr marL="384048" lvl="1" indent="-182880" eaLnBrk="1" fontAlgn="auto" hangingPunct="1">
              <a:defRPr/>
            </a:pPr>
            <a:r>
              <a:rPr lang="sv-SE" altLang="sv-SE" dirty="0">
                <a:solidFill>
                  <a:schemeClr val="tx1">
                    <a:lumMod val="75000"/>
                    <a:lumOff val="25000"/>
                  </a:schemeClr>
                </a:solidFill>
              </a:rPr>
              <a:t>Beting 915 SEK (betalas via lagledare, </a:t>
            </a:r>
            <a:r>
              <a:rPr lang="sv-SE" altLang="sv-SE" u="sng" dirty="0">
                <a:solidFill>
                  <a:schemeClr val="tx1">
                    <a:lumMod val="75000"/>
                    <a:lumOff val="25000"/>
                  </a:schemeClr>
                </a:solidFill>
              </a:rPr>
              <a:t>samlas in våren</a:t>
            </a:r>
            <a:r>
              <a:rPr lang="sv-SE" altLang="sv-SE" dirty="0">
                <a:solidFill>
                  <a:schemeClr val="tx1">
                    <a:lumMod val="75000"/>
                    <a:lumOff val="25000"/>
                  </a:schemeClr>
                </a:solidFill>
              </a:rPr>
              <a:t>)</a:t>
            </a:r>
          </a:p>
          <a:p>
            <a:pPr marL="384048" lvl="1" indent="-182880" eaLnBrk="1" fontAlgn="auto" hangingPunct="1">
              <a:defRPr/>
            </a:pPr>
            <a:r>
              <a:rPr lang="sv-SE" altLang="sv-SE" b="1" dirty="0">
                <a:solidFill>
                  <a:schemeClr val="tx1">
                    <a:lumMod val="75000"/>
                    <a:lumOff val="25000"/>
                  </a:schemeClr>
                </a:solidFill>
              </a:rPr>
              <a:t>Cup? </a:t>
            </a:r>
            <a:r>
              <a:rPr lang="sv-SE" altLang="sv-SE" dirty="0">
                <a:solidFill>
                  <a:schemeClr val="tx1">
                    <a:lumMod val="75000"/>
                    <a:lumOff val="25000"/>
                  </a:schemeClr>
                </a:solidFill>
              </a:rPr>
              <a:t>~1500 SEK (betalas via lagledare)</a:t>
            </a:r>
          </a:p>
          <a:p>
            <a:pPr marL="384048" lvl="1" indent="-182880" eaLnBrk="1" fontAlgn="auto" hangingPunct="1">
              <a:defRPr/>
            </a:pPr>
            <a:r>
              <a:rPr lang="sv-SE" altLang="sv-SE" dirty="0">
                <a:solidFill>
                  <a:schemeClr val="tx1">
                    <a:lumMod val="75000"/>
                    <a:lumOff val="25000"/>
                  </a:schemeClr>
                </a:solidFill>
              </a:rPr>
              <a:t>TOTALT ~2615-4115 SEK</a:t>
            </a:r>
          </a:p>
        </p:txBody>
      </p:sp>
      <p:pic>
        <p:nvPicPr>
          <p:cNvPr id="2" name="Picture 2" descr="Dokument | Arnäs IF">
            <a:extLst>
              <a:ext uri="{FF2B5EF4-FFF2-40B4-BE49-F238E27FC236}">
                <a16:creationId xmlns:a16="http://schemas.microsoft.com/office/drawing/2014/main" id="{53BF8335-A0AC-71F7-783A-8399A367FDA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ell 2">
            <a:extLst>
              <a:ext uri="{FF2B5EF4-FFF2-40B4-BE49-F238E27FC236}">
                <a16:creationId xmlns:a16="http://schemas.microsoft.com/office/drawing/2014/main" id="{FE354E6F-E39B-32EC-28E0-7D9A0483E851}"/>
              </a:ext>
            </a:extLst>
          </p:cNvPr>
          <p:cNvGraphicFramePr>
            <a:graphicFrameLocks noGrp="1"/>
          </p:cNvGraphicFramePr>
          <p:nvPr>
            <p:extLst>
              <p:ext uri="{D42A27DB-BD31-4B8C-83A1-F6EECF244321}">
                <p14:modId xmlns:p14="http://schemas.microsoft.com/office/powerpoint/2010/main" val="2148141228"/>
              </p:ext>
            </p:extLst>
          </p:nvPr>
        </p:nvGraphicFramePr>
        <p:xfrm>
          <a:off x="2051720" y="1878515"/>
          <a:ext cx="4064000" cy="14833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514003573"/>
                    </a:ext>
                  </a:extLst>
                </a:gridCol>
                <a:gridCol w="2032000">
                  <a:extLst>
                    <a:ext uri="{9D8B030D-6E8A-4147-A177-3AD203B41FA5}">
                      <a16:colId xmlns:a16="http://schemas.microsoft.com/office/drawing/2014/main" val="2170418379"/>
                    </a:ext>
                  </a:extLst>
                </a:gridCol>
              </a:tblGrid>
              <a:tr h="370840">
                <a:tc>
                  <a:txBody>
                    <a:bodyPr/>
                    <a:lstStyle/>
                    <a:p>
                      <a:endParaRPr lang="sv-SE" dirty="0"/>
                    </a:p>
                  </a:txBody>
                  <a:tcPr/>
                </a:tc>
                <a:tc>
                  <a:txBody>
                    <a:bodyPr/>
                    <a:lstStyle/>
                    <a:p>
                      <a:r>
                        <a:rPr lang="sv-SE" dirty="0"/>
                        <a:t>Summa (SEK)</a:t>
                      </a:r>
                    </a:p>
                  </a:txBody>
                  <a:tcPr/>
                </a:tc>
                <a:extLst>
                  <a:ext uri="{0D108BD9-81ED-4DB2-BD59-A6C34878D82A}">
                    <a16:rowId xmlns:a16="http://schemas.microsoft.com/office/drawing/2014/main" val="4199514234"/>
                  </a:ext>
                </a:extLst>
              </a:tr>
              <a:tr h="370840">
                <a:tc>
                  <a:txBody>
                    <a:bodyPr/>
                    <a:lstStyle/>
                    <a:p>
                      <a:r>
                        <a:rPr lang="sv-SE" dirty="0"/>
                        <a:t>Vid avslut 2025</a:t>
                      </a:r>
                    </a:p>
                  </a:txBody>
                  <a:tcPr/>
                </a:tc>
                <a:tc>
                  <a:txBody>
                    <a:bodyPr/>
                    <a:lstStyle/>
                    <a:p>
                      <a:r>
                        <a:rPr lang="sv-SE" dirty="0"/>
                        <a:t>5960,07</a:t>
                      </a:r>
                    </a:p>
                  </a:txBody>
                  <a:tcPr/>
                </a:tc>
                <a:extLst>
                  <a:ext uri="{0D108BD9-81ED-4DB2-BD59-A6C34878D82A}">
                    <a16:rowId xmlns:a16="http://schemas.microsoft.com/office/drawing/2014/main" val="282515014"/>
                  </a:ext>
                </a:extLst>
              </a:tr>
              <a:tr h="370840">
                <a:tc>
                  <a:txBody>
                    <a:bodyPr/>
                    <a:lstStyle/>
                    <a:p>
                      <a:r>
                        <a:rPr lang="sv-SE" dirty="0"/>
                        <a:t>BK-överföring</a:t>
                      </a:r>
                    </a:p>
                  </a:txBody>
                  <a:tcPr/>
                </a:tc>
                <a:tc>
                  <a:txBody>
                    <a:bodyPr/>
                    <a:lstStyle/>
                    <a:p>
                      <a:r>
                        <a:rPr lang="sv-SE" dirty="0"/>
                        <a:t>2372,28</a:t>
                      </a:r>
                    </a:p>
                  </a:txBody>
                  <a:tcPr/>
                </a:tc>
                <a:extLst>
                  <a:ext uri="{0D108BD9-81ED-4DB2-BD59-A6C34878D82A}">
                    <a16:rowId xmlns:a16="http://schemas.microsoft.com/office/drawing/2014/main" val="535259846"/>
                  </a:ext>
                </a:extLst>
              </a:tr>
              <a:tr h="370840">
                <a:tc>
                  <a:txBody>
                    <a:bodyPr/>
                    <a:lstStyle/>
                    <a:p>
                      <a:r>
                        <a:rPr lang="sv-SE" b="1" dirty="0"/>
                        <a:t>Total</a:t>
                      </a:r>
                    </a:p>
                  </a:txBody>
                  <a:tcPr/>
                </a:tc>
                <a:tc>
                  <a:txBody>
                    <a:bodyPr/>
                    <a:lstStyle/>
                    <a:p>
                      <a:r>
                        <a:rPr lang="sv-SE" b="1" dirty="0"/>
                        <a:t>8332,35</a:t>
                      </a:r>
                    </a:p>
                  </a:txBody>
                  <a:tcPr/>
                </a:tc>
                <a:extLst>
                  <a:ext uri="{0D108BD9-81ED-4DB2-BD59-A6C34878D82A}">
                    <a16:rowId xmlns:a16="http://schemas.microsoft.com/office/drawing/2014/main" val="1493292236"/>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ubrik 3"/>
          <p:cNvSpPr>
            <a:spLocks noGrp="1"/>
          </p:cNvSpPr>
          <p:nvPr>
            <p:ph type="title"/>
          </p:nvPr>
        </p:nvSpPr>
        <p:spPr/>
        <p:txBody>
          <a:bodyPr/>
          <a:lstStyle/>
          <a:p>
            <a:pPr eaLnBrk="1" fontAlgn="auto" hangingPunct="1">
              <a:spcAft>
                <a:spcPts val="0"/>
              </a:spcAft>
              <a:defRPr/>
            </a:pPr>
            <a:r>
              <a:rPr lang="sv-SE" altLang="sv-SE" dirty="0">
                <a:solidFill>
                  <a:schemeClr val="tx1">
                    <a:lumMod val="75000"/>
                    <a:lumOff val="25000"/>
                  </a:schemeClr>
                </a:solidFill>
              </a:rPr>
              <a:t>Träningar / Matcher</a:t>
            </a:r>
          </a:p>
        </p:txBody>
      </p:sp>
      <p:sp>
        <p:nvSpPr>
          <p:cNvPr id="10243" name="Platshållare för innehåll 4"/>
          <p:cNvSpPr>
            <a:spLocks noGrp="1"/>
          </p:cNvSpPr>
          <p:nvPr>
            <p:ph idx="1"/>
          </p:nvPr>
        </p:nvSpPr>
        <p:spPr/>
        <p:txBody>
          <a:bodyPr rtlCol="0">
            <a:normAutofit/>
          </a:bodyPr>
          <a:lstStyle/>
          <a:p>
            <a:pPr marL="91440" indent="-91440" eaLnBrk="1" fontAlgn="auto" hangingPunct="1">
              <a:defRPr/>
            </a:pPr>
            <a:r>
              <a:rPr lang="sv-SE" altLang="sv-SE" dirty="0">
                <a:solidFill>
                  <a:schemeClr val="tx1">
                    <a:lumMod val="75000"/>
                    <a:lumOff val="25000"/>
                  </a:schemeClr>
                </a:solidFill>
              </a:rPr>
              <a:t>Träningar</a:t>
            </a:r>
          </a:p>
          <a:p>
            <a:pPr marL="384048" lvl="1" indent="-182880" eaLnBrk="1" fontAlgn="auto" hangingPunct="1">
              <a:defRPr/>
            </a:pPr>
            <a:r>
              <a:rPr lang="sv-SE" altLang="sv-SE" dirty="0">
                <a:solidFill>
                  <a:schemeClr val="tx1">
                    <a:lumMod val="75000"/>
                    <a:lumOff val="25000"/>
                  </a:schemeClr>
                </a:solidFill>
              </a:rPr>
              <a:t>Utgångsläge 3 träningar/vecka (egna Arnäs-träningar just nu tillsammans med P10 på fotbollshallen).</a:t>
            </a:r>
            <a:endParaRPr lang="sv-SE" altLang="sv-SE" i="1" dirty="0">
              <a:solidFill>
                <a:schemeClr val="tx1">
                  <a:lumMod val="75000"/>
                  <a:lumOff val="25000"/>
                </a:schemeClr>
              </a:solidFill>
            </a:endParaRPr>
          </a:p>
          <a:p>
            <a:pPr marL="384048" lvl="1" indent="-182880" eaLnBrk="1" fontAlgn="auto" hangingPunct="1">
              <a:defRPr/>
            </a:pPr>
            <a:r>
              <a:rPr lang="sv-SE" altLang="sv-SE" dirty="0">
                <a:solidFill>
                  <a:schemeClr val="tx1">
                    <a:lumMod val="75000"/>
                    <a:lumOff val="25000"/>
                  </a:schemeClr>
                </a:solidFill>
              </a:rPr>
              <a:t>Så fort det tinat fram, alla träningar på COMFORT Petterssons Värme Arena</a:t>
            </a:r>
          </a:p>
          <a:p>
            <a:pPr marL="384048" lvl="1" indent="-182880" eaLnBrk="1" fontAlgn="auto" hangingPunct="1">
              <a:defRPr/>
            </a:pPr>
            <a:r>
              <a:rPr lang="sv-SE" altLang="sv-SE" dirty="0">
                <a:solidFill>
                  <a:schemeClr val="tx1">
                    <a:lumMod val="75000"/>
                    <a:lumOff val="25000"/>
                  </a:schemeClr>
                </a:solidFill>
              </a:rPr>
              <a:t>Intensivt matchande kan göra att vi kommer gå ner på 2 träningar/vecka i perioder.</a:t>
            </a:r>
          </a:p>
          <a:p>
            <a:pPr marL="91440" indent="-91440" eaLnBrk="1" fontAlgn="auto" hangingPunct="1">
              <a:defRPr/>
            </a:pPr>
            <a:r>
              <a:rPr lang="sv-SE" altLang="sv-SE" dirty="0">
                <a:solidFill>
                  <a:schemeClr val="tx1">
                    <a:lumMod val="75000"/>
                    <a:lumOff val="25000"/>
                  </a:schemeClr>
                </a:solidFill>
              </a:rPr>
              <a:t>Matcher</a:t>
            </a:r>
          </a:p>
          <a:p>
            <a:pPr marL="384048" lvl="1" indent="-182880" eaLnBrk="1" fontAlgn="auto" hangingPunct="1">
              <a:defRPr/>
            </a:pPr>
            <a:r>
              <a:rPr lang="sv-SE" altLang="sv-SE" dirty="0">
                <a:solidFill>
                  <a:schemeClr val="tx1">
                    <a:lumMod val="75000"/>
                    <a:lumOff val="25000"/>
                  </a:schemeClr>
                </a:solidFill>
              </a:rPr>
              <a:t>2 lag, Nafu15</a:t>
            </a:r>
          </a:p>
          <a:p>
            <a:pPr marL="568198" lvl="2" indent="-182880" eaLnBrk="1" fontAlgn="auto" hangingPunct="1">
              <a:defRPr/>
            </a:pPr>
            <a:r>
              <a:rPr lang="sv-SE" altLang="sv-SE" dirty="0">
                <a:solidFill>
                  <a:schemeClr val="tx1">
                    <a:lumMod val="75000"/>
                    <a:lumOff val="25000"/>
                  </a:schemeClr>
                </a:solidFill>
              </a:rPr>
              <a:t>Ett lag Ångermanlandsgruppen (10 matcher på våren, speldag huvudsak fredag, start 1/5)</a:t>
            </a:r>
          </a:p>
          <a:p>
            <a:pPr marL="568198" lvl="2" indent="-182880" eaLnBrk="1" fontAlgn="auto" hangingPunct="1">
              <a:defRPr/>
            </a:pPr>
            <a:r>
              <a:rPr lang="sv-SE" altLang="sv-SE" dirty="0">
                <a:solidFill>
                  <a:schemeClr val="tx1">
                    <a:lumMod val="75000"/>
                    <a:lumOff val="25000"/>
                  </a:schemeClr>
                </a:solidFill>
              </a:rPr>
              <a:t>Ett lag </a:t>
            </a:r>
            <a:r>
              <a:rPr lang="sv-SE" altLang="sv-SE" dirty="0" err="1">
                <a:solidFill>
                  <a:schemeClr val="tx1">
                    <a:lumMod val="75000"/>
                    <a:lumOff val="25000"/>
                  </a:schemeClr>
                </a:solidFill>
              </a:rPr>
              <a:t>Medelpadsgruppen</a:t>
            </a:r>
            <a:r>
              <a:rPr lang="sv-SE" altLang="sv-SE" dirty="0">
                <a:solidFill>
                  <a:schemeClr val="tx1">
                    <a:lumMod val="75000"/>
                    <a:lumOff val="25000"/>
                  </a:schemeClr>
                </a:solidFill>
              </a:rPr>
              <a:t> (Ej klart, gissar 11 matcher våren, speldag huvudsak tisdag)</a:t>
            </a:r>
          </a:p>
          <a:p>
            <a:pPr marL="568198" lvl="2" indent="-182880" eaLnBrk="1" fontAlgn="auto" hangingPunct="1">
              <a:defRPr/>
            </a:pPr>
            <a:r>
              <a:rPr lang="sv-SE" altLang="sv-SE" dirty="0">
                <a:solidFill>
                  <a:schemeClr val="tx1">
                    <a:lumMod val="75000"/>
                    <a:lumOff val="25000"/>
                  </a:schemeClr>
                </a:solidFill>
              </a:rPr>
              <a:t>Hösten blir slutspelsserier blandat Ångermanland/Medelpad/Jämtland</a:t>
            </a:r>
          </a:p>
          <a:p>
            <a:pPr marL="384048" lvl="1" indent="-182880" eaLnBrk="1" fontAlgn="auto" hangingPunct="1">
              <a:defRPr/>
            </a:pPr>
            <a:r>
              <a:rPr lang="sv-SE" altLang="sv-SE" dirty="0">
                <a:solidFill>
                  <a:schemeClr val="tx1">
                    <a:lumMod val="75000"/>
                    <a:lumOff val="25000"/>
                  </a:schemeClr>
                </a:solidFill>
              </a:rPr>
              <a:t>Arnäs/BK P10 har behov att låna spelare, kanske upp till 6 spelare/match</a:t>
            </a:r>
          </a:p>
        </p:txBody>
      </p:sp>
      <p:pic>
        <p:nvPicPr>
          <p:cNvPr id="2" name="Picture 2" descr="Dokument | Arnäs IF">
            <a:extLst>
              <a:ext uri="{FF2B5EF4-FFF2-40B4-BE49-F238E27FC236}">
                <a16:creationId xmlns:a16="http://schemas.microsoft.com/office/drawing/2014/main" id="{4E16E3E9-D894-3AD7-73B5-E998A7198D3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ubrik 1"/>
          <p:cNvSpPr>
            <a:spLocks noGrp="1"/>
          </p:cNvSpPr>
          <p:nvPr>
            <p:ph type="title"/>
          </p:nvPr>
        </p:nvSpPr>
        <p:spPr/>
        <p:txBody>
          <a:bodyPr/>
          <a:lstStyle/>
          <a:p>
            <a:pPr eaLnBrk="1" fontAlgn="auto" hangingPunct="1">
              <a:spcAft>
                <a:spcPts val="0"/>
              </a:spcAft>
              <a:defRPr/>
            </a:pPr>
            <a:r>
              <a:rPr lang="sv-SE" altLang="sv-SE" dirty="0">
                <a:solidFill>
                  <a:schemeClr val="tx1">
                    <a:lumMod val="75000"/>
                    <a:lumOff val="25000"/>
                  </a:schemeClr>
                </a:solidFill>
              </a:rPr>
              <a:t>Matcher, roller</a:t>
            </a:r>
          </a:p>
        </p:txBody>
      </p:sp>
      <p:sp>
        <p:nvSpPr>
          <p:cNvPr id="20483" name="Platshållare för innehåll 2"/>
          <p:cNvSpPr>
            <a:spLocks noGrp="1"/>
          </p:cNvSpPr>
          <p:nvPr>
            <p:ph idx="1"/>
          </p:nvPr>
        </p:nvSpPr>
        <p:spPr/>
        <p:txBody>
          <a:bodyPr/>
          <a:lstStyle/>
          <a:p>
            <a:pPr eaLnBrk="1" hangingPunct="1"/>
            <a:r>
              <a:rPr lang="sv-SE" altLang="sv-SE" dirty="0"/>
              <a:t>Matchvärd</a:t>
            </a:r>
          </a:p>
          <a:p>
            <a:pPr lvl="1" eaLnBrk="1" hangingPunct="1"/>
            <a:r>
              <a:rPr lang="sv-SE" altLang="sv-SE" dirty="0"/>
              <a:t>På plats samtidigt som spelarnas samling.</a:t>
            </a:r>
          </a:p>
          <a:p>
            <a:pPr lvl="1" eaLnBrk="1" hangingPunct="1"/>
            <a:r>
              <a:rPr lang="sv-SE" altLang="sv-SE" dirty="0"/>
              <a:t>Hämtar matchvärdsväst och linjeflaggor i domarrummet, tillsätter linjedomare bland föräldrar på plats.</a:t>
            </a:r>
          </a:p>
          <a:p>
            <a:pPr lvl="1" eaLnBrk="1" hangingPunct="1"/>
            <a:r>
              <a:rPr lang="sv-SE" altLang="sv-SE" dirty="0"/>
              <a:t>Tar emot domaren och bortalag.</a:t>
            </a:r>
          </a:p>
          <a:p>
            <a:pPr lvl="1" eaLnBrk="1" hangingPunct="1"/>
            <a:r>
              <a:rPr lang="sv-SE" altLang="sv-SE" dirty="0"/>
              <a:t>Visar bortalag till ledigt omklädningsrum om efterfrågat.</a:t>
            </a:r>
          </a:p>
          <a:p>
            <a:pPr lvl="1" eaLnBrk="1" hangingPunct="1"/>
            <a:r>
              <a:rPr lang="sv-SE" altLang="sv-SE" dirty="0"/>
              <a:t>Ser till att publiken sköter sig. Stöttar domaren om det behövs.</a:t>
            </a:r>
          </a:p>
          <a:p>
            <a:pPr lvl="1" eaLnBrk="1" hangingPunct="1"/>
            <a:r>
              <a:rPr lang="sv-SE" altLang="sv-SE" dirty="0"/>
              <a:t>Publik bara på motsatt långsida från avbytarbåsen.</a:t>
            </a:r>
          </a:p>
          <a:p>
            <a:pPr lvl="1" eaLnBrk="1" hangingPunct="1"/>
            <a:r>
              <a:rPr lang="sv-SE" altLang="sv-SE" dirty="0"/>
              <a:t>Hämtar bollar som rullar av planen under matchen.</a:t>
            </a:r>
          </a:p>
          <a:p>
            <a:pPr lvl="1" eaLnBrk="1" hangingPunct="1"/>
            <a:r>
              <a:rPr lang="sv-SE" altLang="sv-SE" dirty="0"/>
              <a:t>Önskvärt att köra ”klockan” då sådan finns.</a:t>
            </a:r>
          </a:p>
        </p:txBody>
      </p:sp>
      <p:pic>
        <p:nvPicPr>
          <p:cNvPr id="2" name="Picture 2" descr="Dokument | Arnäs IF">
            <a:extLst>
              <a:ext uri="{FF2B5EF4-FFF2-40B4-BE49-F238E27FC236}">
                <a16:creationId xmlns:a16="http://schemas.microsoft.com/office/drawing/2014/main" id="{DAF78FF8-4F29-48BA-2990-749858E191D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ubrik 1"/>
          <p:cNvSpPr>
            <a:spLocks noGrp="1"/>
          </p:cNvSpPr>
          <p:nvPr>
            <p:ph type="title"/>
          </p:nvPr>
        </p:nvSpPr>
        <p:spPr/>
        <p:txBody>
          <a:bodyPr/>
          <a:lstStyle/>
          <a:p>
            <a:pPr eaLnBrk="1" fontAlgn="auto" hangingPunct="1">
              <a:spcAft>
                <a:spcPts val="0"/>
              </a:spcAft>
              <a:defRPr/>
            </a:pPr>
            <a:r>
              <a:rPr lang="sv-SE" altLang="sv-SE">
                <a:solidFill>
                  <a:schemeClr val="tx1">
                    <a:lumMod val="75000"/>
                    <a:lumOff val="25000"/>
                  </a:schemeClr>
                </a:solidFill>
              </a:rPr>
              <a:t>Matcher, roller</a:t>
            </a:r>
          </a:p>
        </p:txBody>
      </p:sp>
      <p:sp>
        <p:nvSpPr>
          <p:cNvPr id="21507" name="Platshållare för innehåll 2"/>
          <p:cNvSpPr>
            <a:spLocks noGrp="1"/>
          </p:cNvSpPr>
          <p:nvPr>
            <p:ph idx="1"/>
          </p:nvPr>
        </p:nvSpPr>
        <p:spPr/>
        <p:txBody>
          <a:bodyPr/>
          <a:lstStyle/>
          <a:p>
            <a:pPr eaLnBrk="1" hangingPunct="1"/>
            <a:r>
              <a:rPr lang="sv-SE" altLang="sv-SE" dirty="0"/>
              <a:t>Linjedomare</a:t>
            </a:r>
          </a:p>
          <a:p>
            <a:pPr lvl="1" eaLnBrk="1" hangingPunct="1"/>
            <a:r>
              <a:rPr lang="sv-SE" altLang="sv-SE" dirty="0"/>
              <a:t>Hjälper domaren att se när bollen är över sidlinjen.</a:t>
            </a:r>
          </a:p>
          <a:p>
            <a:pPr lvl="1" eaLnBrk="1" hangingPunct="1"/>
            <a:r>
              <a:rPr lang="sv-SE" altLang="sv-SE" dirty="0"/>
              <a:t>Räcker att markera med att höja flaggan.</a:t>
            </a:r>
          </a:p>
          <a:p>
            <a:pPr lvl="1" eaLnBrk="1" hangingPunct="1"/>
            <a:r>
              <a:rPr lang="sv-SE" altLang="sv-SE" dirty="0"/>
              <a:t>Vill man så kan man peka mot det håller som inkastande lag spelar åt.</a:t>
            </a:r>
          </a:p>
          <a:p>
            <a:pPr lvl="1" eaLnBrk="1" hangingPunct="1"/>
            <a:r>
              <a:rPr lang="sv-SE" altLang="sv-SE" dirty="0"/>
              <a:t>Ingen uppgift kopplat bedömning offside, det gör domaren helt själv.</a:t>
            </a:r>
          </a:p>
        </p:txBody>
      </p:sp>
      <p:pic>
        <p:nvPicPr>
          <p:cNvPr id="2" name="Picture 2" descr="Dokument | Arnäs IF">
            <a:extLst>
              <a:ext uri="{FF2B5EF4-FFF2-40B4-BE49-F238E27FC236}">
                <a16:creationId xmlns:a16="http://schemas.microsoft.com/office/drawing/2014/main" id="{B2C74A5A-483B-8415-E165-3087213140E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00192" y="166846"/>
            <a:ext cx="2661797" cy="14907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Återblick">
  <a:themeElements>
    <a:clrScheme name="Återblick">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Åter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Åter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650aae4-7b6e-4175-a36d-2c41416348e6}" enabled="1" method="Privileged" siteId="{c2acc67c-5d64-4b8b-b850-61f5723e0d0c}" contentBits="0" removed="0"/>
</clbl:labelList>
</file>

<file path=docProps/app.xml><?xml version="1.0" encoding="utf-8"?>
<Properties xmlns="http://schemas.openxmlformats.org/officeDocument/2006/extended-properties" xmlns:vt="http://schemas.openxmlformats.org/officeDocument/2006/docPropsVTypes">
  <Template>Retrospect</Template>
  <TotalTime>890</TotalTime>
  <Words>871</Words>
  <Application>Microsoft Office PowerPoint</Application>
  <PresentationFormat>Bildspel på skärmen (4:3)</PresentationFormat>
  <Paragraphs>123</Paragraphs>
  <Slides>13</Slides>
  <Notes>6</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13</vt:i4>
      </vt:variant>
    </vt:vector>
  </HeadingPairs>
  <TitlesOfParts>
    <vt:vector size="17" baseType="lpstr">
      <vt:lpstr>Arial</vt:lpstr>
      <vt:lpstr>Calibri</vt:lpstr>
      <vt:lpstr>Calibri Light</vt:lpstr>
      <vt:lpstr>Återblick</vt:lpstr>
      <vt:lpstr>Föräldramöte P11</vt:lpstr>
      <vt:lpstr>Agenda</vt:lpstr>
      <vt:lpstr>Välkomna!</vt:lpstr>
      <vt:lpstr>Lagledning och lag, P11</vt:lpstr>
      <vt:lpstr>Kommunikation</vt:lpstr>
      <vt:lpstr>Ekonomi</vt:lpstr>
      <vt:lpstr>Träningar / Matcher</vt:lpstr>
      <vt:lpstr>Matcher, roller</vt:lpstr>
      <vt:lpstr>Matcher, roller</vt:lpstr>
      <vt:lpstr>Matcher, roller</vt:lpstr>
      <vt:lpstr>Årets Cup?</vt:lpstr>
      <vt:lpstr>Annat</vt:lpstr>
      <vt:lpstr>Förväntningar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P07</dc:title>
  <dc:creator>Hemma</dc:creator>
  <cp:lastModifiedBy>Berglund Emil (SE)</cp:lastModifiedBy>
  <cp:revision>210</cp:revision>
  <dcterms:created xsi:type="dcterms:W3CDTF">2018-04-23T19:36:33Z</dcterms:created>
  <dcterms:modified xsi:type="dcterms:W3CDTF">2026-03-19T10:12:40Z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DOCS AutoSave">
    <vt:lpwstr/>
  </property>
</Properties>
</file>