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5" r:id="rId1"/>
  </p:sldMasterIdLst>
  <p:notesMasterIdLst>
    <p:notesMasterId r:id="rId14"/>
  </p:notesMasterIdLst>
  <p:sldIdLst>
    <p:sldId id="257" r:id="rId2"/>
    <p:sldId id="258" r:id="rId3"/>
    <p:sldId id="265" r:id="rId4"/>
    <p:sldId id="256" r:id="rId5"/>
    <p:sldId id="259" r:id="rId6"/>
    <p:sldId id="268" r:id="rId7"/>
    <p:sldId id="260" r:id="rId8"/>
    <p:sldId id="262" r:id="rId9"/>
    <p:sldId id="269" r:id="rId10"/>
    <p:sldId id="266" r:id="rId11"/>
    <p:sldId id="273" r:id="rId12"/>
    <p:sldId id="274" r:id="rId13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12" autoAdjust="0"/>
    <p:restoredTop sz="86571" autoAdjust="0"/>
  </p:normalViewPr>
  <p:slideViewPr>
    <p:cSldViewPr>
      <p:cViewPr varScale="1">
        <p:scale>
          <a:sx n="65" d="100"/>
          <a:sy n="65" d="100"/>
        </p:scale>
        <p:origin x="126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BAB093D-C41F-47FA-8505-5644E42C9D93}" type="datetimeFigureOut">
              <a:rPr lang="sv-SE"/>
              <a:pPr>
                <a:defRPr/>
              </a:pPr>
              <a:t>2025-03-12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v-SE" noProof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2B4D1AA-232C-4BEA-A4A2-FA6A525D3AE3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altLang="sv-SE"/>
          </a:p>
        </p:txBody>
      </p:sp>
      <p:sp>
        <p:nvSpPr>
          <p:cNvPr id="11268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EDBF56E-AB19-4AED-9D33-FAA3F7ABD66B}" type="slidenum">
              <a:rPr lang="sv-SE" altLang="sv-SE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sv-SE" altLang="sv-S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altLang="sv-SE"/>
          </a:p>
        </p:txBody>
      </p:sp>
      <p:sp>
        <p:nvSpPr>
          <p:cNvPr id="13316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C8026F9-3AFA-4061-88C9-131CA9783861}" type="slidenum">
              <a:rPr lang="sv-SE" altLang="sv-SE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sv-SE" altLang="sv-S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altLang="sv-SE"/>
          </a:p>
        </p:txBody>
      </p:sp>
      <p:sp>
        <p:nvSpPr>
          <p:cNvPr id="17412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11747E5-89D9-4D03-8E10-9E9491A191AC}" type="slidenum">
              <a:rPr lang="sv-SE" altLang="sv-SE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sv-SE" altLang="sv-S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altLang="sv-SE"/>
          </a:p>
        </p:txBody>
      </p:sp>
      <p:sp>
        <p:nvSpPr>
          <p:cNvPr id="19460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5A34B20-2E97-4AD6-8266-F89BCCC1854C}" type="slidenum">
              <a:rPr lang="sv-SE" altLang="sv-SE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sv-SE" altLang="sv-S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altLang="sv-SE"/>
          </a:p>
        </p:txBody>
      </p:sp>
      <p:sp>
        <p:nvSpPr>
          <p:cNvPr id="24580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2DA8F04-C477-4EA7-85D1-0FE24DF489DB}" type="slidenum">
              <a:rPr lang="sv-SE" altLang="sv-SE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sv-SE" alt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5" name="Straight Connector 8"/>
          <p:cNvCxnSpPr/>
          <p:nvPr/>
        </p:nvCxnSpPr>
        <p:spPr>
          <a:xfrm>
            <a:off x="906463" y="4343400"/>
            <a:ext cx="740568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9"/>
          <p:cNvSpPr/>
          <p:nvPr/>
        </p:nvSpPr>
        <p:spPr>
          <a:xfrm>
            <a:off x="0" y="6334125"/>
            <a:ext cx="9144000" cy="666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/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v-SE"/>
              <a:t>Klicka om du vill redigera mall för underrubrikformat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B2BAA3-E8AA-4629-A4FE-DFCFF8DF81BC}" type="datetimeFigureOut">
              <a:rPr lang="sv-SE"/>
              <a:pPr>
                <a:defRPr/>
              </a:pPr>
              <a:t>2025-03-12</a:t>
            </a:fld>
            <a:endParaRPr lang="sv-SE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36200A-4DD0-45BD-A91E-C5BDB1CFA2DC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0658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24540-9FC7-4DAB-9E86-5F071C77A8EE}" type="datetimeFigureOut">
              <a:rPr lang="sv-SE"/>
              <a:pPr>
                <a:defRPr/>
              </a:pPr>
              <a:t>2025-03-12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B6F81-6D63-45A2-B097-C30F201D2BEC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13770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9144000" cy="6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F70C33-27E6-4BA7-AEEA-8FB5800C55CC}" type="datetimeFigureOut">
              <a:rPr lang="sv-SE"/>
              <a:pPr>
                <a:defRPr/>
              </a:pPr>
              <a:t>2025-03-12</a:t>
            </a:fld>
            <a:endParaRPr lang="sv-SE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11FC6C-9927-4B43-82DA-649ADE3951B5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30760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3E701-2C32-407C-87BB-1AD8CC5105E1}" type="datetimeFigureOut">
              <a:rPr lang="sv-SE"/>
              <a:pPr>
                <a:defRPr/>
              </a:pPr>
              <a:t>2025-03-12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87D85-9BEE-4CE0-BA07-011B20EEC680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00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5" name="Straight Connector 8"/>
          <p:cNvCxnSpPr/>
          <p:nvPr/>
        </p:nvCxnSpPr>
        <p:spPr>
          <a:xfrm>
            <a:off x="906463" y="4343400"/>
            <a:ext cx="740568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9"/>
          <p:cNvSpPr/>
          <p:nvPr/>
        </p:nvSpPr>
        <p:spPr>
          <a:xfrm>
            <a:off x="0" y="6334125"/>
            <a:ext cx="9144000" cy="666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DB075-C372-4FD9-8858-F60A23B4DE33}" type="datetimeFigureOut">
              <a:rPr lang="sv-SE"/>
              <a:pPr>
                <a:defRPr/>
              </a:pPr>
              <a:t>2025-03-12</a:t>
            </a:fld>
            <a:endParaRPr lang="sv-SE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ABF0A-390B-4454-89DE-F5FA82BF6595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02558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378FA-E143-4255-9089-47B69B0F8900}" type="datetimeFigureOut">
              <a:rPr lang="sv-SE"/>
              <a:pPr>
                <a:defRPr/>
              </a:pPr>
              <a:t>2025-03-12</a:t>
            </a:fld>
            <a:endParaRPr lang="sv-S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BB3AA1-4C44-432C-BE4E-EBBFF96BF598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77384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435FA9-F53E-420F-8987-EF17D13D7F59}" type="datetimeFigureOut">
              <a:rPr lang="sv-SE"/>
              <a:pPr>
                <a:defRPr/>
              </a:pPr>
              <a:t>2025-03-12</a:t>
            </a:fld>
            <a:endParaRPr lang="sv-SE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5CB28E-9A77-4329-A3F0-03C0F390DA64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713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FEC8C-0928-4EB6-93F2-2A49C7EDFB61}" type="datetimeFigureOut">
              <a:rPr lang="sv-SE"/>
              <a:pPr>
                <a:defRPr/>
              </a:pPr>
              <a:t>2025-03-12</a:t>
            </a:fld>
            <a:endParaRPr lang="sv-S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D5C7C-320D-4EFB-91C5-CF66B86389A8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17813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5"/>
          <p:cNvSpPr/>
          <p:nvPr/>
        </p:nvSpPr>
        <p:spPr>
          <a:xfrm>
            <a:off x="0" y="6334125"/>
            <a:ext cx="9142413" cy="6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891E9-5957-4CD6-B5F1-B0C2939B5C4C}" type="datetimeFigureOut">
              <a:rPr lang="sv-SE"/>
              <a:pPr>
                <a:defRPr/>
              </a:pPr>
              <a:t>2025-03-12</a:t>
            </a:fld>
            <a:endParaRPr lang="sv-SE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47527-4970-4FB8-BD43-BDD6CA67A229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06268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0"/>
            <a:ext cx="3038475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3030538" y="0"/>
            <a:ext cx="47625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/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349250" y="6459538"/>
            <a:ext cx="1963738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33CE1362-FB45-4BF9-8ABB-E04B74675E81}" type="datetimeFigureOut">
              <a:rPr lang="sv-SE"/>
              <a:pPr>
                <a:defRPr/>
              </a:pPr>
              <a:t>2025-03-12</a:t>
            </a:fld>
            <a:endParaRPr lang="sv-SE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538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E6961C7-60EA-48A7-8380-70F499A88C0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123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4953000"/>
            <a:ext cx="9142413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0" y="4914900"/>
            <a:ext cx="9142413" cy="6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v-SE" noProof="0"/>
              <a:t>Klicka på ikonen för att lägga till en bild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E2A48-24A5-463F-BC6E-33FEBA6B6165}" type="datetimeFigureOut">
              <a:rPr lang="sv-SE"/>
              <a:pPr>
                <a:defRPr/>
              </a:pPr>
              <a:t>2025-03-12</a:t>
            </a:fld>
            <a:endParaRPr lang="sv-SE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CC6F6-A481-488B-BF80-C218C0E5688C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8156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125"/>
            <a:ext cx="9144000" cy="666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325" y="287338"/>
            <a:ext cx="7543800" cy="14493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Redigera format för bakgrundstext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  <a:endParaRPr lang="en-US" alt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325" y="6459538"/>
            <a:ext cx="185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BF3C0B83-B886-4D56-8C97-888E4DC59E9C}" type="datetimeFigureOut">
              <a:rPr lang="sv-SE"/>
              <a:pPr>
                <a:defRPr/>
              </a:pPr>
              <a:t>2025-03-12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5425" y="6459538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 cap="all" baseline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4738" y="6459538"/>
            <a:ext cx="984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ABDF07D6-30BA-4A72-926B-C8C1D7D56F2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350" y="1738313"/>
            <a:ext cx="747553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9" r:id="rId1"/>
    <p:sldLayoutId id="2147484044" r:id="rId2"/>
    <p:sldLayoutId id="2147484050" r:id="rId3"/>
    <p:sldLayoutId id="2147484045" r:id="rId4"/>
    <p:sldLayoutId id="2147484046" r:id="rId5"/>
    <p:sldLayoutId id="2147484047" r:id="rId6"/>
    <p:sldLayoutId id="2147484051" r:id="rId7"/>
    <p:sldLayoutId id="2147484052" r:id="rId8"/>
    <p:sldLayoutId id="2147484053" r:id="rId9"/>
    <p:sldLayoutId id="2147484048" r:id="rId10"/>
    <p:sldLayoutId id="2147484054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 kern="1200" spc="-5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sportringen77.se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ubrik 1"/>
          <p:cNvSpPr>
            <a:spLocks noGrp="1"/>
          </p:cNvSpPr>
          <p:nvPr>
            <p:ph type="ctrTitle"/>
          </p:nvPr>
        </p:nvSpPr>
        <p:spPr>
          <a:xfrm>
            <a:off x="822325" y="758825"/>
            <a:ext cx="7543800" cy="35655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v-SE" altLang="sv-SE" sz="6600" dirty="0"/>
              <a:t>Föräldramöte P11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25500" y="4456113"/>
            <a:ext cx="7543800" cy="11430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v-SE" dirty="0"/>
              <a:t>2025-03-12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sv-SE" dirty="0"/>
              <a:t>COMFORT Petterssons Värme Arena</a:t>
            </a:r>
          </a:p>
        </p:txBody>
      </p:sp>
      <p:pic>
        <p:nvPicPr>
          <p:cNvPr id="9220" name="Bildobjekt 3" descr="arnästiger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33375"/>
            <a:ext cx="2819400" cy="157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ubri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v-SE" altLang="sv-S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Årets Cup?</a:t>
            </a:r>
          </a:p>
        </p:txBody>
      </p:sp>
      <p:sp>
        <p:nvSpPr>
          <p:cNvPr id="23555" name="Platshållare för innehåll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v-SE" altLang="sv-SE" dirty="0"/>
              <a:t>Förslag för årets cup är någon av:</a:t>
            </a:r>
          </a:p>
          <a:p>
            <a:pPr eaLnBrk="1" hangingPunct="1"/>
            <a:r>
              <a:rPr lang="sv-SE" altLang="sv-SE" dirty="0"/>
              <a:t>Sigtuna Summer Games, 13-15/6</a:t>
            </a:r>
            <a:endParaRPr lang="sv-SE" altLang="sv-SE" i="1" dirty="0"/>
          </a:p>
          <a:p>
            <a:pPr eaLnBrk="1" hangingPunct="1"/>
            <a:r>
              <a:rPr lang="sv-SE" altLang="sv-SE" dirty="0"/>
              <a:t>Piteå Summer Games, 27-29/6</a:t>
            </a:r>
          </a:p>
          <a:p>
            <a:pPr eaLnBrk="1" hangingPunct="1"/>
            <a:r>
              <a:rPr lang="sv-SE" altLang="sv-SE" dirty="0"/>
              <a:t>Storsjöcupen, 2-5/7</a:t>
            </a:r>
          </a:p>
          <a:p>
            <a:pPr eaLnBrk="1" hangingPunct="1"/>
            <a:r>
              <a:rPr lang="sv-SE" altLang="sv-SE" dirty="0"/>
              <a:t>Umeå Fotbollsfestival, 24-27/7</a:t>
            </a:r>
          </a:p>
          <a:p>
            <a:pPr eaLnBrk="1" hangingPunct="1"/>
            <a:r>
              <a:rPr lang="sv-SE" altLang="sv-SE" i="1" dirty="0"/>
              <a:t>samt</a:t>
            </a:r>
          </a:p>
          <a:p>
            <a:pPr eaLnBrk="1" hangingPunct="1"/>
            <a:r>
              <a:rPr lang="sv-SE" altLang="sv-SE" dirty="0"/>
              <a:t>DM, oklart datum</a:t>
            </a:r>
          </a:p>
          <a:p>
            <a:pPr eaLnBrk="1" hangingPunct="1"/>
            <a:r>
              <a:rPr lang="sv-SE" altLang="sv-SE" sz="1800" dirty="0"/>
              <a:t>Cupen i Sigtuna är visserligen en bit att åka men känns som ett lockade upplägg där det endast är fyra klasser P/F10 samt P/F11. Bäddar för fina förutsättningar till spännande matcher. Samtidigt möjligheter att kunna se en del andra matcher då mindre tid/fokus kommer ägnas på logistik som ofta blir fallet i cuper med fler klasser.</a:t>
            </a:r>
          </a:p>
        </p:txBody>
      </p:sp>
      <p:pic>
        <p:nvPicPr>
          <p:cNvPr id="23556" name="Bildobjekt 6" descr="arnästiger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33375"/>
            <a:ext cx="2819400" cy="157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v-SE" altLang="sv-S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Övriga roller / Annat</a:t>
            </a:r>
          </a:p>
        </p:txBody>
      </p:sp>
      <p:sp>
        <p:nvSpPr>
          <p:cNvPr id="28675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v-SE" altLang="sv-SE" dirty="0"/>
              <a:t>Lagrepresentant Arnäs IF</a:t>
            </a:r>
          </a:p>
          <a:p>
            <a:pPr lvl="1" eaLnBrk="1" hangingPunct="1">
              <a:buClr>
                <a:srgbClr val="6F6F74"/>
              </a:buClr>
            </a:pPr>
            <a:r>
              <a:rPr lang="sv-SE" altLang="sv-SE" dirty="0"/>
              <a:t>Theo Nordin (Daniel/Ann-Catrin)</a:t>
            </a:r>
          </a:p>
          <a:p>
            <a:pPr eaLnBrk="1" hangingPunct="1"/>
            <a:r>
              <a:rPr lang="sv-SE" altLang="sv-SE" dirty="0"/>
              <a:t>Anläggningsrepresentant</a:t>
            </a:r>
          </a:p>
          <a:p>
            <a:pPr lvl="1" eaLnBrk="1" hangingPunct="1"/>
            <a:r>
              <a:rPr lang="sv-SE" altLang="sv-SE" dirty="0"/>
              <a:t>Lukas Östensson (Ron)</a:t>
            </a:r>
          </a:p>
          <a:p>
            <a:pPr eaLnBrk="1" hangingPunct="1"/>
            <a:r>
              <a:rPr lang="sv-SE" altLang="sv-SE" dirty="0"/>
              <a:t>Alliansverksamhet</a:t>
            </a:r>
          </a:p>
          <a:p>
            <a:pPr lvl="1" eaLnBrk="1" hangingPunct="1"/>
            <a:r>
              <a:rPr lang="sv-SE" altLang="sv-SE" dirty="0"/>
              <a:t>Tobias Göransson (Hjalmar)</a:t>
            </a:r>
          </a:p>
          <a:p>
            <a:pPr lvl="0" eaLnBrk="1" hangingPunct="1">
              <a:buClr>
                <a:srgbClr val="6F6F74"/>
              </a:buClr>
            </a:pPr>
            <a:r>
              <a:rPr lang="sv-SE" altLang="sv-SE" dirty="0"/>
              <a:t>Profilkläder</a:t>
            </a:r>
          </a:p>
          <a:p>
            <a:pPr marL="200025" lvl="1" indent="0" eaLnBrk="1" hangingPunct="1">
              <a:buNone/>
            </a:pPr>
            <a:r>
              <a:rPr lang="sv-SE" altLang="sv-SE" dirty="0">
                <a:hlinkClick r:id="rId2"/>
              </a:rPr>
              <a:t>https://www.sportringen77.se</a:t>
            </a:r>
            <a:endParaRPr lang="sv-SE" altLang="sv-SE" dirty="0"/>
          </a:p>
          <a:p>
            <a:pPr marL="200025" lvl="1" indent="0" eaLnBrk="1" hangingPunct="1">
              <a:buNone/>
            </a:pPr>
            <a:endParaRPr lang="sv-SE" altLang="sv-SE" dirty="0"/>
          </a:p>
          <a:p>
            <a:pPr lvl="1" eaLnBrk="1" hangingPunct="1"/>
            <a:r>
              <a:rPr lang="sv-SE" altLang="sv-SE" dirty="0"/>
              <a:t>ÅFF</a:t>
            </a:r>
          </a:p>
          <a:p>
            <a:pPr marL="200025" lvl="1" indent="0" eaLnBrk="1" hangingPunct="1">
              <a:buNone/>
            </a:pPr>
            <a:r>
              <a:rPr lang="sv-SE" altLang="sv-SE" dirty="0"/>
              <a:t>Junselelägret, utskick kommer, varje spelare anmäler individuellt</a:t>
            </a:r>
          </a:p>
          <a:p>
            <a:pPr marL="200025" lvl="1" indent="0" eaLnBrk="1" hangingPunct="1">
              <a:buNone/>
            </a:pPr>
            <a:r>
              <a:rPr lang="sv-SE" altLang="sv-SE" dirty="0"/>
              <a:t>Övrigt</a:t>
            </a:r>
          </a:p>
          <a:p>
            <a:pPr marL="200025" lvl="1" indent="0" eaLnBrk="1" hangingPunct="1">
              <a:buNone/>
            </a:pPr>
            <a:endParaRPr lang="sv-SE" altLang="sv-SE" dirty="0"/>
          </a:p>
        </p:txBody>
      </p:sp>
      <p:pic>
        <p:nvPicPr>
          <p:cNvPr id="28676" name="Bildobjekt 3" descr="arnästiger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33375"/>
            <a:ext cx="2819400" cy="157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A71358-63DF-1E37-D924-357C8BDBE0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ubrik 1">
            <a:extLst>
              <a:ext uri="{FF2B5EF4-FFF2-40B4-BE49-F238E27FC236}">
                <a16:creationId xmlns:a16="http://schemas.microsoft.com/office/drawing/2014/main" id="{CF0F5077-798B-948B-851E-542B51003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v-SE" altLang="sv-S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Förväntningar</a:t>
            </a:r>
          </a:p>
        </p:txBody>
      </p:sp>
      <p:sp>
        <p:nvSpPr>
          <p:cNvPr id="20483" name="Platshållare för innehåll 2">
            <a:extLst>
              <a:ext uri="{FF2B5EF4-FFF2-40B4-BE49-F238E27FC236}">
                <a16:creationId xmlns:a16="http://schemas.microsoft.com/office/drawing/2014/main" id="{A51C050C-4327-99EE-72AD-9CE4E788EC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91440" indent="-91440" eaLnBrk="1" fontAlgn="auto" hangingPunct="1">
              <a:defRPr/>
            </a:pPr>
            <a:r>
              <a:rPr lang="sv-SE" altLang="sv-S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Vi deltar på träningar och verkar för ett utvecklande klimat.</a:t>
            </a:r>
          </a:p>
          <a:p>
            <a:pPr marL="91440" indent="-91440" eaLnBrk="1" fontAlgn="auto" hangingPunct="1">
              <a:defRPr/>
            </a:pPr>
            <a:r>
              <a:rPr lang="sv-SE" altLang="sv-S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Vi är goda kamrater på och vid sidan av plan.</a:t>
            </a:r>
          </a:p>
          <a:p>
            <a:pPr marL="91440" indent="-91440" eaLnBrk="1" fontAlgn="auto" hangingPunct="1">
              <a:defRPr/>
            </a:pPr>
            <a:r>
              <a:rPr lang="sv-SE" altLang="sv-S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Vi är lyhörda för allas åsikter.</a:t>
            </a:r>
          </a:p>
          <a:p>
            <a:pPr marL="91440" indent="-91440" eaLnBrk="1" fontAlgn="auto" hangingPunct="1">
              <a:defRPr/>
            </a:pPr>
            <a:r>
              <a:rPr lang="sv-SE" altLang="sv-S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Vi slutar aldrig att ha roligt kring fotbollen.</a:t>
            </a:r>
          </a:p>
          <a:p>
            <a:pPr marL="91440" indent="-91440" eaLnBrk="1" fontAlgn="auto" hangingPunct="1">
              <a:defRPr/>
            </a:pPr>
            <a:endParaRPr lang="sv-SE" altLang="sv-SE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eaLnBrk="1" fontAlgn="auto" hangingPunct="1">
              <a:defRPr/>
            </a:pPr>
            <a:r>
              <a:rPr lang="sv-SE" altLang="sv-S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Vi kan också vara kravställande, gäller alla vägar (ledare, spelare, föräldrar).</a:t>
            </a:r>
          </a:p>
          <a:p>
            <a:pPr marL="91440" indent="-91440" eaLnBrk="1" fontAlgn="auto" hangingPunct="1">
              <a:defRPr/>
            </a:pPr>
            <a:endParaRPr lang="sv-SE" altLang="sv-SE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eaLnBrk="1" fontAlgn="auto" hangingPunct="1">
              <a:defRPr/>
            </a:pPr>
            <a:r>
              <a:rPr lang="sv-SE" altLang="sv-S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Vi förstår att genom ovan punkter så kommer vi fortsätta växa som lag och individer.</a:t>
            </a:r>
          </a:p>
        </p:txBody>
      </p:sp>
      <p:pic>
        <p:nvPicPr>
          <p:cNvPr id="26628" name="Bildobjekt 3" descr="arnästigers.png">
            <a:extLst>
              <a:ext uri="{FF2B5EF4-FFF2-40B4-BE49-F238E27FC236}">
                <a16:creationId xmlns:a16="http://schemas.microsoft.com/office/drawing/2014/main" id="{2B79DFCA-EE08-A4FA-AAB1-CCC68818D5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33375"/>
            <a:ext cx="2819400" cy="157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6208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v-SE" altLang="sv-S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Agenda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sv-S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Lagledning och lag, P11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sv-S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Kommunikation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sv-S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Ekonomi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sv-S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Träningar / Matcher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sv-S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Matcher, roller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sv-S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Årets Cup?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sv-S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Övriga roller / Annat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sv-S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Förväntningar</a:t>
            </a:r>
          </a:p>
        </p:txBody>
      </p:sp>
      <p:pic>
        <p:nvPicPr>
          <p:cNvPr id="10244" name="Bildobjekt 3" descr="arnästiger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33375"/>
            <a:ext cx="2819400" cy="157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v-SE" altLang="sv-SE">
                <a:solidFill>
                  <a:schemeClr val="tx1">
                    <a:lumMod val="75000"/>
                    <a:lumOff val="25000"/>
                  </a:schemeClr>
                </a:solidFill>
              </a:rPr>
              <a:t>Lagledning och lag, P11</a:t>
            </a:r>
          </a:p>
        </p:txBody>
      </p:sp>
      <p:sp>
        <p:nvSpPr>
          <p:cNvPr id="12291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00025" lvl="1" indent="0" eaLnBrk="1" hangingPunct="1">
              <a:buNone/>
            </a:pPr>
            <a:endParaRPr lang="sv-SE" altLang="sv-SE" dirty="0"/>
          </a:p>
          <a:p>
            <a:pPr lvl="1" eaLnBrk="1" hangingPunct="1"/>
            <a:r>
              <a:rPr lang="sv-SE" altLang="sv-SE" dirty="0"/>
              <a:t>Tobias Göransson, Huvudtränare</a:t>
            </a:r>
          </a:p>
          <a:p>
            <a:pPr lvl="1" eaLnBrk="1" hangingPunct="1"/>
            <a:r>
              <a:rPr lang="sv-SE" altLang="sv-SE" dirty="0"/>
              <a:t>Jens Söderlind, Tränare</a:t>
            </a:r>
          </a:p>
          <a:p>
            <a:pPr lvl="1" eaLnBrk="1" hangingPunct="1"/>
            <a:r>
              <a:rPr lang="sv-SE" altLang="sv-SE" dirty="0" err="1"/>
              <a:t>Shishay</a:t>
            </a:r>
            <a:r>
              <a:rPr lang="sv-SE" altLang="sv-SE" dirty="0"/>
              <a:t> </a:t>
            </a:r>
            <a:r>
              <a:rPr lang="sv-SE" altLang="sv-SE" dirty="0" err="1"/>
              <a:t>Alem</a:t>
            </a:r>
            <a:r>
              <a:rPr lang="sv-SE" altLang="sv-SE" dirty="0"/>
              <a:t>, Tränare</a:t>
            </a:r>
          </a:p>
          <a:p>
            <a:pPr lvl="1" eaLnBrk="1" hangingPunct="1"/>
            <a:endParaRPr lang="sv-SE" altLang="sv-SE" dirty="0"/>
          </a:p>
          <a:p>
            <a:pPr lvl="1" eaLnBrk="1" hangingPunct="1"/>
            <a:r>
              <a:rPr lang="sv-SE" altLang="sv-SE" dirty="0"/>
              <a:t>Emil Berglund, Lagledare</a:t>
            </a:r>
          </a:p>
          <a:p>
            <a:pPr lvl="1" eaLnBrk="1" hangingPunct="1"/>
            <a:endParaRPr lang="sv-SE" altLang="sv-SE" dirty="0"/>
          </a:p>
          <a:p>
            <a:pPr lvl="1" eaLnBrk="1" hangingPunct="1"/>
            <a:r>
              <a:rPr lang="sv-SE" altLang="sv-SE" dirty="0"/>
              <a:t>Truppen 2024, 16-17 spelare</a:t>
            </a:r>
          </a:p>
        </p:txBody>
      </p:sp>
      <p:pic>
        <p:nvPicPr>
          <p:cNvPr id="12292" name="Bildobjekt 3" descr="arnästiger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33375"/>
            <a:ext cx="2819400" cy="157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ubri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v-SE" altLang="sv-S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Kommunikation</a:t>
            </a:r>
          </a:p>
        </p:txBody>
      </p:sp>
      <p:sp>
        <p:nvSpPr>
          <p:cNvPr id="10243" name="Platshållare för innehåll 4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91440" indent="-91440" eaLnBrk="1" fontAlgn="auto" hangingPunct="1">
              <a:defRPr/>
            </a:pPr>
            <a:r>
              <a:rPr lang="sv-SE" altLang="sv-SE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Supertext</a:t>
            </a:r>
            <a:r>
              <a:rPr lang="sv-SE" altLang="sv-S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sv-SE" altLang="sv-SE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(rekommenderar att ni laddar ner </a:t>
            </a:r>
            <a:r>
              <a:rPr lang="sv-SE" altLang="sv-SE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appen</a:t>
            </a:r>
            <a:r>
              <a:rPr lang="sv-SE" altLang="sv-SE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</a:p>
          <a:p>
            <a:pPr marL="384048" lvl="1" indent="-182880" eaLnBrk="1" fontAlgn="auto" hangingPunct="1">
              <a:defRPr/>
            </a:pPr>
            <a:r>
              <a:rPr lang="sv-SE" altLang="sv-S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Två sms-grupper</a:t>
            </a:r>
          </a:p>
          <a:p>
            <a:pPr marL="568198" lvl="2" indent="-182880" eaLnBrk="1" fontAlgn="auto" hangingPunct="1">
              <a:defRPr/>
            </a:pPr>
            <a:r>
              <a:rPr lang="sv-SE" altLang="sv-SE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Arnäs IF P11</a:t>
            </a:r>
            <a:r>
              <a:rPr lang="sv-SE" altLang="sv-S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Här meddelar ni frånvaro (alltid), ställer frågor och det är också här vi ledare kommunicerar med er i föräldragruppen. Det som ni föräldrar skriver här syns bara hos oss ledare.</a:t>
            </a:r>
          </a:p>
          <a:p>
            <a:pPr marL="568198" lvl="2" indent="-182880" eaLnBrk="1" fontAlgn="auto" hangingPunct="1">
              <a:defRPr/>
            </a:pPr>
            <a:r>
              <a:rPr lang="sv-SE" altLang="sv-SE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Föräldragrupp Arnäs P11</a:t>
            </a:r>
            <a:r>
              <a:rPr lang="sv-SE" altLang="sv-S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Övrig kommunikationsgrupp där allt som skrivs visas för alla så att säga.</a:t>
            </a:r>
          </a:p>
          <a:p>
            <a:pPr marL="568198" lvl="2" indent="-182880" eaLnBrk="1" fontAlgn="auto" hangingPunct="1">
              <a:defRPr/>
            </a:pPr>
            <a:endParaRPr lang="sv-SE" altLang="sv-SE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eaLnBrk="1" fontAlgn="auto" hangingPunct="1">
              <a:defRPr/>
            </a:pPr>
            <a:r>
              <a:rPr lang="sv-SE" altLang="sv-S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Laget.se </a:t>
            </a:r>
            <a:r>
              <a:rPr lang="sv-SE" altLang="sv-SE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(rekommenderar att ni laddar ner </a:t>
            </a:r>
            <a:r>
              <a:rPr lang="sv-SE" altLang="sv-SE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appen</a:t>
            </a:r>
            <a:r>
              <a:rPr lang="sv-SE" altLang="sv-SE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</a:p>
          <a:p>
            <a:pPr marL="384048" lvl="1" indent="-182880" eaLnBrk="1" fontAlgn="auto" hangingPunct="1">
              <a:defRPr/>
            </a:pPr>
            <a:r>
              <a:rPr lang="sv-SE" altLang="sv-S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Träningar</a:t>
            </a:r>
          </a:p>
          <a:p>
            <a:pPr marL="384048" lvl="1" indent="-182880" eaLnBrk="1" fontAlgn="auto" hangingPunct="1">
              <a:defRPr/>
            </a:pPr>
            <a:r>
              <a:rPr lang="sv-SE" altLang="sv-S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Matcher</a:t>
            </a:r>
          </a:p>
          <a:p>
            <a:pPr marL="384048" lvl="1" indent="-182880" eaLnBrk="1" fontAlgn="auto" hangingPunct="1">
              <a:defRPr/>
            </a:pPr>
            <a:r>
              <a:rPr lang="sv-SE" altLang="sv-S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Övriga händelser</a:t>
            </a:r>
          </a:p>
          <a:p>
            <a:pPr marL="457200" lvl="1" indent="0" eaLnBrk="1" fontAlgn="auto" hangingPunct="1">
              <a:buFont typeface="Arial" panose="020B0604020202020204" pitchFamily="34" charset="0"/>
              <a:buNone/>
              <a:defRPr/>
            </a:pPr>
            <a:endParaRPr lang="sv-SE" altLang="sv-SE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lvl="1" indent="0" algn="ctr" eaLnBrk="1" fontAlgn="auto" hangingPunct="1">
              <a:buFont typeface="Arial" panose="020B0604020202020204" pitchFamily="34" charset="0"/>
              <a:buNone/>
              <a:defRPr/>
            </a:pPr>
            <a:r>
              <a:rPr lang="sv-SE" altLang="sv-SE" sz="16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Ett alternativ hade varit att gå över till </a:t>
            </a:r>
            <a:r>
              <a:rPr lang="sv-SE" altLang="sv-SE" sz="16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WhatsApp</a:t>
            </a:r>
            <a:r>
              <a:rPr lang="sv-SE" altLang="sv-SE" sz="16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men känns samtidigt onödigt nu? </a:t>
            </a:r>
          </a:p>
        </p:txBody>
      </p:sp>
      <p:pic>
        <p:nvPicPr>
          <p:cNvPr id="16388" name="Bildobjekt 6" descr="arnästiger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33375"/>
            <a:ext cx="2819400" cy="157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v-SE" altLang="sv-S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Ekonomi</a:t>
            </a:r>
          </a:p>
        </p:txBody>
      </p:sp>
      <p:sp>
        <p:nvSpPr>
          <p:cNvPr id="20483" name="Platshållare för innehåll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91440" indent="-91440" eaLnBrk="1" fontAlgn="auto" hangingPunct="1">
              <a:defRPr/>
            </a:pPr>
            <a:r>
              <a:rPr lang="sv-SE" altLang="sv-S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Lagkassan 8194,5 SEK</a:t>
            </a:r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endParaRPr lang="sv-SE" altLang="sv-SE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eaLnBrk="1" fontAlgn="auto" hangingPunct="1">
              <a:defRPr/>
            </a:pPr>
            <a:r>
              <a:rPr lang="sv-SE" altLang="sv-S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Spelarkostnader 2025 (kan eventuellt bli något reviderade)</a:t>
            </a:r>
          </a:p>
          <a:p>
            <a:pPr marL="384048" lvl="1" indent="-182880" eaLnBrk="1" fontAlgn="auto" hangingPunct="1">
              <a:defRPr/>
            </a:pPr>
            <a:r>
              <a:rPr lang="sv-SE" altLang="sv-S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Medlemsavgift ~500 SEK (faktura från Arnäs)</a:t>
            </a:r>
          </a:p>
          <a:p>
            <a:pPr marL="384048" lvl="1" indent="-182880" eaLnBrk="1" fontAlgn="auto" hangingPunct="1">
              <a:defRPr/>
            </a:pPr>
            <a:r>
              <a:rPr lang="sv-SE" altLang="sv-S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Deltagaravgift ~1100 SEK (faktura från Arnäs)</a:t>
            </a:r>
          </a:p>
          <a:p>
            <a:pPr marL="384048" lvl="1" indent="-182880" eaLnBrk="1" fontAlgn="auto" hangingPunct="1">
              <a:defRPr/>
            </a:pPr>
            <a:r>
              <a:rPr lang="sv-SE" altLang="sv-S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Beting ~1000 SEK (betalas via lagledare)</a:t>
            </a:r>
          </a:p>
          <a:p>
            <a:pPr marL="384048" lvl="1" indent="-182880" eaLnBrk="1" fontAlgn="auto" hangingPunct="1">
              <a:defRPr/>
            </a:pPr>
            <a:r>
              <a:rPr lang="sv-SE" altLang="sv-S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Cup ~1500 SEK (betalas via lagledare)</a:t>
            </a:r>
          </a:p>
          <a:p>
            <a:pPr marL="384048" lvl="1" indent="-182880" eaLnBrk="1" fontAlgn="auto" hangingPunct="1">
              <a:defRPr/>
            </a:pPr>
            <a:r>
              <a:rPr lang="sv-SE" altLang="sv-S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TOTALT ~4100 SEK</a:t>
            </a:r>
          </a:p>
        </p:txBody>
      </p:sp>
      <p:pic>
        <p:nvPicPr>
          <p:cNvPr id="26628" name="Bildobjekt 3" descr="arnästiger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33375"/>
            <a:ext cx="2819400" cy="157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ubri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v-SE" altLang="sv-S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Träningar / Matcher</a:t>
            </a:r>
          </a:p>
        </p:txBody>
      </p:sp>
      <p:sp>
        <p:nvSpPr>
          <p:cNvPr id="10243" name="Platshållare för innehåll 4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91440" indent="-91440" eaLnBrk="1" fontAlgn="auto" hangingPunct="1">
              <a:defRPr/>
            </a:pPr>
            <a:r>
              <a:rPr lang="sv-SE" altLang="sv-S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Träningar</a:t>
            </a:r>
          </a:p>
          <a:p>
            <a:pPr marL="384048" lvl="1" indent="-182880" eaLnBrk="1" fontAlgn="auto" hangingPunct="1">
              <a:defRPr/>
            </a:pPr>
            <a:r>
              <a:rPr lang="sv-SE" altLang="sv-S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 ggr/veckan (egna träningar går igång så snart det är spelbart, fram till dess körs allians, mer info om det kommer)</a:t>
            </a:r>
            <a:endParaRPr lang="sv-SE" altLang="sv-SE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84048" lvl="1" indent="-182880" eaLnBrk="1" fontAlgn="auto" hangingPunct="1">
              <a:defRPr/>
            </a:pPr>
            <a:r>
              <a:rPr lang="sv-SE" altLang="sv-S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Alla träningar på COMFORT Petterssons Värme Arena</a:t>
            </a:r>
          </a:p>
          <a:p>
            <a:pPr marL="91440" indent="-91440" eaLnBrk="1" fontAlgn="auto" hangingPunct="1">
              <a:defRPr/>
            </a:pPr>
            <a:r>
              <a:rPr lang="sv-SE" altLang="sv-S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Matcher</a:t>
            </a:r>
          </a:p>
          <a:p>
            <a:pPr marL="384048" lvl="1" indent="-182880" eaLnBrk="1" fontAlgn="auto" hangingPunct="1">
              <a:defRPr/>
            </a:pPr>
            <a:r>
              <a:rPr lang="sv-SE" altLang="sv-S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 lag, Division 3 pojkar Norra </a:t>
            </a:r>
            <a:r>
              <a:rPr lang="sv-SE" altLang="sv-SE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(oklart när serien går igång, information kommer)</a:t>
            </a:r>
          </a:p>
          <a:p>
            <a:pPr marL="457200" lvl="1" indent="0" eaLnBrk="1" fontAlgn="auto" hangingPunct="1">
              <a:buFont typeface="Arial" panose="020B0604020202020204" pitchFamily="34" charset="0"/>
              <a:buNone/>
              <a:defRPr/>
            </a:pPr>
            <a:endParaRPr lang="sv-SE" altLang="sv-SE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lvl="1" indent="0" algn="ctr" eaLnBrk="1" fontAlgn="auto" hangingPunct="1">
              <a:buFont typeface="Arial" panose="020B0604020202020204" pitchFamily="34" charset="0"/>
              <a:buNone/>
              <a:defRPr/>
            </a:pPr>
            <a:r>
              <a:rPr lang="sv-SE" altLang="sv-SE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Vi kallar 13-14 spelare (12 + 1-2 målvakt) till varje match. Det innebär att en del spelare kommer stå över varje matchomgång (baserat på rullande / träningsfrånvaro / sjukdom)</a:t>
            </a:r>
          </a:p>
          <a:p>
            <a:pPr marL="384048" lvl="1" indent="-182880" eaLnBrk="1" fontAlgn="auto" hangingPunct="1">
              <a:defRPr/>
            </a:pPr>
            <a:endParaRPr lang="sv-SE" altLang="sv-SE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8436" name="Bildobjekt 6" descr="arnästiger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33375"/>
            <a:ext cx="2819400" cy="157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v-SE" altLang="sv-S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Matcher, roller</a:t>
            </a:r>
          </a:p>
        </p:txBody>
      </p:sp>
      <p:sp>
        <p:nvSpPr>
          <p:cNvPr id="2048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v-SE" altLang="sv-SE" dirty="0"/>
              <a:t>Matchvärd</a:t>
            </a:r>
          </a:p>
          <a:p>
            <a:pPr lvl="1" eaLnBrk="1" hangingPunct="1"/>
            <a:r>
              <a:rPr lang="sv-SE" altLang="sv-SE" dirty="0"/>
              <a:t>På plats samtidigt som spelarnas samling.</a:t>
            </a:r>
          </a:p>
          <a:p>
            <a:pPr lvl="1" eaLnBrk="1" hangingPunct="1"/>
            <a:r>
              <a:rPr lang="sv-SE" altLang="sv-SE" dirty="0"/>
              <a:t>Hämtar matchvärdsväst och linjeflaggor i domarrummet, tillsätter linjedomare bland föräldrar på plats.</a:t>
            </a:r>
          </a:p>
          <a:p>
            <a:pPr lvl="1" eaLnBrk="1" hangingPunct="1"/>
            <a:r>
              <a:rPr lang="sv-SE" altLang="sv-SE" dirty="0"/>
              <a:t>Tar emot domaren och bortalag.</a:t>
            </a:r>
          </a:p>
          <a:p>
            <a:pPr lvl="1" eaLnBrk="1" hangingPunct="1"/>
            <a:r>
              <a:rPr lang="sv-SE" altLang="sv-SE" dirty="0"/>
              <a:t>Visar bortalag till ledigt omklädningsrum om efterfrågat.</a:t>
            </a:r>
          </a:p>
          <a:p>
            <a:pPr lvl="1" eaLnBrk="1" hangingPunct="1"/>
            <a:r>
              <a:rPr lang="sv-SE" altLang="sv-SE" dirty="0"/>
              <a:t>Ser till att publiken sköter sig. Stöttar domaren om det behövs.</a:t>
            </a:r>
          </a:p>
          <a:p>
            <a:pPr lvl="1" eaLnBrk="1" hangingPunct="1"/>
            <a:r>
              <a:rPr lang="sv-SE" altLang="sv-SE" dirty="0"/>
              <a:t>Publik bara på motsatt långsida från avbytarbåsen.</a:t>
            </a:r>
          </a:p>
          <a:p>
            <a:pPr lvl="1" eaLnBrk="1" hangingPunct="1"/>
            <a:r>
              <a:rPr lang="sv-SE" altLang="sv-SE" dirty="0"/>
              <a:t>Hjälper till att hämta bollar som ev. rullar av planen under matchen.</a:t>
            </a:r>
          </a:p>
        </p:txBody>
      </p:sp>
      <p:pic>
        <p:nvPicPr>
          <p:cNvPr id="20484" name="Bildobjekt 3" descr="arnästiger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33375"/>
            <a:ext cx="2819400" cy="157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v-SE" altLang="sv-SE">
                <a:solidFill>
                  <a:schemeClr val="tx1">
                    <a:lumMod val="75000"/>
                    <a:lumOff val="25000"/>
                  </a:schemeClr>
                </a:solidFill>
              </a:rPr>
              <a:t>Matcher, roller</a:t>
            </a:r>
          </a:p>
        </p:txBody>
      </p:sp>
      <p:sp>
        <p:nvSpPr>
          <p:cNvPr id="21507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v-SE" altLang="sv-SE" dirty="0"/>
              <a:t>Linjedomare</a:t>
            </a:r>
          </a:p>
          <a:p>
            <a:pPr lvl="1" eaLnBrk="1" hangingPunct="1"/>
            <a:r>
              <a:rPr lang="sv-SE" altLang="sv-SE" dirty="0"/>
              <a:t>Hjälper domaren att se när bollen är över sidlinjen.</a:t>
            </a:r>
          </a:p>
          <a:p>
            <a:pPr lvl="1" eaLnBrk="1" hangingPunct="1"/>
            <a:r>
              <a:rPr lang="sv-SE" altLang="sv-SE" dirty="0"/>
              <a:t>Räcker att markera med att höja flaggan.</a:t>
            </a:r>
          </a:p>
          <a:p>
            <a:pPr lvl="1" eaLnBrk="1" hangingPunct="1"/>
            <a:r>
              <a:rPr lang="sv-SE" altLang="sv-SE" dirty="0"/>
              <a:t>Vill man så kan man peka mot det håller som inkastande lag spelar åt.</a:t>
            </a:r>
          </a:p>
          <a:p>
            <a:pPr lvl="1" eaLnBrk="1" hangingPunct="1"/>
            <a:r>
              <a:rPr lang="sv-SE" altLang="sv-SE" dirty="0"/>
              <a:t>Ingen uppgift kopplat bedömning offside, det gör domaren helt själv.</a:t>
            </a:r>
          </a:p>
        </p:txBody>
      </p:sp>
      <p:pic>
        <p:nvPicPr>
          <p:cNvPr id="21508" name="Bildobjekt 3" descr="arnästiger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33375"/>
            <a:ext cx="2819400" cy="157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v-SE" altLang="sv-S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Matcher, roller</a:t>
            </a:r>
          </a:p>
        </p:txBody>
      </p:sp>
      <p:sp>
        <p:nvSpPr>
          <p:cNvPr id="22531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v-SE" altLang="sv-SE" dirty="0"/>
              <a:t>Fika</a:t>
            </a:r>
          </a:p>
          <a:p>
            <a:pPr lvl="1" eaLnBrk="1" hangingPunct="1"/>
            <a:r>
              <a:rPr lang="sv-SE" altLang="sv-SE" dirty="0"/>
              <a:t>Som tidigare år så anordnar vi fikaförsäljning i samband med våra hemmamatcher.</a:t>
            </a:r>
          </a:p>
          <a:p>
            <a:pPr lvl="1" eaLnBrk="1" hangingPunct="1"/>
            <a:r>
              <a:rPr lang="sv-SE" altLang="sv-SE" dirty="0"/>
              <a:t>1 ansvarig/match (tidigare år har visat att det räcker så)</a:t>
            </a:r>
          </a:p>
          <a:p>
            <a:pPr lvl="1" eaLnBrk="1" hangingPunct="1"/>
            <a:r>
              <a:rPr lang="sv-SE" altLang="sv-SE" dirty="0"/>
              <a:t>Kokat kaffe i termosar, saft i saftdunk, hembakat fika motsvarande en långpanna.</a:t>
            </a:r>
          </a:p>
          <a:p>
            <a:pPr lvl="1" eaLnBrk="1" hangingPunct="1"/>
            <a:r>
              <a:rPr lang="sv-SE" altLang="sv-SE" dirty="0"/>
              <a:t>Fikakassen (saftdunk, servetter, muggar, </a:t>
            </a:r>
            <a:r>
              <a:rPr lang="sv-SE" altLang="sv-SE" dirty="0" err="1"/>
              <a:t>swish</a:t>
            </a:r>
            <a:r>
              <a:rPr lang="sv-SE" altLang="sv-SE" dirty="0"/>
              <a:t>-nummer, prislista m.m.) går runt mellan de ansvariga.</a:t>
            </a:r>
          </a:p>
          <a:p>
            <a:pPr lvl="1" eaLnBrk="1" hangingPunct="1"/>
            <a:r>
              <a:rPr lang="sv-SE" altLang="sv-SE" dirty="0"/>
              <a:t>Vi hjälps åt att se till att fikakassen har det den behöver i form av servetter, muggar, ev. assister etc. (gör man eget utlägg för att komplettera så meddelar man lagledare så får man utlägget i retur)</a:t>
            </a:r>
          </a:p>
        </p:txBody>
      </p:sp>
      <p:pic>
        <p:nvPicPr>
          <p:cNvPr id="22532" name="Bildobjekt 3" descr="arnästiger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33375"/>
            <a:ext cx="2819400" cy="157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Återblick">
  <a:themeElements>
    <a:clrScheme name="Återblick">
      <a:dk1>
        <a:srgbClr val="000000"/>
      </a:dk1>
      <a:lt1>
        <a:srgbClr val="FFFFFF"/>
      </a:lt1>
      <a:dk2>
        <a:srgbClr val="46464A"/>
      </a:dk2>
      <a:lt2>
        <a:srgbClr val="D1D9E1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Återblick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Återblick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BAB94BD4-5D6D-4148-AB57-A4CCF1FD4E0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818</TotalTime>
  <Words>747</Words>
  <Application>Microsoft Office PowerPoint</Application>
  <PresentationFormat>Bildspel på skärmen (4:3)</PresentationFormat>
  <Paragraphs>108</Paragraphs>
  <Slides>12</Slides>
  <Notes>5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Återblick</vt:lpstr>
      <vt:lpstr>Föräldramöte P11</vt:lpstr>
      <vt:lpstr>Agenda</vt:lpstr>
      <vt:lpstr>Lagledning och lag, P11</vt:lpstr>
      <vt:lpstr>Kommunikation</vt:lpstr>
      <vt:lpstr>Ekonomi</vt:lpstr>
      <vt:lpstr>Träningar / Matcher</vt:lpstr>
      <vt:lpstr>Matcher, roller</vt:lpstr>
      <vt:lpstr>Matcher, roller</vt:lpstr>
      <vt:lpstr>Matcher, roller</vt:lpstr>
      <vt:lpstr>Årets Cup?</vt:lpstr>
      <vt:lpstr>Övriga roller / Annat</vt:lpstr>
      <vt:lpstr>Förväntningar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P07</dc:title>
  <dc:creator>Hemma</dc:creator>
  <cp:lastModifiedBy>Berglund Emil (SE)</cp:lastModifiedBy>
  <cp:revision>181</cp:revision>
  <dcterms:created xsi:type="dcterms:W3CDTF">2018-04-23T19:36:33Z</dcterms:created>
  <dcterms:modified xsi:type="dcterms:W3CDTF">2025-03-12T19:09:49Z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eDOCS AutoSave">
    <vt:lpwstr/>
  </property>
</Properties>
</file>