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5" r:id="rId1"/>
  </p:sldMasterIdLst>
  <p:notesMasterIdLst>
    <p:notesMasterId r:id="rId13"/>
  </p:notesMasterIdLst>
  <p:sldIdLst>
    <p:sldId id="257" r:id="rId2"/>
    <p:sldId id="258" r:id="rId3"/>
    <p:sldId id="265" r:id="rId4"/>
    <p:sldId id="256" r:id="rId5"/>
    <p:sldId id="259" r:id="rId6"/>
    <p:sldId id="268" r:id="rId7"/>
    <p:sldId id="260" r:id="rId8"/>
    <p:sldId id="262" r:id="rId9"/>
    <p:sldId id="269" r:id="rId10"/>
    <p:sldId id="266" r:id="rId11"/>
    <p:sldId id="273" r:id="rId12"/>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72215" autoAdjust="0"/>
  </p:normalViewPr>
  <p:slideViewPr>
    <p:cSldViewPr>
      <p:cViewPr varScale="1">
        <p:scale>
          <a:sx n="83" d="100"/>
          <a:sy n="83" d="100"/>
        </p:scale>
        <p:origin x="235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6BAB093D-C41F-47FA-8505-5644E42C9D93}" type="datetimeFigureOut">
              <a:rPr lang="sv-SE"/>
              <a:pPr>
                <a:defRPr/>
              </a:pPr>
              <a:t>2024-03-14</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B2B4D1AA-232C-4BEA-A4A2-FA6A525D3AE3}" type="slidenum">
              <a:rPr lang="sv-SE"/>
              <a:pPr>
                <a:defRPr/>
              </a:pPr>
              <a:t>‹#›</a:t>
            </a:fld>
            <a:endParaRPr 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11268"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EDBF56E-AB19-4AED-9D33-FAA3F7ABD66B}" type="slidenum">
              <a:rPr lang="sv-SE" altLang="sv-SE" smtClean="0"/>
              <a:pPr fontAlgn="base">
                <a:spcBef>
                  <a:spcPct val="0"/>
                </a:spcBef>
                <a:spcAft>
                  <a:spcPct val="0"/>
                </a:spcAft>
              </a:pPr>
              <a:t>2</a:t>
            </a:fld>
            <a:endParaRPr lang="sv-SE" altLang="sv-S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1331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8026F9-3AFA-4061-88C9-131CA9783861}" type="slidenum">
              <a:rPr lang="sv-SE" altLang="sv-SE" smtClean="0"/>
              <a:pPr fontAlgn="base">
                <a:spcBef>
                  <a:spcPct val="0"/>
                </a:spcBef>
                <a:spcAft>
                  <a:spcPct val="0"/>
                </a:spcAft>
              </a:pPr>
              <a:t>3</a:t>
            </a:fld>
            <a:endParaRPr lang="sv-SE" altLang="sv-S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1741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11747E5-89D9-4D03-8E10-9E9491A191AC}" type="slidenum">
              <a:rPr lang="sv-SE" altLang="sv-SE" smtClean="0"/>
              <a:pPr fontAlgn="base">
                <a:spcBef>
                  <a:spcPct val="0"/>
                </a:spcBef>
                <a:spcAft>
                  <a:spcPct val="0"/>
                </a:spcAft>
              </a:pPr>
              <a:t>4</a:t>
            </a:fld>
            <a:endParaRPr lang="sv-SE" altLang="sv-S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1946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5A34B20-2E97-4AD6-8266-F89BCCC1854C}" type="slidenum">
              <a:rPr lang="sv-SE" altLang="sv-SE" smtClean="0"/>
              <a:pPr fontAlgn="base">
                <a:spcBef>
                  <a:spcPct val="0"/>
                </a:spcBef>
                <a:spcAft>
                  <a:spcPct val="0"/>
                </a:spcAft>
              </a:pPr>
              <a:t>6</a:t>
            </a:fld>
            <a:endParaRPr lang="sv-SE" altLang="sv-S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2458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2DA8F04-C477-4EA7-85D1-0FE24DF489DB}" type="slidenum">
              <a:rPr lang="sv-SE" altLang="sv-SE" smtClean="0"/>
              <a:pPr fontAlgn="base">
                <a:spcBef>
                  <a:spcPct val="0"/>
                </a:spcBef>
                <a:spcAft>
                  <a:spcPct val="0"/>
                </a:spcAft>
              </a:pPr>
              <a:t>10</a:t>
            </a:fld>
            <a:endParaRPr lang="sv-SE" altLang="sv-S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8"/>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Rectangle 9"/>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smtClean="0"/>
              <a:t>Klicka om du vill redigera mall för underrubrikformat</a:t>
            </a:r>
            <a:endParaRPr lang="en-US" dirty="0"/>
          </a:p>
        </p:txBody>
      </p:sp>
      <p:sp>
        <p:nvSpPr>
          <p:cNvPr id="7" name="Date Placeholder 3"/>
          <p:cNvSpPr>
            <a:spLocks noGrp="1"/>
          </p:cNvSpPr>
          <p:nvPr>
            <p:ph type="dt" sz="half" idx="10"/>
          </p:nvPr>
        </p:nvSpPr>
        <p:spPr/>
        <p:txBody>
          <a:bodyPr/>
          <a:lstStyle>
            <a:lvl1pPr>
              <a:defRPr/>
            </a:lvl1pPr>
          </a:lstStyle>
          <a:p>
            <a:pPr>
              <a:defRPr/>
            </a:pPr>
            <a:fld id="{CDB2BAA3-E8AA-4629-A4FE-DFCFF8DF81BC}" type="datetimeFigureOut">
              <a:rPr lang="sv-SE"/>
              <a:pPr>
                <a:defRPr/>
              </a:pPr>
              <a:t>2024-03-14</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3E36200A-4DD0-45BD-A91E-C5BDB1CFA2DC}" type="slidenum">
              <a:rPr lang="sv-SE"/>
              <a:pPr>
                <a:defRPr/>
              </a:pPr>
              <a:t>‹#›</a:t>
            </a:fld>
            <a:endParaRPr lang="sv-SE"/>
          </a:p>
        </p:txBody>
      </p:sp>
    </p:spTree>
    <p:extLst>
      <p:ext uri="{BB962C8B-B14F-4D97-AF65-F5344CB8AC3E}">
        <p14:creationId xmlns:p14="http://schemas.microsoft.com/office/powerpoint/2010/main" val="51065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lvl1pPr>
              <a:defRPr/>
            </a:lvl1pPr>
          </a:lstStyle>
          <a:p>
            <a:pPr>
              <a:defRPr/>
            </a:pPr>
            <a:fld id="{ED524540-9FC7-4DAB-9E86-5F071C77A8EE}" type="datetimeFigureOut">
              <a:rPr lang="sv-SE"/>
              <a:pPr>
                <a:defRPr/>
              </a:pPr>
              <a:t>2024-03-14</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pPr>
              <a:defRPr/>
            </a:pPr>
            <a:fld id="{6B1B6F81-6D63-45A2-B097-C30F201D2BEC}" type="slidenum">
              <a:rPr lang="sv-SE"/>
              <a:pPr>
                <a:defRPr/>
              </a:pPr>
              <a:t>‹#›</a:t>
            </a:fld>
            <a:endParaRPr lang="sv-SE"/>
          </a:p>
        </p:txBody>
      </p:sp>
    </p:spTree>
    <p:extLst>
      <p:ext uri="{BB962C8B-B14F-4D97-AF65-F5344CB8AC3E}">
        <p14:creationId xmlns:p14="http://schemas.microsoft.com/office/powerpoint/2010/main" val="251377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9144000"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6" name="Date Placeholder 3"/>
          <p:cNvSpPr>
            <a:spLocks noGrp="1"/>
          </p:cNvSpPr>
          <p:nvPr>
            <p:ph type="dt" sz="half" idx="10"/>
          </p:nvPr>
        </p:nvSpPr>
        <p:spPr/>
        <p:txBody>
          <a:bodyPr/>
          <a:lstStyle>
            <a:lvl1pPr>
              <a:defRPr/>
            </a:lvl1pPr>
          </a:lstStyle>
          <a:p>
            <a:pPr>
              <a:defRPr/>
            </a:pPr>
            <a:fld id="{FEF70C33-27E6-4BA7-AEEA-8FB5800C55CC}" type="datetimeFigureOut">
              <a:rPr lang="sv-SE"/>
              <a:pPr>
                <a:defRPr/>
              </a:pPr>
              <a:t>2024-03-14</a:t>
            </a:fld>
            <a:endParaRPr lang="sv-SE"/>
          </a:p>
        </p:txBody>
      </p:sp>
      <p:sp>
        <p:nvSpPr>
          <p:cNvPr id="7" name="Footer Placeholder 4"/>
          <p:cNvSpPr>
            <a:spLocks noGrp="1"/>
          </p:cNvSpPr>
          <p:nvPr>
            <p:ph type="ftr" sz="quarter" idx="11"/>
          </p:nvPr>
        </p:nvSpPr>
        <p:spPr/>
        <p:txBody>
          <a:bodyPr/>
          <a:lstStyle>
            <a:lvl1pPr>
              <a:defRPr/>
            </a:lvl1pPr>
          </a:lstStyle>
          <a:p>
            <a:pPr>
              <a:defRPr/>
            </a:pPr>
            <a:endParaRPr lang="sv-SE"/>
          </a:p>
        </p:txBody>
      </p:sp>
      <p:sp>
        <p:nvSpPr>
          <p:cNvPr id="8" name="Slide Number Placeholder 5"/>
          <p:cNvSpPr>
            <a:spLocks noGrp="1"/>
          </p:cNvSpPr>
          <p:nvPr>
            <p:ph type="sldNum" sz="quarter" idx="12"/>
          </p:nvPr>
        </p:nvSpPr>
        <p:spPr/>
        <p:txBody>
          <a:bodyPr/>
          <a:lstStyle>
            <a:lvl1pPr>
              <a:defRPr/>
            </a:lvl1pPr>
          </a:lstStyle>
          <a:p>
            <a:pPr>
              <a:defRPr/>
            </a:pPr>
            <a:fld id="{6611FC6C-9927-4B43-82DA-649ADE3951B5}" type="slidenum">
              <a:rPr lang="sv-SE"/>
              <a:pPr>
                <a:defRPr/>
              </a:pPr>
              <a:t>‹#›</a:t>
            </a:fld>
            <a:endParaRPr lang="sv-SE"/>
          </a:p>
        </p:txBody>
      </p:sp>
    </p:spTree>
    <p:extLst>
      <p:ext uri="{BB962C8B-B14F-4D97-AF65-F5344CB8AC3E}">
        <p14:creationId xmlns:p14="http://schemas.microsoft.com/office/powerpoint/2010/main" val="43076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lvl1pPr>
              <a:defRPr/>
            </a:lvl1pPr>
          </a:lstStyle>
          <a:p>
            <a:pPr>
              <a:defRPr/>
            </a:pPr>
            <a:fld id="{0F43E701-2C32-407C-87BB-1AD8CC5105E1}" type="datetimeFigureOut">
              <a:rPr lang="sv-SE"/>
              <a:pPr>
                <a:defRPr/>
              </a:pPr>
              <a:t>2024-03-14</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pPr>
              <a:defRPr/>
            </a:pPr>
            <a:fld id="{2AA87D85-9BEE-4CE0-BA07-011B20EEC680}" type="slidenum">
              <a:rPr lang="sv-SE"/>
              <a:pPr>
                <a:defRPr/>
              </a:pPr>
              <a:t>‹#›</a:t>
            </a:fld>
            <a:endParaRPr lang="sv-SE"/>
          </a:p>
        </p:txBody>
      </p:sp>
    </p:spTree>
    <p:extLst>
      <p:ext uri="{BB962C8B-B14F-4D97-AF65-F5344CB8AC3E}">
        <p14:creationId xmlns:p14="http://schemas.microsoft.com/office/powerpoint/2010/main" val="34500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8"/>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Rectangle 9"/>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sv-SE" smtClean="0"/>
              <a:t>Klicka här för att ändra format</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7" name="Date Placeholder 3"/>
          <p:cNvSpPr>
            <a:spLocks noGrp="1"/>
          </p:cNvSpPr>
          <p:nvPr>
            <p:ph type="dt" sz="half" idx="10"/>
          </p:nvPr>
        </p:nvSpPr>
        <p:spPr/>
        <p:txBody>
          <a:bodyPr/>
          <a:lstStyle>
            <a:lvl1pPr>
              <a:defRPr/>
            </a:lvl1pPr>
          </a:lstStyle>
          <a:p>
            <a:pPr>
              <a:defRPr/>
            </a:pPr>
            <a:fld id="{53CDB075-C372-4FD9-8858-F60A23B4DE33}" type="datetimeFigureOut">
              <a:rPr lang="sv-SE"/>
              <a:pPr>
                <a:defRPr/>
              </a:pPr>
              <a:t>2024-03-14</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B73ABF0A-390B-4454-89DE-F5FA82BF6595}" type="slidenum">
              <a:rPr lang="sv-SE"/>
              <a:pPr>
                <a:defRPr/>
              </a:pPr>
              <a:t>‹#›</a:t>
            </a:fld>
            <a:endParaRPr lang="sv-SE"/>
          </a:p>
        </p:txBody>
      </p:sp>
    </p:spTree>
    <p:extLst>
      <p:ext uri="{BB962C8B-B14F-4D97-AF65-F5344CB8AC3E}">
        <p14:creationId xmlns:p14="http://schemas.microsoft.com/office/powerpoint/2010/main" val="2602558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3"/>
          <p:cNvSpPr>
            <a:spLocks noGrp="1"/>
          </p:cNvSpPr>
          <p:nvPr>
            <p:ph type="dt" sz="half" idx="10"/>
          </p:nvPr>
        </p:nvSpPr>
        <p:spPr/>
        <p:txBody>
          <a:bodyPr/>
          <a:lstStyle>
            <a:lvl1pPr>
              <a:defRPr/>
            </a:lvl1pPr>
          </a:lstStyle>
          <a:p>
            <a:pPr>
              <a:defRPr/>
            </a:pPr>
            <a:fld id="{FA4378FA-E143-4255-9089-47B69B0F8900}" type="datetimeFigureOut">
              <a:rPr lang="sv-SE"/>
              <a:pPr>
                <a:defRPr/>
              </a:pPr>
              <a:t>2024-03-14</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pPr>
              <a:defRPr/>
            </a:pPr>
            <a:fld id="{11BB3AA1-4C44-432C-BE4E-EBBFF96BF598}" type="slidenum">
              <a:rPr lang="sv-SE"/>
              <a:pPr>
                <a:defRPr/>
              </a:pPr>
              <a:t>‹#›</a:t>
            </a:fld>
            <a:endParaRPr lang="sv-SE"/>
          </a:p>
        </p:txBody>
      </p:sp>
    </p:spTree>
    <p:extLst>
      <p:ext uri="{BB962C8B-B14F-4D97-AF65-F5344CB8AC3E}">
        <p14:creationId xmlns:p14="http://schemas.microsoft.com/office/powerpoint/2010/main" val="1277384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sv-SE" smtClean="0"/>
              <a:t>Klicka här för att ändra format</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822960" y="2582334"/>
            <a:ext cx="3703320" cy="3378200"/>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Content Placeholder 5"/>
          <p:cNvSpPr>
            <a:spLocks noGrp="1"/>
          </p:cNvSpPr>
          <p:nvPr>
            <p:ph sz="quarter" idx="4"/>
          </p:nvPr>
        </p:nvSpPr>
        <p:spPr>
          <a:xfrm>
            <a:off x="4663440" y="2582334"/>
            <a:ext cx="3703320" cy="3378200"/>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3"/>
          <p:cNvSpPr>
            <a:spLocks noGrp="1"/>
          </p:cNvSpPr>
          <p:nvPr>
            <p:ph type="dt" sz="half" idx="10"/>
          </p:nvPr>
        </p:nvSpPr>
        <p:spPr/>
        <p:txBody>
          <a:bodyPr/>
          <a:lstStyle>
            <a:lvl1pPr>
              <a:defRPr/>
            </a:lvl1pPr>
          </a:lstStyle>
          <a:p>
            <a:pPr>
              <a:defRPr/>
            </a:pPr>
            <a:fld id="{D8435FA9-F53E-420F-8987-EF17D13D7F59}" type="datetimeFigureOut">
              <a:rPr lang="sv-SE"/>
              <a:pPr>
                <a:defRPr/>
              </a:pPr>
              <a:t>2024-03-14</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555CB28E-9A77-4329-A3F0-03C0F390DA64}" type="slidenum">
              <a:rPr lang="sv-SE"/>
              <a:pPr>
                <a:defRPr/>
              </a:pPr>
              <a:t>‹#›</a:t>
            </a:fld>
            <a:endParaRPr lang="sv-SE"/>
          </a:p>
        </p:txBody>
      </p:sp>
    </p:spTree>
    <p:extLst>
      <p:ext uri="{BB962C8B-B14F-4D97-AF65-F5344CB8AC3E}">
        <p14:creationId xmlns:p14="http://schemas.microsoft.com/office/powerpoint/2010/main" val="302713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3"/>
          <p:cNvSpPr>
            <a:spLocks noGrp="1"/>
          </p:cNvSpPr>
          <p:nvPr>
            <p:ph type="dt" sz="half" idx="10"/>
          </p:nvPr>
        </p:nvSpPr>
        <p:spPr/>
        <p:txBody>
          <a:bodyPr/>
          <a:lstStyle>
            <a:lvl1pPr>
              <a:defRPr/>
            </a:lvl1pPr>
          </a:lstStyle>
          <a:p>
            <a:pPr>
              <a:defRPr/>
            </a:pPr>
            <a:fld id="{816FEC8C-0928-4EB6-93F2-2A49C7EDFB61}" type="datetimeFigureOut">
              <a:rPr lang="sv-SE"/>
              <a:pPr>
                <a:defRPr/>
              </a:pPr>
              <a:t>2024-03-14</a:t>
            </a:fld>
            <a:endParaRPr lang="sv-SE"/>
          </a:p>
        </p:txBody>
      </p:sp>
      <p:sp>
        <p:nvSpPr>
          <p:cNvPr id="4" name="Footer Placeholder 4"/>
          <p:cNvSpPr>
            <a:spLocks noGrp="1"/>
          </p:cNvSpPr>
          <p:nvPr>
            <p:ph type="ftr" sz="quarter" idx="11"/>
          </p:nvPr>
        </p:nvSpPr>
        <p:spPr/>
        <p:txBody>
          <a:bodyPr/>
          <a:lstStyle>
            <a:lvl1pPr>
              <a:defRPr/>
            </a:lvl1pPr>
          </a:lstStyle>
          <a:p>
            <a:pPr>
              <a:defRPr/>
            </a:pPr>
            <a:endParaRPr lang="sv-SE"/>
          </a:p>
        </p:txBody>
      </p:sp>
      <p:sp>
        <p:nvSpPr>
          <p:cNvPr id="5" name="Slide Number Placeholder 5"/>
          <p:cNvSpPr>
            <a:spLocks noGrp="1"/>
          </p:cNvSpPr>
          <p:nvPr>
            <p:ph type="sldNum" sz="quarter" idx="12"/>
          </p:nvPr>
        </p:nvSpPr>
        <p:spPr/>
        <p:txBody>
          <a:bodyPr/>
          <a:lstStyle>
            <a:lvl1pPr>
              <a:defRPr/>
            </a:lvl1pPr>
          </a:lstStyle>
          <a:p>
            <a:pPr>
              <a:defRPr/>
            </a:pPr>
            <a:fld id="{370D5C7C-320D-4EFB-91C5-CF66B86389A8}" type="slidenum">
              <a:rPr lang="sv-SE"/>
              <a:pPr>
                <a:defRPr/>
              </a:pPr>
              <a:t>‹#›</a:t>
            </a:fld>
            <a:endParaRPr lang="sv-SE"/>
          </a:p>
        </p:txBody>
      </p:sp>
    </p:spTree>
    <p:extLst>
      <p:ext uri="{BB962C8B-B14F-4D97-AF65-F5344CB8AC3E}">
        <p14:creationId xmlns:p14="http://schemas.microsoft.com/office/powerpoint/2010/main" val="1617813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Rectangle 4"/>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307891E9-5957-4CD6-B5F1-B0C2939B5C4C}" type="datetimeFigureOut">
              <a:rPr lang="sv-SE"/>
              <a:pPr>
                <a:defRPr/>
              </a:pPr>
              <a:t>2024-03-14</a:t>
            </a:fld>
            <a:endParaRPr lang="sv-SE"/>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sv-SE"/>
          </a:p>
        </p:txBody>
      </p:sp>
      <p:sp>
        <p:nvSpPr>
          <p:cNvPr id="6" name="Slide Number Placeholder 8"/>
          <p:cNvSpPr>
            <a:spLocks noGrp="1"/>
          </p:cNvSpPr>
          <p:nvPr>
            <p:ph type="sldNum" sz="quarter" idx="12"/>
          </p:nvPr>
        </p:nvSpPr>
        <p:spPr/>
        <p:txBody>
          <a:bodyPr/>
          <a:lstStyle>
            <a:lvl1pPr>
              <a:defRPr/>
            </a:lvl1pPr>
          </a:lstStyle>
          <a:p>
            <a:pPr>
              <a:defRPr/>
            </a:pPr>
            <a:fld id="{7EC47527-4970-4FB8-BD43-BDD6CA67A229}" type="slidenum">
              <a:rPr lang="sv-SE"/>
              <a:pPr>
                <a:defRPr/>
              </a:pPr>
              <a:t>‹#›</a:t>
            </a:fld>
            <a:endParaRPr lang="sv-SE"/>
          </a:p>
        </p:txBody>
      </p:sp>
    </p:spTree>
    <p:extLst>
      <p:ext uri="{BB962C8B-B14F-4D97-AF65-F5344CB8AC3E}">
        <p14:creationId xmlns:p14="http://schemas.microsoft.com/office/powerpoint/2010/main" val="3206268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5" name="Rectangle 7"/>
          <p:cNvSpPr/>
          <p:nvPr/>
        </p:nvSpPr>
        <p:spPr>
          <a:xfrm>
            <a:off x="0" y="0"/>
            <a:ext cx="3038475"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3030538" y="0"/>
            <a:ext cx="47625"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sv-SE" smtClean="0"/>
              <a:t>Klicka här för att ändra format</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pPr>
              <a:defRPr/>
            </a:pPr>
            <a:fld id="{33CE1362-FB45-4BF9-8ABB-E04B74675E81}" type="datetimeFigureOut">
              <a:rPr lang="sv-SE"/>
              <a:pPr>
                <a:defRPr/>
              </a:pPr>
              <a:t>2024-03-14</a:t>
            </a:fld>
            <a:endParaRPr lang="sv-SE"/>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sv-SE"/>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FE6961C7-60EA-48A7-8380-70F499A88C0A}" type="slidenum">
              <a:rPr lang="sv-SE"/>
              <a:pPr>
                <a:defRPr/>
              </a:pPr>
              <a:t>‹#›</a:t>
            </a:fld>
            <a:endParaRPr lang="sv-SE"/>
          </a:p>
        </p:txBody>
      </p:sp>
    </p:spTree>
    <p:extLst>
      <p:ext uri="{BB962C8B-B14F-4D97-AF65-F5344CB8AC3E}">
        <p14:creationId xmlns:p14="http://schemas.microsoft.com/office/powerpoint/2010/main" val="155123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5" name="Rectangle 7"/>
          <p:cNvSpPr/>
          <p:nvPr/>
        </p:nvSpPr>
        <p:spPr>
          <a:xfrm>
            <a:off x="0" y="4953000"/>
            <a:ext cx="9142413"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oAutofit/>
          </a:bodyPr>
          <a:lstStyle>
            <a:lvl1pPr>
              <a:defRPr sz="3600" b="0">
                <a:solidFill>
                  <a:srgbClr val="FFFFFF"/>
                </a:solidFill>
              </a:defRPr>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Klicka på ikonen för att lägga till en bild</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7" name="Date Placeholder 4"/>
          <p:cNvSpPr>
            <a:spLocks noGrp="1"/>
          </p:cNvSpPr>
          <p:nvPr>
            <p:ph type="dt" sz="half" idx="10"/>
          </p:nvPr>
        </p:nvSpPr>
        <p:spPr/>
        <p:txBody>
          <a:bodyPr/>
          <a:lstStyle>
            <a:lvl1pPr>
              <a:defRPr/>
            </a:lvl1pPr>
          </a:lstStyle>
          <a:p>
            <a:pPr>
              <a:defRPr/>
            </a:pPr>
            <a:fld id="{822E2A48-24A5-463F-BC6E-33FEBA6B6165}" type="datetimeFigureOut">
              <a:rPr lang="sv-SE"/>
              <a:pPr>
                <a:defRPr/>
              </a:pPr>
              <a:t>2024-03-14</a:t>
            </a:fld>
            <a:endParaRPr lang="sv-SE"/>
          </a:p>
        </p:txBody>
      </p:sp>
      <p:sp>
        <p:nvSpPr>
          <p:cNvPr id="8" name="Footer Placeholder 5"/>
          <p:cNvSpPr>
            <a:spLocks noGrp="1"/>
          </p:cNvSpPr>
          <p:nvPr>
            <p:ph type="ftr" sz="quarter" idx="11"/>
          </p:nvPr>
        </p:nvSpPr>
        <p:spPr/>
        <p:txBody>
          <a:bodyPr/>
          <a:lstStyle>
            <a:lvl1pPr>
              <a:defRPr/>
            </a:lvl1pPr>
          </a:lstStyle>
          <a:p>
            <a:pPr>
              <a:defRPr/>
            </a:pPr>
            <a:endParaRPr lang="sv-SE"/>
          </a:p>
        </p:txBody>
      </p:sp>
      <p:sp>
        <p:nvSpPr>
          <p:cNvPr id="9" name="Slide Number Placeholder 6"/>
          <p:cNvSpPr>
            <a:spLocks noGrp="1"/>
          </p:cNvSpPr>
          <p:nvPr>
            <p:ph type="sldNum" sz="quarter" idx="12"/>
          </p:nvPr>
        </p:nvSpPr>
        <p:spPr/>
        <p:txBody>
          <a:bodyPr/>
          <a:lstStyle>
            <a:lvl1pPr>
              <a:defRPr/>
            </a:lvl1pPr>
          </a:lstStyle>
          <a:p>
            <a:pPr>
              <a:defRPr/>
            </a:pPr>
            <a:fld id="{1A5CC6F6-A481-488B-BF80-C218C0E5688C}" type="slidenum">
              <a:rPr lang="sv-SE"/>
              <a:pPr>
                <a:defRPr/>
              </a:pPr>
              <a:t>‹#›</a:t>
            </a:fld>
            <a:endParaRPr lang="sv-SE"/>
          </a:p>
        </p:txBody>
      </p:sp>
    </p:spTree>
    <p:extLst>
      <p:ext uri="{BB962C8B-B14F-4D97-AF65-F5344CB8AC3E}">
        <p14:creationId xmlns:p14="http://schemas.microsoft.com/office/powerpoint/2010/main" val="748156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sv-SE" smtClean="0"/>
              <a:t>Klicka här för att ändra format</a:t>
            </a:r>
            <a:endParaRPr lang="en-US" dirty="0"/>
          </a:p>
        </p:txBody>
      </p:sp>
      <p:sp>
        <p:nvSpPr>
          <p:cNvPr id="1029" name="Text Placeholder 2"/>
          <p:cNvSpPr>
            <a:spLocks noGrp="1"/>
          </p:cNvSpPr>
          <p:nvPr>
            <p:ph type="body" idx="1"/>
          </p:nvPr>
        </p:nvSpPr>
        <p:spPr bwMode="auto">
          <a:xfrm>
            <a:off x="822325" y="1846263"/>
            <a:ext cx="7543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sv-SE" altLang="sv-SE" smtClean="0"/>
              <a:t>Redigera format för bakgrundstext</a:t>
            </a:r>
          </a:p>
          <a:p>
            <a:pPr lvl="1"/>
            <a:r>
              <a:rPr lang="sv-SE" altLang="sv-SE" smtClean="0"/>
              <a:t>Nivå två</a:t>
            </a:r>
          </a:p>
          <a:p>
            <a:pPr lvl="2"/>
            <a:r>
              <a:rPr lang="sv-SE" altLang="sv-SE" smtClean="0"/>
              <a:t>Nivå tre</a:t>
            </a:r>
          </a:p>
          <a:p>
            <a:pPr lvl="3"/>
            <a:r>
              <a:rPr lang="sv-SE" altLang="sv-SE" smtClean="0"/>
              <a:t>Nivå fyra</a:t>
            </a:r>
          </a:p>
          <a:p>
            <a:pPr lvl="4"/>
            <a:r>
              <a:rPr lang="sv-SE" altLang="sv-SE" smtClean="0"/>
              <a:t>Nivå fem</a:t>
            </a:r>
            <a:endParaRPr lang="en-US" altLang="sv-SE" smtClean="0"/>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rgbClr val="FFFFFF"/>
                </a:solidFill>
                <a:latin typeface="+mn-lt"/>
              </a:defRPr>
            </a:lvl1pPr>
          </a:lstStyle>
          <a:p>
            <a:pPr>
              <a:defRPr/>
            </a:pPr>
            <a:fld id="{BF3C0B83-B886-4D56-8C97-888E4DC59E9C}" type="datetimeFigureOut">
              <a:rPr lang="sv-SE"/>
              <a:pPr>
                <a:defRPr/>
              </a:pPr>
              <a:t>2024-03-14</a:t>
            </a:fld>
            <a:endParaRPr lang="sv-SE"/>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a:solidFill>
                  <a:srgbClr val="FFFFFF"/>
                </a:solidFill>
                <a:latin typeface="+mn-lt"/>
              </a:defRPr>
            </a:lvl1pPr>
          </a:lstStyle>
          <a:p>
            <a:pPr>
              <a:defRPr/>
            </a:pPr>
            <a:endParaRPr lang="sv-SE"/>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rgbClr val="FFFFFF"/>
                </a:solidFill>
                <a:latin typeface="+mn-lt"/>
              </a:defRPr>
            </a:lvl1pPr>
          </a:lstStyle>
          <a:p>
            <a:pPr>
              <a:defRPr/>
            </a:pPr>
            <a:fld id="{ABDF07D6-30BA-4A72-926B-C8C1D7D56F26}" type="slidenum">
              <a:rPr lang="sv-SE"/>
              <a:pPr>
                <a:defRPr/>
              </a:pPr>
              <a:t>‹#›</a:t>
            </a:fld>
            <a:endParaRPr lang="sv-SE"/>
          </a:p>
        </p:txBody>
      </p:sp>
      <p:cxnSp>
        <p:nvCxnSpPr>
          <p:cNvPr id="10" name="Straight Connector 9"/>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9" r:id="rId1"/>
    <p:sldLayoutId id="2147484044" r:id="rId2"/>
    <p:sldLayoutId id="2147484050" r:id="rId3"/>
    <p:sldLayoutId id="2147484045" r:id="rId4"/>
    <p:sldLayoutId id="2147484046" r:id="rId5"/>
    <p:sldLayoutId id="2147484047" r:id="rId6"/>
    <p:sldLayoutId id="2147484051" r:id="rId7"/>
    <p:sldLayoutId id="2147484052" r:id="rId8"/>
    <p:sldLayoutId id="2147484053" r:id="rId9"/>
    <p:sldLayoutId id="2147484048" r:id="rId10"/>
    <p:sldLayoutId id="2147484054"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portringen77.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ubrik 1"/>
          <p:cNvSpPr>
            <a:spLocks noGrp="1"/>
          </p:cNvSpPr>
          <p:nvPr>
            <p:ph type="ctrTitle"/>
          </p:nvPr>
        </p:nvSpPr>
        <p:spPr>
          <a:xfrm>
            <a:off x="822325" y="758825"/>
            <a:ext cx="7543800" cy="3565525"/>
          </a:xfrm>
        </p:spPr>
        <p:txBody>
          <a:bodyPr/>
          <a:lstStyle/>
          <a:p>
            <a:pPr eaLnBrk="1" fontAlgn="auto" hangingPunct="1">
              <a:spcAft>
                <a:spcPts val="0"/>
              </a:spcAft>
              <a:defRPr/>
            </a:pPr>
            <a:r>
              <a:rPr lang="sv-SE" altLang="sv-SE" sz="6600" smtClean="0"/>
              <a:t>Föräldramöte P11</a:t>
            </a:r>
          </a:p>
        </p:txBody>
      </p:sp>
      <p:sp>
        <p:nvSpPr>
          <p:cNvPr id="3" name="Underrubrik 2"/>
          <p:cNvSpPr>
            <a:spLocks noGrp="1"/>
          </p:cNvSpPr>
          <p:nvPr>
            <p:ph type="subTitle" idx="1"/>
          </p:nvPr>
        </p:nvSpPr>
        <p:spPr>
          <a:xfrm>
            <a:off x="825500" y="4456113"/>
            <a:ext cx="7543800" cy="1143000"/>
          </a:xfrm>
        </p:spPr>
        <p:txBody>
          <a:bodyPr rtlCol="0"/>
          <a:lstStyle/>
          <a:p>
            <a:pPr eaLnBrk="1" fontAlgn="auto" hangingPunct="1">
              <a:spcAft>
                <a:spcPts val="0"/>
              </a:spcAft>
              <a:defRPr/>
            </a:pPr>
            <a:r>
              <a:rPr lang="sv-SE" dirty="0" smtClean="0"/>
              <a:t>2024-03-13</a:t>
            </a:r>
            <a:endParaRPr lang="sv-SE" dirty="0"/>
          </a:p>
          <a:p>
            <a:pPr eaLnBrk="1" fontAlgn="auto" hangingPunct="1">
              <a:spcAft>
                <a:spcPts val="0"/>
              </a:spcAft>
              <a:defRPr/>
            </a:pPr>
            <a:r>
              <a:rPr lang="sv-SE" dirty="0" err="1"/>
              <a:t>HumanResurs</a:t>
            </a:r>
            <a:r>
              <a:rPr lang="sv-SE" dirty="0"/>
              <a:t> Arena</a:t>
            </a:r>
          </a:p>
        </p:txBody>
      </p:sp>
      <p:pic>
        <p:nvPicPr>
          <p:cNvPr id="9220" name="Bildobjekt 3" descr="arnästiger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ubrik 3"/>
          <p:cNvSpPr>
            <a:spLocks noGrp="1"/>
          </p:cNvSpPr>
          <p:nvPr>
            <p:ph type="title"/>
          </p:nvPr>
        </p:nvSpPr>
        <p:spPr/>
        <p:txBody>
          <a:bodyPr/>
          <a:lstStyle/>
          <a:p>
            <a:pPr eaLnBrk="1" fontAlgn="auto" hangingPunct="1">
              <a:spcAft>
                <a:spcPts val="0"/>
              </a:spcAft>
              <a:defRPr/>
            </a:pPr>
            <a:r>
              <a:rPr lang="sv-SE" altLang="sv-SE" dirty="0" smtClean="0">
                <a:solidFill>
                  <a:schemeClr val="tx1">
                    <a:lumMod val="75000"/>
                    <a:lumOff val="25000"/>
                  </a:schemeClr>
                </a:solidFill>
              </a:rPr>
              <a:t>Årets Cup?</a:t>
            </a:r>
          </a:p>
        </p:txBody>
      </p:sp>
      <p:sp>
        <p:nvSpPr>
          <p:cNvPr id="23555" name="Platshållare för innehåll 4"/>
          <p:cNvSpPr>
            <a:spLocks noGrp="1"/>
          </p:cNvSpPr>
          <p:nvPr>
            <p:ph idx="1"/>
          </p:nvPr>
        </p:nvSpPr>
        <p:spPr/>
        <p:txBody>
          <a:bodyPr/>
          <a:lstStyle/>
          <a:p>
            <a:pPr eaLnBrk="1" hangingPunct="1"/>
            <a:r>
              <a:rPr lang="sv-SE" altLang="sv-SE" dirty="0"/>
              <a:t>F</a:t>
            </a:r>
            <a:r>
              <a:rPr lang="sv-SE" altLang="sv-SE" dirty="0" smtClean="0"/>
              <a:t>örslag för årets cup är:</a:t>
            </a:r>
          </a:p>
          <a:p>
            <a:pPr eaLnBrk="1" hangingPunct="1"/>
            <a:r>
              <a:rPr lang="sv-SE" altLang="sv-SE" dirty="0" smtClean="0"/>
              <a:t>Mid Nordic Cup &amp; Festival i Timrå, 2-4/8	</a:t>
            </a:r>
            <a:r>
              <a:rPr lang="sv-SE" altLang="sv-SE" i="1" dirty="0" smtClean="0"/>
              <a:t>eller</a:t>
            </a:r>
            <a:endParaRPr lang="sv-SE" altLang="sv-SE" i="1" dirty="0"/>
          </a:p>
          <a:p>
            <a:pPr eaLnBrk="1" hangingPunct="1"/>
            <a:r>
              <a:rPr lang="sv-SE" altLang="sv-SE" dirty="0" smtClean="0"/>
              <a:t>Umeå Fotbollsfestival, 25-28/7</a:t>
            </a:r>
          </a:p>
          <a:p>
            <a:pPr eaLnBrk="1" hangingPunct="1"/>
            <a:r>
              <a:rPr lang="sv-SE" altLang="sv-SE" i="1" dirty="0"/>
              <a:t>s</a:t>
            </a:r>
            <a:r>
              <a:rPr lang="sv-SE" altLang="sv-SE" i="1" dirty="0" smtClean="0"/>
              <a:t>amt ev.</a:t>
            </a:r>
            <a:endParaRPr lang="sv-SE" altLang="sv-SE" i="1" dirty="0"/>
          </a:p>
          <a:p>
            <a:pPr eaLnBrk="1" hangingPunct="1"/>
            <a:r>
              <a:rPr lang="sv-SE" altLang="sv-SE" dirty="0" smtClean="0"/>
              <a:t>DM, </a:t>
            </a:r>
            <a:r>
              <a:rPr lang="sv-SE" altLang="sv-SE" dirty="0"/>
              <a:t>6/6 </a:t>
            </a:r>
            <a:r>
              <a:rPr lang="sv-SE" altLang="sv-SE" dirty="0" smtClean="0"/>
              <a:t>och </a:t>
            </a:r>
            <a:r>
              <a:rPr lang="sv-SE" altLang="sv-SE" dirty="0"/>
              <a:t>8-9/6.</a:t>
            </a:r>
          </a:p>
          <a:p>
            <a:pPr eaLnBrk="1" hangingPunct="1"/>
            <a:endParaRPr lang="sv-SE" altLang="sv-SE" dirty="0"/>
          </a:p>
          <a:p>
            <a:pPr eaLnBrk="1" hangingPunct="1"/>
            <a:r>
              <a:rPr lang="sv-SE" altLang="sv-SE" dirty="0" smtClean="0"/>
              <a:t>Vi har resonerat att det viktiga är inte att det är en långväga cup utan att det främst är själva cupupplevelsen samt möjligheten att möta nya lag som är det vi eftersträvar.</a:t>
            </a:r>
          </a:p>
        </p:txBody>
      </p:sp>
      <p:pic>
        <p:nvPicPr>
          <p:cNvPr id="23556" name="Bildobjekt 6"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ubrik 1"/>
          <p:cNvSpPr>
            <a:spLocks noGrp="1"/>
          </p:cNvSpPr>
          <p:nvPr>
            <p:ph type="title"/>
          </p:nvPr>
        </p:nvSpPr>
        <p:spPr/>
        <p:txBody>
          <a:bodyPr/>
          <a:lstStyle/>
          <a:p>
            <a:pPr eaLnBrk="1" fontAlgn="auto" hangingPunct="1">
              <a:spcAft>
                <a:spcPts val="0"/>
              </a:spcAft>
              <a:defRPr/>
            </a:pPr>
            <a:r>
              <a:rPr lang="sv-SE" altLang="sv-SE" dirty="0" smtClean="0">
                <a:solidFill>
                  <a:schemeClr val="tx1">
                    <a:lumMod val="75000"/>
                    <a:lumOff val="25000"/>
                  </a:schemeClr>
                </a:solidFill>
              </a:rPr>
              <a:t>Övriga roller / Annat</a:t>
            </a:r>
          </a:p>
        </p:txBody>
      </p:sp>
      <p:sp>
        <p:nvSpPr>
          <p:cNvPr id="28675" name="Platshållare för innehåll 2"/>
          <p:cNvSpPr>
            <a:spLocks noGrp="1"/>
          </p:cNvSpPr>
          <p:nvPr>
            <p:ph idx="1"/>
          </p:nvPr>
        </p:nvSpPr>
        <p:spPr/>
        <p:txBody>
          <a:bodyPr/>
          <a:lstStyle/>
          <a:p>
            <a:pPr eaLnBrk="1" hangingPunct="1"/>
            <a:r>
              <a:rPr lang="sv-SE" altLang="sv-SE" dirty="0" smtClean="0"/>
              <a:t>Lagrepresentant Arnäs IF</a:t>
            </a:r>
          </a:p>
          <a:p>
            <a:pPr lvl="1" eaLnBrk="1" hangingPunct="1">
              <a:buClr>
                <a:srgbClr val="6F6F74"/>
              </a:buClr>
            </a:pPr>
            <a:r>
              <a:rPr lang="sv-SE" altLang="sv-SE" dirty="0" smtClean="0"/>
              <a:t>Theo Nordin (Daniel/Ann-Catrin)</a:t>
            </a:r>
          </a:p>
          <a:p>
            <a:pPr eaLnBrk="1" hangingPunct="1"/>
            <a:r>
              <a:rPr lang="sv-SE" altLang="sv-SE" dirty="0" smtClean="0"/>
              <a:t>Anläggningsrepresentant</a:t>
            </a:r>
          </a:p>
          <a:p>
            <a:pPr lvl="1" eaLnBrk="1" hangingPunct="1"/>
            <a:r>
              <a:rPr lang="sv-SE" altLang="sv-SE" dirty="0" smtClean="0"/>
              <a:t>Lukas Östensson (Ron)</a:t>
            </a:r>
          </a:p>
          <a:p>
            <a:pPr eaLnBrk="1" hangingPunct="1"/>
            <a:r>
              <a:rPr lang="sv-SE" altLang="sv-SE" dirty="0" smtClean="0"/>
              <a:t>Alliansverksamhet</a:t>
            </a:r>
          </a:p>
          <a:p>
            <a:pPr lvl="1" eaLnBrk="1" hangingPunct="1"/>
            <a:r>
              <a:rPr lang="sv-SE" altLang="sv-SE" dirty="0" smtClean="0"/>
              <a:t>Waldemar Rosenblom (Magnus)</a:t>
            </a:r>
          </a:p>
          <a:p>
            <a:pPr lvl="0" eaLnBrk="1" hangingPunct="1">
              <a:buClr>
                <a:srgbClr val="6F6F74"/>
              </a:buClr>
            </a:pPr>
            <a:r>
              <a:rPr lang="sv-SE" altLang="sv-SE" dirty="0" smtClean="0"/>
              <a:t>Profilkläder</a:t>
            </a:r>
            <a:endParaRPr lang="sv-SE" altLang="sv-SE" dirty="0"/>
          </a:p>
          <a:p>
            <a:pPr marL="200025" lvl="1" indent="0" eaLnBrk="1" hangingPunct="1">
              <a:buNone/>
            </a:pPr>
            <a:r>
              <a:rPr lang="sv-SE" altLang="sv-SE" dirty="0">
                <a:hlinkClick r:id="rId2"/>
              </a:rPr>
              <a:t>https://</a:t>
            </a:r>
            <a:r>
              <a:rPr lang="sv-SE" altLang="sv-SE" dirty="0" smtClean="0">
                <a:hlinkClick r:id="rId2"/>
              </a:rPr>
              <a:t>www.sportringen77.se</a:t>
            </a:r>
            <a:endParaRPr lang="sv-SE" altLang="sv-SE" dirty="0" smtClean="0"/>
          </a:p>
          <a:p>
            <a:pPr marL="200025" lvl="1" indent="0" eaLnBrk="1" hangingPunct="1">
              <a:buNone/>
            </a:pPr>
            <a:endParaRPr lang="sv-SE" altLang="sv-SE" dirty="0" smtClean="0"/>
          </a:p>
          <a:p>
            <a:pPr lvl="0" eaLnBrk="1" hangingPunct="1">
              <a:buClr>
                <a:srgbClr val="6F6F74"/>
              </a:buClr>
            </a:pPr>
            <a:r>
              <a:rPr lang="sv-SE" altLang="sv-SE" dirty="0" smtClean="0"/>
              <a:t>Övriga funderingar/frågor?</a:t>
            </a:r>
            <a:endParaRPr lang="sv-SE" altLang="sv-SE" dirty="0"/>
          </a:p>
          <a:p>
            <a:pPr marL="200025" lvl="1" indent="0" eaLnBrk="1" hangingPunct="1">
              <a:buNone/>
            </a:pPr>
            <a:endParaRPr lang="sv-SE" altLang="sv-SE" dirty="0" smtClean="0"/>
          </a:p>
        </p:txBody>
      </p:sp>
      <p:pic>
        <p:nvPicPr>
          <p:cNvPr id="28676" name="Bildobjekt 3"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ubrik 1"/>
          <p:cNvSpPr>
            <a:spLocks noGrp="1"/>
          </p:cNvSpPr>
          <p:nvPr>
            <p:ph type="title"/>
          </p:nvPr>
        </p:nvSpPr>
        <p:spPr/>
        <p:txBody>
          <a:bodyPr/>
          <a:lstStyle/>
          <a:p>
            <a:pPr eaLnBrk="1" fontAlgn="auto" hangingPunct="1">
              <a:spcAft>
                <a:spcPts val="0"/>
              </a:spcAft>
              <a:defRPr/>
            </a:pPr>
            <a:r>
              <a:rPr lang="sv-SE" altLang="sv-SE" dirty="0" smtClean="0">
                <a:solidFill>
                  <a:schemeClr val="tx1">
                    <a:lumMod val="75000"/>
                    <a:lumOff val="25000"/>
                  </a:schemeClr>
                </a:solidFill>
              </a:rPr>
              <a:t>Agenda</a:t>
            </a:r>
          </a:p>
        </p:txBody>
      </p:sp>
      <p:sp>
        <p:nvSpPr>
          <p:cNvPr id="3" name="Platshållare för innehåll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Lagledning och lag, </a:t>
            </a:r>
            <a:r>
              <a:rPr lang="sv-SE" dirty="0" smtClean="0">
                <a:solidFill>
                  <a:schemeClr val="tx1">
                    <a:lumMod val="75000"/>
                    <a:lumOff val="25000"/>
                  </a:schemeClr>
                </a:solidFill>
              </a:rPr>
              <a:t>P11</a:t>
            </a:r>
            <a:endParaRPr lang="sv-SE" dirty="0" smtClean="0">
              <a:solidFill>
                <a:schemeClr val="tx1">
                  <a:lumMod val="75000"/>
                  <a:lumOff val="25000"/>
                </a:schemeClr>
              </a:solidFill>
            </a:endParaRPr>
          </a:p>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Kommunikation</a:t>
            </a:r>
          </a:p>
          <a:p>
            <a:pPr marL="0" indent="0" eaLnBrk="1" fontAlgn="auto" hangingPunct="1">
              <a:spcAft>
                <a:spcPts val="0"/>
              </a:spcAft>
              <a:buNone/>
              <a:defRPr/>
            </a:pPr>
            <a:r>
              <a:rPr lang="sv-SE" dirty="0" smtClean="0">
                <a:solidFill>
                  <a:schemeClr val="tx1">
                    <a:lumMod val="75000"/>
                    <a:lumOff val="25000"/>
                  </a:schemeClr>
                </a:solidFill>
              </a:rPr>
              <a:t>Ekonomi</a:t>
            </a:r>
          </a:p>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Träningar/Matcher</a:t>
            </a:r>
          </a:p>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Matcher, roller</a:t>
            </a:r>
          </a:p>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Årets Cup?</a:t>
            </a:r>
          </a:p>
          <a:p>
            <a:pPr marL="0" indent="0" eaLnBrk="1" fontAlgn="auto" hangingPunct="1">
              <a:spcAft>
                <a:spcPts val="0"/>
              </a:spcAft>
              <a:buFont typeface="Arial" panose="020B0604020202020204" pitchFamily="34" charset="0"/>
              <a:buNone/>
              <a:defRPr/>
            </a:pPr>
            <a:r>
              <a:rPr lang="sv-SE" dirty="0" smtClean="0">
                <a:solidFill>
                  <a:schemeClr val="tx1">
                    <a:lumMod val="75000"/>
                    <a:lumOff val="25000"/>
                  </a:schemeClr>
                </a:solidFill>
              </a:rPr>
              <a:t>Övriga roller / Annat</a:t>
            </a:r>
            <a:endParaRPr lang="sv-SE" dirty="0">
              <a:solidFill>
                <a:schemeClr val="tx1">
                  <a:lumMod val="75000"/>
                  <a:lumOff val="25000"/>
                </a:schemeClr>
              </a:solidFill>
            </a:endParaRPr>
          </a:p>
        </p:txBody>
      </p:sp>
      <p:pic>
        <p:nvPicPr>
          <p:cNvPr id="10244" name="Bildobjekt 3"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ubrik 1"/>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Lagledning och lag, P11</a:t>
            </a:r>
          </a:p>
        </p:txBody>
      </p:sp>
      <p:sp>
        <p:nvSpPr>
          <p:cNvPr id="12291" name="Platshållare för innehåll 2"/>
          <p:cNvSpPr>
            <a:spLocks noGrp="1"/>
          </p:cNvSpPr>
          <p:nvPr>
            <p:ph idx="1"/>
          </p:nvPr>
        </p:nvSpPr>
        <p:spPr/>
        <p:txBody>
          <a:bodyPr/>
          <a:lstStyle/>
          <a:p>
            <a:pPr lvl="1" eaLnBrk="1" hangingPunct="1"/>
            <a:r>
              <a:rPr lang="sv-SE" altLang="sv-SE" dirty="0" smtClean="0"/>
              <a:t>Johan </a:t>
            </a:r>
            <a:r>
              <a:rPr lang="sv-SE" altLang="sv-SE" dirty="0" err="1" smtClean="0"/>
              <a:t>Wändin</a:t>
            </a:r>
            <a:r>
              <a:rPr lang="sv-SE" altLang="sv-SE" dirty="0" smtClean="0"/>
              <a:t>, Tränare</a:t>
            </a:r>
          </a:p>
          <a:p>
            <a:pPr lvl="1" eaLnBrk="1" hangingPunct="1"/>
            <a:r>
              <a:rPr lang="sv-SE" altLang="sv-SE" dirty="0" smtClean="0"/>
              <a:t>Jens Söderlind, Tränare</a:t>
            </a:r>
          </a:p>
          <a:p>
            <a:pPr lvl="1" eaLnBrk="1" hangingPunct="1"/>
            <a:r>
              <a:rPr lang="sv-SE" altLang="sv-SE" dirty="0" err="1" smtClean="0"/>
              <a:t>Shishay</a:t>
            </a:r>
            <a:r>
              <a:rPr lang="sv-SE" altLang="sv-SE" dirty="0" smtClean="0"/>
              <a:t> </a:t>
            </a:r>
            <a:r>
              <a:rPr lang="sv-SE" altLang="sv-SE" dirty="0" err="1" smtClean="0"/>
              <a:t>Alem</a:t>
            </a:r>
            <a:r>
              <a:rPr lang="sv-SE" altLang="sv-SE" dirty="0" smtClean="0"/>
              <a:t>, Tränare</a:t>
            </a:r>
          </a:p>
          <a:p>
            <a:pPr lvl="1" eaLnBrk="1" hangingPunct="1"/>
            <a:r>
              <a:rPr lang="sv-SE" altLang="sv-SE" dirty="0" smtClean="0"/>
              <a:t>Carl Helin, Hjälptränare</a:t>
            </a:r>
          </a:p>
          <a:p>
            <a:pPr lvl="1" eaLnBrk="1" hangingPunct="1"/>
            <a:r>
              <a:rPr lang="sv-SE" altLang="sv-SE" dirty="0" smtClean="0"/>
              <a:t>Tobias Göransson, Hjälptränare (i mån av tid)</a:t>
            </a:r>
          </a:p>
          <a:p>
            <a:pPr lvl="1" eaLnBrk="1" hangingPunct="1"/>
            <a:r>
              <a:rPr lang="sv-SE" altLang="sv-SE" dirty="0" smtClean="0"/>
              <a:t>Emil Berglund, Lagledare</a:t>
            </a:r>
          </a:p>
          <a:p>
            <a:pPr marL="0" indent="0" eaLnBrk="1" hangingPunct="1">
              <a:buFont typeface="Arial" panose="020B0604020202020204" pitchFamily="34" charset="0"/>
              <a:buNone/>
            </a:pPr>
            <a:endParaRPr lang="sv-SE" altLang="sv-SE" dirty="0" smtClean="0"/>
          </a:p>
          <a:p>
            <a:pPr lvl="1" eaLnBrk="1" hangingPunct="1"/>
            <a:r>
              <a:rPr lang="sv-SE" altLang="sv-SE" dirty="0" smtClean="0"/>
              <a:t>Truppen 2024, 21-24 spelare </a:t>
            </a:r>
            <a:r>
              <a:rPr lang="sv-SE" altLang="sv-SE" dirty="0" smtClean="0">
                <a:sym typeface="Wingdings" panose="05000000000000000000" pitchFamily="2" charset="2"/>
              </a:rPr>
              <a:t></a:t>
            </a:r>
            <a:endParaRPr lang="sv-SE" altLang="sv-SE" dirty="0" smtClean="0"/>
          </a:p>
        </p:txBody>
      </p:sp>
      <p:pic>
        <p:nvPicPr>
          <p:cNvPr id="12292" name="Bildobjekt 3"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ubrik 3"/>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Kommunikation</a:t>
            </a:r>
          </a:p>
        </p:txBody>
      </p:sp>
      <p:sp>
        <p:nvSpPr>
          <p:cNvPr id="10243" name="Platshållare för innehåll 4"/>
          <p:cNvSpPr>
            <a:spLocks noGrp="1"/>
          </p:cNvSpPr>
          <p:nvPr>
            <p:ph idx="1"/>
          </p:nvPr>
        </p:nvSpPr>
        <p:spPr/>
        <p:txBody>
          <a:bodyPr rtlCol="0">
            <a:normAutofit/>
          </a:bodyPr>
          <a:lstStyle/>
          <a:p>
            <a:pPr marL="91440" indent="-91440" eaLnBrk="1" fontAlgn="auto" hangingPunct="1">
              <a:defRPr/>
            </a:pPr>
            <a:r>
              <a:rPr lang="sv-SE" altLang="sv-SE" dirty="0" err="1" smtClean="0">
                <a:solidFill>
                  <a:schemeClr val="tx1">
                    <a:lumMod val="75000"/>
                    <a:lumOff val="25000"/>
                  </a:schemeClr>
                </a:solidFill>
              </a:rPr>
              <a:t>Supertext</a:t>
            </a:r>
            <a:r>
              <a:rPr lang="sv-SE" altLang="sv-SE" dirty="0" smtClean="0">
                <a:solidFill>
                  <a:schemeClr val="tx1">
                    <a:lumMod val="75000"/>
                    <a:lumOff val="25000"/>
                  </a:schemeClr>
                </a:solidFill>
              </a:rPr>
              <a:t> </a:t>
            </a:r>
            <a:r>
              <a:rPr lang="sv-SE" altLang="sv-SE" i="1" dirty="0" smtClean="0">
                <a:solidFill>
                  <a:schemeClr val="tx1">
                    <a:lumMod val="75000"/>
                    <a:lumOff val="25000"/>
                  </a:schemeClr>
                </a:solidFill>
              </a:rPr>
              <a:t>(rekommenderar att ni laddar ner </a:t>
            </a:r>
            <a:r>
              <a:rPr lang="sv-SE" altLang="sv-SE" i="1" dirty="0" err="1" smtClean="0">
                <a:solidFill>
                  <a:schemeClr val="tx1">
                    <a:lumMod val="75000"/>
                    <a:lumOff val="25000"/>
                  </a:schemeClr>
                </a:solidFill>
              </a:rPr>
              <a:t>appen</a:t>
            </a:r>
            <a:r>
              <a:rPr lang="sv-SE" altLang="sv-SE" i="1" dirty="0">
                <a:solidFill>
                  <a:schemeClr val="tx1">
                    <a:lumMod val="75000"/>
                    <a:lumOff val="25000"/>
                  </a:schemeClr>
                </a:solidFill>
              </a:rPr>
              <a:t>)</a:t>
            </a:r>
            <a:endParaRPr lang="sv-SE" altLang="sv-SE" i="1" dirty="0" smtClean="0">
              <a:solidFill>
                <a:schemeClr val="tx1">
                  <a:lumMod val="75000"/>
                  <a:lumOff val="25000"/>
                </a:schemeClr>
              </a:solidFill>
            </a:endParaRPr>
          </a:p>
          <a:p>
            <a:pPr marL="384048" lvl="1" indent="-182880" eaLnBrk="1" fontAlgn="auto" hangingPunct="1">
              <a:defRPr/>
            </a:pPr>
            <a:r>
              <a:rPr lang="sv-SE" altLang="sv-SE" dirty="0" smtClean="0">
                <a:solidFill>
                  <a:schemeClr val="tx1">
                    <a:lumMod val="75000"/>
                    <a:lumOff val="25000"/>
                  </a:schemeClr>
                </a:solidFill>
              </a:rPr>
              <a:t>Två sms-grupper</a:t>
            </a:r>
          </a:p>
          <a:p>
            <a:pPr marL="568198" lvl="2" indent="-182880" eaLnBrk="1" fontAlgn="auto" hangingPunct="1">
              <a:defRPr/>
            </a:pPr>
            <a:r>
              <a:rPr lang="sv-SE" altLang="sv-SE" b="1" dirty="0" smtClean="0">
                <a:solidFill>
                  <a:schemeClr val="tx1">
                    <a:lumMod val="75000"/>
                    <a:lumOff val="25000"/>
                  </a:schemeClr>
                </a:solidFill>
              </a:rPr>
              <a:t>Arnäs IF P11</a:t>
            </a:r>
            <a:r>
              <a:rPr lang="sv-SE" altLang="sv-SE" dirty="0" smtClean="0">
                <a:solidFill>
                  <a:schemeClr val="tx1">
                    <a:lumMod val="75000"/>
                    <a:lumOff val="25000"/>
                  </a:schemeClr>
                </a:solidFill>
              </a:rPr>
              <a:t>: Här meddelar ni frånvaro (alltid), ställer frågor och det är också här vi ledare kommunicerar med er i föräldragruppen. Det som ni föräldrar skriver här syns bara hos oss ledare.</a:t>
            </a:r>
          </a:p>
          <a:p>
            <a:pPr marL="568198" lvl="2" indent="-182880" eaLnBrk="1" fontAlgn="auto" hangingPunct="1">
              <a:defRPr/>
            </a:pPr>
            <a:r>
              <a:rPr lang="sv-SE" altLang="sv-SE" b="1" dirty="0" smtClean="0">
                <a:solidFill>
                  <a:schemeClr val="tx1">
                    <a:lumMod val="75000"/>
                    <a:lumOff val="25000"/>
                  </a:schemeClr>
                </a:solidFill>
              </a:rPr>
              <a:t>Föräldragrupp Arnäs P11</a:t>
            </a:r>
            <a:r>
              <a:rPr lang="sv-SE" altLang="sv-SE" dirty="0" smtClean="0">
                <a:solidFill>
                  <a:schemeClr val="tx1">
                    <a:lumMod val="75000"/>
                    <a:lumOff val="25000"/>
                  </a:schemeClr>
                </a:solidFill>
              </a:rPr>
              <a:t>: Övrig kommunikationsgrupp där allt som skrivs visas för alla så att säga.</a:t>
            </a:r>
          </a:p>
          <a:p>
            <a:pPr marL="568198" lvl="2" indent="-182880" eaLnBrk="1" fontAlgn="auto" hangingPunct="1">
              <a:defRPr/>
            </a:pPr>
            <a:endParaRPr lang="sv-SE" altLang="sv-SE" dirty="0" smtClean="0">
              <a:solidFill>
                <a:schemeClr val="tx1">
                  <a:lumMod val="75000"/>
                  <a:lumOff val="25000"/>
                </a:schemeClr>
              </a:solidFill>
            </a:endParaRPr>
          </a:p>
          <a:p>
            <a:pPr marL="91440" indent="-91440" eaLnBrk="1" fontAlgn="auto" hangingPunct="1">
              <a:defRPr/>
            </a:pPr>
            <a:r>
              <a:rPr lang="sv-SE" altLang="sv-SE" dirty="0" smtClean="0">
                <a:solidFill>
                  <a:schemeClr val="tx1">
                    <a:lumMod val="75000"/>
                    <a:lumOff val="25000"/>
                  </a:schemeClr>
                </a:solidFill>
              </a:rPr>
              <a:t>Laget.se </a:t>
            </a:r>
            <a:r>
              <a:rPr lang="sv-SE" altLang="sv-SE" i="1" dirty="0">
                <a:solidFill>
                  <a:schemeClr val="tx1">
                    <a:lumMod val="75000"/>
                    <a:lumOff val="25000"/>
                  </a:schemeClr>
                </a:solidFill>
              </a:rPr>
              <a:t>(rekommenderar att ni laddar ner </a:t>
            </a:r>
            <a:r>
              <a:rPr lang="sv-SE" altLang="sv-SE" i="1" dirty="0" err="1">
                <a:solidFill>
                  <a:schemeClr val="tx1">
                    <a:lumMod val="75000"/>
                    <a:lumOff val="25000"/>
                  </a:schemeClr>
                </a:solidFill>
              </a:rPr>
              <a:t>appen</a:t>
            </a:r>
            <a:r>
              <a:rPr lang="sv-SE" altLang="sv-SE" i="1" dirty="0">
                <a:solidFill>
                  <a:schemeClr val="tx1">
                    <a:lumMod val="75000"/>
                    <a:lumOff val="25000"/>
                  </a:schemeClr>
                </a:solidFill>
              </a:rPr>
              <a:t>)</a:t>
            </a:r>
          </a:p>
          <a:p>
            <a:pPr marL="384048" lvl="1" indent="-182880" eaLnBrk="1" fontAlgn="auto" hangingPunct="1">
              <a:defRPr/>
            </a:pPr>
            <a:r>
              <a:rPr lang="sv-SE" altLang="sv-SE" dirty="0" smtClean="0">
                <a:solidFill>
                  <a:schemeClr val="tx1">
                    <a:lumMod val="75000"/>
                    <a:lumOff val="25000"/>
                  </a:schemeClr>
                </a:solidFill>
              </a:rPr>
              <a:t>Träningar</a:t>
            </a:r>
          </a:p>
          <a:p>
            <a:pPr marL="384048" lvl="1" indent="-182880" eaLnBrk="1" fontAlgn="auto" hangingPunct="1">
              <a:defRPr/>
            </a:pPr>
            <a:r>
              <a:rPr lang="sv-SE" altLang="sv-SE" dirty="0" smtClean="0">
                <a:solidFill>
                  <a:schemeClr val="tx1">
                    <a:lumMod val="75000"/>
                    <a:lumOff val="25000"/>
                  </a:schemeClr>
                </a:solidFill>
              </a:rPr>
              <a:t>Matcher</a:t>
            </a:r>
          </a:p>
          <a:p>
            <a:pPr marL="384048" lvl="1" indent="-182880" eaLnBrk="1" fontAlgn="auto" hangingPunct="1">
              <a:defRPr/>
            </a:pPr>
            <a:r>
              <a:rPr lang="sv-SE" altLang="sv-SE" dirty="0" smtClean="0">
                <a:solidFill>
                  <a:schemeClr val="tx1">
                    <a:lumMod val="75000"/>
                    <a:lumOff val="25000"/>
                  </a:schemeClr>
                </a:solidFill>
              </a:rPr>
              <a:t>Övriga händelser</a:t>
            </a:r>
          </a:p>
          <a:p>
            <a:pPr marL="457200" lvl="1" indent="0" eaLnBrk="1" fontAlgn="auto" hangingPunct="1">
              <a:buFont typeface="Arial" panose="020B0604020202020204" pitchFamily="34" charset="0"/>
              <a:buNone/>
              <a:defRPr/>
            </a:pPr>
            <a:endParaRPr lang="sv-SE" altLang="sv-SE" sz="1000" dirty="0" smtClean="0">
              <a:solidFill>
                <a:schemeClr val="tx1">
                  <a:lumMod val="75000"/>
                  <a:lumOff val="25000"/>
                </a:schemeClr>
              </a:solidFill>
            </a:endParaRPr>
          </a:p>
          <a:p>
            <a:pPr marL="457200" lvl="1" indent="0" algn="ctr" eaLnBrk="1" fontAlgn="auto" hangingPunct="1">
              <a:buFont typeface="Arial" panose="020B0604020202020204" pitchFamily="34" charset="0"/>
              <a:buNone/>
              <a:defRPr/>
            </a:pPr>
            <a:r>
              <a:rPr lang="sv-SE" altLang="sv-SE" i="1" dirty="0">
                <a:solidFill>
                  <a:schemeClr val="tx1">
                    <a:lumMod val="75000"/>
                    <a:lumOff val="25000"/>
                  </a:schemeClr>
                </a:solidFill>
              </a:rPr>
              <a:t>O</a:t>
            </a:r>
            <a:r>
              <a:rPr lang="sv-SE" altLang="sv-SE" i="1" dirty="0" smtClean="0">
                <a:solidFill>
                  <a:schemeClr val="tx1">
                    <a:lumMod val="75000"/>
                    <a:lumOff val="25000"/>
                  </a:schemeClr>
                </a:solidFill>
              </a:rPr>
              <a:t>säker på om vi har rätt kontaktinformation till er? -&gt; meddela Emil.</a:t>
            </a:r>
          </a:p>
        </p:txBody>
      </p:sp>
      <p:pic>
        <p:nvPicPr>
          <p:cNvPr id="16388" name="Bildobjekt 6"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ubrik 1"/>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Ekonomi</a:t>
            </a:r>
          </a:p>
        </p:txBody>
      </p:sp>
      <p:sp>
        <p:nvSpPr>
          <p:cNvPr id="20483" name="Platshållare för innehåll 2"/>
          <p:cNvSpPr>
            <a:spLocks noGrp="1"/>
          </p:cNvSpPr>
          <p:nvPr>
            <p:ph idx="1"/>
          </p:nvPr>
        </p:nvSpPr>
        <p:spPr/>
        <p:txBody>
          <a:bodyPr rtlCol="0">
            <a:normAutofit/>
          </a:bodyPr>
          <a:lstStyle/>
          <a:p>
            <a:pPr marL="91440" indent="-91440" eaLnBrk="1" fontAlgn="auto" hangingPunct="1">
              <a:defRPr/>
            </a:pPr>
            <a:r>
              <a:rPr lang="sv-SE" altLang="sv-SE" dirty="0" smtClean="0">
                <a:solidFill>
                  <a:schemeClr val="tx1">
                    <a:lumMod val="75000"/>
                    <a:lumOff val="25000"/>
                  </a:schemeClr>
                </a:solidFill>
              </a:rPr>
              <a:t>Lagkassan 8398,2 SEK</a:t>
            </a:r>
          </a:p>
          <a:p>
            <a:pPr marL="384048" lvl="1" indent="-182880" eaLnBrk="1" fontAlgn="auto" hangingPunct="1">
              <a:defRPr/>
            </a:pPr>
            <a:r>
              <a:rPr lang="sv-SE" altLang="sv-SE" dirty="0" smtClean="0">
                <a:solidFill>
                  <a:schemeClr val="tx1">
                    <a:lumMod val="75000"/>
                    <a:lumOff val="25000"/>
                  </a:schemeClr>
                </a:solidFill>
              </a:rPr>
              <a:t>Största bidragande aktiviteter 2023, Arnäsdagen, sponsring samt fikaförsäljning.</a:t>
            </a:r>
          </a:p>
          <a:p>
            <a:pPr marL="0" indent="0" eaLnBrk="1" fontAlgn="auto" hangingPunct="1">
              <a:buFont typeface="Arial" panose="020B0604020202020204" pitchFamily="34" charset="0"/>
              <a:buNone/>
              <a:defRPr/>
            </a:pPr>
            <a:endParaRPr lang="sv-SE" altLang="sv-SE" dirty="0" smtClean="0">
              <a:solidFill>
                <a:schemeClr val="tx1">
                  <a:lumMod val="75000"/>
                  <a:lumOff val="25000"/>
                </a:schemeClr>
              </a:solidFill>
            </a:endParaRPr>
          </a:p>
          <a:p>
            <a:pPr marL="91440" indent="-91440" eaLnBrk="1" fontAlgn="auto" hangingPunct="1">
              <a:defRPr/>
            </a:pPr>
            <a:r>
              <a:rPr lang="sv-SE" altLang="sv-SE" dirty="0" smtClean="0">
                <a:solidFill>
                  <a:schemeClr val="tx1">
                    <a:lumMod val="75000"/>
                    <a:lumOff val="25000"/>
                  </a:schemeClr>
                </a:solidFill>
              </a:rPr>
              <a:t>Spelarkostnader 2024 (kan eventuellt bli något reviderade)</a:t>
            </a:r>
          </a:p>
          <a:p>
            <a:pPr marL="384048" lvl="1" indent="-182880" eaLnBrk="1" fontAlgn="auto" hangingPunct="1">
              <a:defRPr/>
            </a:pPr>
            <a:r>
              <a:rPr lang="sv-SE" altLang="sv-SE" dirty="0" smtClean="0">
                <a:solidFill>
                  <a:schemeClr val="tx1">
                    <a:lumMod val="75000"/>
                    <a:lumOff val="25000"/>
                  </a:schemeClr>
                </a:solidFill>
              </a:rPr>
              <a:t>Medlemsavgift 500 SEK (faktura från Arnäs)</a:t>
            </a:r>
          </a:p>
          <a:p>
            <a:pPr marL="384048" lvl="1" indent="-182880" eaLnBrk="1" fontAlgn="auto" hangingPunct="1">
              <a:defRPr/>
            </a:pPr>
            <a:r>
              <a:rPr lang="sv-SE" altLang="sv-SE" dirty="0" smtClean="0">
                <a:solidFill>
                  <a:schemeClr val="tx1">
                    <a:lumMod val="75000"/>
                    <a:lumOff val="25000"/>
                  </a:schemeClr>
                </a:solidFill>
              </a:rPr>
              <a:t>Deltagaravgift 1100 SEK (faktura från Arnäs)</a:t>
            </a:r>
          </a:p>
          <a:p>
            <a:pPr marL="384048" lvl="1" indent="-182880" eaLnBrk="1" fontAlgn="auto" hangingPunct="1">
              <a:defRPr/>
            </a:pPr>
            <a:r>
              <a:rPr lang="sv-SE" altLang="sv-SE" smtClean="0">
                <a:solidFill>
                  <a:schemeClr val="tx1">
                    <a:lumMod val="75000"/>
                    <a:lumOff val="25000"/>
                  </a:schemeClr>
                </a:solidFill>
              </a:rPr>
              <a:t>Beting </a:t>
            </a:r>
            <a:r>
              <a:rPr lang="sv-SE" altLang="sv-SE" dirty="0" smtClean="0">
                <a:solidFill>
                  <a:schemeClr val="tx1">
                    <a:lumMod val="75000"/>
                    <a:lumOff val="25000"/>
                  </a:schemeClr>
                </a:solidFill>
              </a:rPr>
              <a:t>600-700 SEK (betalas via lagledare)</a:t>
            </a:r>
          </a:p>
          <a:p>
            <a:pPr marL="384048" lvl="1" indent="-182880" eaLnBrk="1" fontAlgn="auto" hangingPunct="1">
              <a:defRPr/>
            </a:pPr>
            <a:r>
              <a:rPr lang="sv-SE" altLang="sv-SE" dirty="0" smtClean="0">
                <a:solidFill>
                  <a:schemeClr val="tx1">
                    <a:lumMod val="75000"/>
                    <a:lumOff val="25000"/>
                  </a:schemeClr>
                </a:solidFill>
              </a:rPr>
              <a:t>Cup 1300-1500 SEK (betalas via lagledare)</a:t>
            </a:r>
          </a:p>
          <a:p>
            <a:pPr marL="384048" lvl="1" indent="-182880" eaLnBrk="1" fontAlgn="auto" hangingPunct="1">
              <a:defRPr/>
            </a:pPr>
            <a:r>
              <a:rPr lang="sv-SE" altLang="sv-SE" dirty="0" smtClean="0">
                <a:solidFill>
                  <a:schemeClr val="tx1">
                    <a:lumMod val="75000"/>
                    <a:lumOff val="25000"/>
                  </a:schemeClr>
                </a:solidFill>
              </a:rPr>
              <a:t>TOTALT ~3500-3800 SEK</a:t>
            </a:r>
          </a:p>
        </p:txBody>
      </p:sp>
      <p:pic>
        <p:nvPicPr>
          <p:cNvPr id="26628" name="Bildobjekt 3" descr="arnästiger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ubrik 3"/>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Träningar/Matcher</a:t>
            </a:r>
          </a:p>
        </p:txBody>
      </p:sp>
      <p:sp>
        <p:nvSpPr>
          <p:cNvPr id="10243" name="Platshållare för innehåll 4"/>
          <p:cNvSpPr>
            <a:spLocks noGrp="1"/>
          </p:cNvSpPr>
          <p:nvPr>
            <p:ph idx="1"/>
          </p:nvPr>
        </p:nvSpPr>
        <p:spPr/>
        <p:txBody>
          <a:bodyPr rtlCol="0">
            <a:normAutofit/>
          </a:bodyPr>
          <a:lstStyle/>
          <a:p>
            <a:pPr marL="91440" indent="-91440" eaLnBrk="1" fontAlgn="auto" hangingPunct="1">
              <a:defRPr/>
            </a:pPr>
            <a:r>
              <a:rPr lang="sv-SE" altLang="sv-SE" dirty="0" smtClean="0">
                <a:solidFill>
                  <a:schemeClr val="tx1">
                    <a:lumMod val="75000"/>
                    <a:lumOff val="25000"/>
                  </a:schemeClr>
                </a:solidFill>
              </a:rPr>
              <a:t>Träningar</a:t>
            </a:r>
          </a:p>
          <a:p>
            <a:pPr marL="384048" lvl="1" indent="-182880" eaLnBrk="1" fontAlgn="auto" hangingPunct="1">
              <a:defRPr/>
            </a:pPr>
            <a:r>
              <a:rPr lang="sv-SE" altLang="sv-SE" dirty="0" smtClean="0">
                <a:solidFill>
                  <a:schemeClr val="tx1">
                    <a:lumMod val="75000"/>
                    <a:lumOff val="25000"/>
                  </a:schemeClr>
                </a:solidFill>
              </a:rPr>
              <a:t>3 ggr/veckan </a:t>
            </a:r>
            <a:r>
              <a:rPr lang="sv-SE" altLang="sv-SE" i="1" dirty="0" smtClean="0">
                <a:solidFill>
                  <a:schemeClr val="tx1">
                    <a:lumMod val="75000"/>
                    <a:lumOff val="25000"/>
                  </a:schemeClr>
                </a:solidFill>
              </a:rPr>
              <a:t>(uteträningar förhoppning att gå igång 7:e april)</a:t>
            </a:r>
          </a:p>
          <a:p>
            <a:pPr marL="384048" lvl="1" indent="-182880" eaLnBrk="1" fontAlgn="auto" hangingPunct="1">
              <a:defRPr/>
            </a:pPr>
            <a:r>
              <a:rPr lang="sv-SE" altLang="sv-SE" dirty="0" smtClean="0">
                <a:solidFill>
                  <a:schemeClr val="tx1">
                    <a:lumMod val="75000"/>
                    <a:lumOff val="25000"/>
                  </a:schemeClr>
                </a:solidFill>
              </a:rPr>
              <a:t>Alla träningar på </a:t>
            </a:r>
            <a:r>
              <a:rPr lang="sv-SE" altLang="sv-SE" dirty="0" err="1" smtClean="0">
                <a:solidFill>
                  <a:schemeClr val="tx1">
                    <a:lumMod val="75000"/>
                    <a:lumOff val="25000"/>
                  </a:schemeClr>
                </a:solidFill>
              </a:rPr>
              <a:t>HumanResurs</a:t>
            </a:r>
            <a:r>
              <a:rPr lang="sv-SE" altLang="sv-SE" dirty="0" smtClean="0">
                <a:solidFill>
                  <a:schemeClr val="tx1">
                    <a:lumMod val="75000"/>
                    <a:lumOff val="25000"/>
                  </a:schemeClr>
                </a:solidFill>
              </a:rPr>
              <a:t> Arena</a:t>
            </a:r>
          </a:p>
          <a:p>
            <a:pPr marL="91440" indent="-91440" eaLnBrk="1" fontAlgn="auto" hangingPunct="1">
              <a:defRPr/>
            </a:pPr>
            <a:r>
              <a:rPr lang="sv-SE" altLang="sv-SE" dirty="0" smtClean="0">
                <a:solidFill>
                  <a:schemeClr val="tx1">
                    <a:lumMod val="75000"/>
                    <a:lumOff val="25000"/>
                  </a:schemeClr>
                </a:solidFill>
              </a:rPr>
              <a:t>Matcher</a:t>
            </a:r>
          </a:p>
          <a:p>
            <a:pPr marL="384048" lvl="1" indent="-182880" eaLnBrk="1" fontAlgn="auto" hangingPunct="1">
              <a:defRPr/>
            </a:pPr>
            <a:r>
              <a:rPr lang="sv-SE" altLang="sv-SE" dirty="0">
                <a:solidFill>
                  <a:schemeClr val="tx1">
                    <a:lumMod val="75000"/>
                    <a:lumOff val="25000"/>
                  </a:schemeClr>
                </a:solidFill>
              </a:rPr>
              <a:t>1</a:t>
            </a:r>
            <a:r>
              <a:rPr lang="sv-SE" altLang="sv-SE" dirty="0" smtClean="0">
                <a:solidFill>
                  <a:schemeClr val="tx1">
                    <a:lumMod val="75000"/>
                    <a:lumOff val="25000"/>
                  </a:schemeClr>
                </a:solidFill>
              </a:rPr>
              <a:t> lag, Division 4 pojkar Norra </a:t>
            </a:r>
            <a:r>
              <a:rPr lang="sv-SE" altLang="sv-SE" i="1" dirty="0" smtClean="0">
                <a:solidFill>
                  <a:schemeClr val="tx1">
                    <a:lumMod val="75000"/>
                    <a:lumOff val="25000"/>
                  </a:schemeClr>
                </a:solidFill>
              </a:rPr>
              <a:t>(oklart när serien går igång, information kommer)</a:t>
            </a:r>
          </a:p>
          <a:p>
            <a:pPr marL="457200" lvl="1" indent="0" eaLnBrk="1" fontAlgn="auto" hangingPunct="1">
              <a:buFont typeface="Arial" panose="020B0604020202020204" pitchFamily="34" charset="0"/>
              <a:buNone/>
              <a:defRPr/>
            </a:pPr>
            <a:endParaRPr lang="sv-SE" altLang="sv-SE" dirty="0">
              <a:solidFill>
                <a:schemeClr val="tx1">
                  <a:lumMod val="75000"/>
                  <a:lumOff val="25000"/>
                </a:schemeClr>
              </a:solidFill>
            </a:endParaRPr>
          </a:p>
          <a:p>
            <a:pPr marL="457200" lvl="1" indent="0" algn="ctr" eaLnBrk="1" fontAlgn="auto" hangingPunct="1">
              <a:buFont typeface="Arial" panose="020B0604020202020204" pitchFamily="34" charset="0"/>
              <a:buNone/>
              <a:defRPr/>
            </a:pPr>
            <a:r>
              <a:rPr lang="sv-SE" altLang="sv-SE" i="1" dirty="0" smtClean="0">
                <a:solidFill>
                  <a:schemeClr val="tx1">
                    <a:lumMod val="75000"/>
                    <a:lumOff val="25000"/>
                  </a:schemeClr>
                </a:solidFill>
              </a:rPr>
              <a:t>Nytt för detta år är att vi endast kommer köra med ett lag i serien. Vi landade i att det blir det bästa för ett bra genomförande.</a:t>
            </a:r>
          </a:p>
          <a:p>
            <a:pPr marL="457200" lvl="1" indent="0" algn="ctr" eaLnBrk="1" fontAlgn="auto" hangingPunct="1">
              <a:buFont typeface="Arial" panose="020B0604020202020204" pitchFamily="34" charset="0"/>
              <a:buNone/>
              <a:defRPr/>
            </a:pPr>
            <a:r>
              <a:rPr lang="sv-SE" altLang="sv-SE" i="1" dirty="0" smtClean="0">
                <a:solidFill>
                  <a:schemeClr val="tx1">
                    <a:lumMod val="75000"/>
                    <a:lumOff val="25000"/>
                  </a:schemeClr>
                </a:solidFill>
              </a:rPr>
              <a:t>Vi kallar 13 spelare (12 + målvakt) till varje match. </a:t>
            </a:r>
            <a:r>
              <a:rPr lang="sv-SE" altLang="sv-SE" i="1" dirty="0">
                <a:solidFill>
                  <a:schemeClr val="tx1">
                    <a:lumMod val="75000"/>
                    <a:lumOff val="25000"/>
                  </a:schemeClr>
                </a:solidFill>
              </a:rPr>
              <a:t>D</a:t>
            </a:r>
            <a:r>
              <a:rPr lang="sv-SE" altLang="sv-SE" i="1" dirty="0" smtClean="0">
                <a:solidFill>
                  <a:schemeClr val="tx1">
                    <a:lumMod val="75000"/>
                    <a:lumOff val="25000"/>
                  </a:schemeClr>
                </a:solidFill>
              </a:rPr>
              <a:t>et innebär att en del spelare kommer stå över varje matchomgång (baserat på rullande / träningsfrånvaro / sjukdom)</a:t>
            </a:r>
          </a:p>
          <a:p>
            <a:pPr marL="384048" lvl="1" indent="-182880" eaLnBrk="1" fontAlgn="auto" hangingPunct="1">
              <a:defRPr/>
            </a:pPr>
            <a:endParaRPr lang="sv-SE" altLang="sv-SE" dirty="0" smtClean="0">
              <a:solidFill>
                <a:schemeClr val="tx1">
                  <a:lumMod val="75000"/>
                  <a:lumOff val="25000"/>
                </a:schemeClr>
              </a:solidFill>
            </a:endParaRPr>
          </a:p>
        </p:txBody>
      </p:sp>
      <p:pic>
        <p:nvPicPr>
          <p:cNvPr id="18436" name="Bildobjekt 6" descr="arnästiger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ubrik 1"/>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Matcher, roller</a:t>
            </a:r>
          </a:p>
        </p:txBody>
      </p:sp>
      <p:sp>
        <p:nvSpPr>
          <p:cNvPr id="20483" name="Platshållare för innehåll 2"/>
          <p:cNvSpPr>
            <a:spLocks noGrp="1"/>
          </p:cNvSpPr>
          <p:nvPr>
            <p:ph idx="1"/>
          </p:nvPr>
        </p:nvSpPr>
        <p:spPr/>
        <p:txBody>
          <a:bodyPr/>
          <a:lstStyle/>
          <a:p>
            <a:pPr eaLnBrk="1" hangingPunct="1"/>
            <a:r>
              <a:rPr lang="sv-SE" altLang="sv-SE" dirty="0" smtClean="0"/>
              <a:t>Matchvärd</a:t>
            </a:r>
          </a:p>
          <a:p>
            <a:pPr lvl="1" eaLnBrk="1" hangingPunct="1"/>
            <a:r>
              <a:rPr lang="sv-SE" altLang="sv-SE" dirty="0" smtClean="0"/>
              <a:t>På plats senast 30 minuter innan match (rimligtvis något tidigare än samling).</a:t>
            </a:r>
          </a:p>
          <a:p>
            <a:pPr lvl="1" eaLnBrk="1" hangingPunct="1"/>
            <a:r>
              <a:rPr lang="sv-SE" altLang="sv-SE" dirty="0" smtClean="0"/>
              <a:t>Hämtar matchvärdsväst och linjeflaggor i domarrummet, tillsätter linjedomare bland föräldrar på plats.</a:t>
            </a:r>
          </a:p>
          <a:p>
            <a:pPr lvl="1" eaLnBrk="1" hangingPunct="1"/>
            <a:r>
              <a:rPr lang="sv-SE" altLang="sv-SE" dirty="0" smtClean="0"/>
              <a:t>Tar emot domaren och bortalag.</a:t>
            </a:r>
          </a:p>
          <a:p>
            <a:pPr lvl="1" eaLnBrk="1" hangingPunct="1"/>
            <a:r>
              <a:rPr lang="sv-SE" altLang="sv-SE" dirty="0" smtClean="0"/>
              <a:t>Visar bortalag till </a:t>
            </a:r>
            <a:r>
              <a:rPr lang="sv-SE" altLang="sv-SE" smtClean="0"/>
              <a:t>ledigt omklädningsrum </a:t>
            </a:r>
            <a:r>
              <a:rPr lang="sv-SE" altLang="sv-SE" dirty="0" smtClean="0"/>
              <a:t>om efterfrågat.</a:t>
            </a:r>
          </a:p>
          <a:p>
            <a:pPr lvl="1" eaLnBrk="1" hangingPunct="1"/>
            <a:r>
              <a:rPr lang="sv-SE" altLang="sv-SE" dirty="0" smtClean="0"/>
              <a:t>Ser till att publiken sköter sig. Stöttar domaren om det behövs.</a:t>
            </a:r>
          </a:p>
          <a:p>
            <a:pPr lvl="1" eaLnBrk="1" hangingPunct="1"/>
            <a:r>
              <a:rPr lang="sv-SE" altLang="sv-SE" dirty="0" smtClean="0"/>
              <a:t>Publik bara på motsatt långsida från avbytarbåsen.</a:t>
            </a:r>
          </a:p>
          <a:p>
            <a:pPr lvl="1" eaLnBrk="1" hangingPunct="1"/>
            <a:r>
              <a:rPr lang="sv-SE" altLang="sv-SE" dirty="0" smtClean="0"/>
              <a:t>Hjälper till att hämta bollar som ev. rullar av planen under matchen.</a:t>
            </a:r>
          </a:p>
        </p:txBody>
      </p:sp>
      <p:pic>
        <p:nvPicPr>
          <p:cNvPr id="20484" name="Bildobjekt 3" descr="arnästiger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ubrik 1"/>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Matcher, roller</a:t>
            </a:r>
          </a:p>
        </p:txBody>
      </p:sp>
      <p:sp>
        <p:nvSpPr>
          <p:cNvPr id="21507" name="Platshållare för innehåll 2"/>
          <p:cNvSpPr>
            <a:spLocks noGrp="1"/>
          </p:cNvSpPr>
          <p:nvPr>
            <p:ph idx="1"/>
          </p:nvPr>
        </p:nvSpPr>
        <p:spPr/>
        <p:txBody>
          <a:bodyPr/>
          <a:lstStyle/>
          <a:p>
            <a:pPr eaLnBrk="1" hangingPunct="1"/>
            <a:r>
              <a:rPr lang="sv-SE" altLang="sv-SE" dirty="0" smtClean="0"/>
              <a:t>Linjedomare</a:t>
            </a:r>
          </a:p>
          <a:p>
            <a:pPr lvl="1" eaLnBrk="1" hangingPunct="1"/>
            <a:r>
              <a:rPr lang="sv-SE" altLang="sv-SE" dirty="0" smtClean="0"/>
              <a:t>Hjälper domaren att se när bollen är över sidlinjen.</a:t>
            </a:r>
          </a:p>
          <a:p>
            <a:pPr lvl="1" eaLnBrk="1" hangingPunct="1"/>
            <a:r>
              <a:rPr lang="sv-SE" altLang="sv-SE" dirty="0" smtClean="0"/>
              <a:t>Räcker att markera med att höja flaggan.</a:t>
            </a:r>
          </a:p>
          <a:p>
            <a:pPr lvl="1" eaLnBrk="1" hangingPunct="1"/>
            <a:r>
              <a:rPr lang="sv-SE" altLang="sv-SE" dirty="0" smtClean="0"/>
              <a:t>Vill man så kan man peka mot det håller som inkastande lag spelar åt.</a:t>
            </a:r>
          </a:p>
          <a:p>
            <a:pPr lvl="1" eaLnBrk="1" hangingPunct="1"/>
            <a:r>
              <a:rPr lang="sv-SE" altLang="sv-SE" dirty="0" smtClean="0"/>
              <a:t>Ingen uppgift kopplat bedömning offside, det gör domaren helt själv.</a:t>
            </a:r>
          </a:p>
        </p:txBody>
      </p:sp>
      <p:pic>
        <p:nvPicPr>
          <p:cNvPr id="21508" name="Bildobjekt 3" descr="arnästiger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ubrik 1"/>
          <p:cNvSpPr>
            <a:spLocks noGrp="1"/>
          </p:cNvSpPr>
          <p:nvPr>
            <p:ph type="title"/>
          </p:nvPr>
        </p:nvSpPr>
        <p:spPr/>
        <p:txBody>
          <a:bodyPr/>
          <a:lstStyle/>
          <a:p>
            <a:pPr eaLnBrk="1" fontAlgn="auto" hangingPunct="1">
              <a:spcAft>
                <a:spcPts val="0"/>
              </a:spcAft>
              <a:defRPr/>
            </a:pPr>
            <a:r>
              <a:rPr lang="sv-SE" altLang="sv-SE" smtClean="0">
                <a:solidFill>
                  <a:schemeClr val="tx1">
                    <a:lumMod val="75000"/>
                    <a:lumOff val="25000"/>
                  </a:schemeClr>
                </a:solidFill>
              </a:rPr>
              <a:t>Matcher, roller</a:t>
            </a:r>
          </a:p>
        </p:txBody>
      </p:sp>
      <p:sp>
        <p:nvSpPr>
          <p:cNvPr id="22531" name="Platshållare för innehåll 2"/>
          <p:cNvSpPr>
            <a:spLocks noGrp="1"/>
          </p:cNvSpPr>
          <p:nvPr>
            <p:ph idx="1"/>
          </p:nvPr>
        </p:nvSpPr>
        <p:spPr/>
        <p:txBody>
          <a:bodyPr/>
          <a:lstStyle/>
          <a:p>
            <a:pPr eaLnBrk="1" hangingPunct="1"/>
            <a:r>
              <a:rPr lang="sv-SE" altLang="sv-SE" dirty="0" smtClean="0"/>
              <a:t>Fika</a:t>
            </a:r>
          </a:p>
          <a:p>
            <a:pPr lvl="1" eaLnBrk="1" hangingPunct="1"/>
            <a:r>
              <a:rPr lang="sv-SE" altLang="sv-SE" dirty="0" smtClean="0"/>
              <a:t>Som tidigare år så anordnar vi fikaförsäljning i samband med våra hemmamatcher.</a:t>
            </a:r>
          </a:p>
          <a:p>
            <a:pPr lvl="1" eaLnBrk="1" hangingPunct="1"/>
            <a:r>
              <a:rPr lang="sv-SE" altLang="sv-SE" dirty="0" smtClean="0"/>
              <a:t>1 ansvarig/match (tidigare år har visat att det räcker så)</a:t>
            </a:r>
          </a:p>
          <a:p>
            <a:pPr lvl="1" eaLnBrk="1" hangingPunct="1"/>
            <a:r>
              <a:rPr lang="sv-SE" altLang="sv-SE" dirty="0" smtClean="0"/>
              <a:t>Kokat kaffe i termosar, saft i saftdunk, hembakat fika motsvarande en långpanna.</a:t>
            </a:r>
          </a:p>
          <a:p>
            <a:pPr lvl="1" eaLnBrk="1" hangingPunct="1"/>
            <a:r>
              <a:rPr lang="sv-SE" altLang="sv-SE" dirty="0" smtClean="0"/>
              <a:t>Fikakassen (saftdunk, servetter, muggar, </a:t>
            </a:r>
            <a:r>
              <a:rPr lang="sv-SE" altLang="sv-SE" dirty="0" err="1" smtClean="0"/>
              <a:t>swish</a:t>
            </a:r>
            <a:r>
              <a:rPr lang="sv-SE" altLang="sv-SE" dirty="0" smtClean="0"/>
              <a:t>-nummer, prislista m.m.) går runt mellan de ansvariga.</a:t>
            </a:r>
          </a:p>
          <a:p>
            <a:pPr lvl="1" eaLnBrk="1" hangingPunct="1"/>
            <a:r>
              <a:rPr lang="sv-SE" altLang="sv-SE" dirty="0" smtClean="0"/>
              <a:t>Hanna (Axels mamma) ansvarig för att allt som bör finnas i fikakassen finns </a:t>
            </a:r>
            <a:r>
              <a:rPr lang="sv-SE" altLang="sv-SE" dirty="0" smtClean="0">
                <a:sym typeface="Wingdings" panose="05000000000000000000" pitchFamily="2" charset="2"/>
              </a:rPr>
              <a:t></a:t>
            </a:r>
            <a:endParaRPr lang="sv-SE" altLang="sv-SE" dirty="0" smtClean="0"/>
          </a:p>
        </p:txBody>
      </p:sp>
      <p:pic>
        <p:nvPicPr>
          <p:cNvPr id="22532" name="Bildobjekt 3" descr="arnästiger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3375"/>
            <a:ext cx="2819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Återblick">
  <a:themeElements>
    <a:clrScheme name="Återblick">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Åter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Åter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677</TotalTime>
  <Words>628</Words>
  <Application>Microsoft Office PowerPoint</Application>
  <PresentationFormat>Bildspel på skärmen (4:3)</PresentationFormat>
  <Paragraphs>97</Paragraphs>
  <Slides>11</Slides>
  <Notes>5</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11</vt:i4>
      </vt:variant>
    </vt:vector>
  </HeadingPairs>
  <TitlesOfParts>
    <vt:vector size="16" baseType="lpstr">
      <vt:lpstr>Arial</vt:lpstr>
      <vt:lpstr>Calibri</vt:lpstr>
      <vt:lpstr>Calibri Light</vt:lpstr>
      <vt:lpstr>Wingdings</vt:lpstr>
      <vt:lpstr>Återblick</vt:lpstr>
      <vt:lpstr>Föräldramöte P11</vt:lpstr>
      <vt:lpstr>Agenda</vt:lpstr>
      <vt:lpstr>Lagledning och lag, P11</vt:lpstr>
      <vt:lpstr>Kommunikation</vt:lpstr>
      <vt:lpstr>Ekonomi</vt:lpstr>
      <vt:lpstr>Träningar/Matcher</vt:lpstr>
      <vt:lpstr>Matcher, roller</vt:lpstr>
      <vt:lpstr>Matcher, roller</vt:lpstr>
      <vt:lpstr>Matcher, roller</vt:lpstr>
      <vt:lpstr>Årets Cup?</vt:lpstr>
      <vt:lpstr>Övriga roller / Annat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P07</dc:title>
  <dc:creator>Hemma</dc:creator>
  <cp:lastModifiedBy>Berglund Emil (SE)</cp:lastModifiedBy>
  <cp:revision>140</cp:revision>
  <dcterms:created xsi:type="dcterms:W3CDTF">2018-04-23T19:36:33Z</dcterms:created>
  <dcterms:modified xsi:type="dcterms:W3CDTF">2024-03-14T07:28:52Z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DOCS AutoSave">
    <vt:lpwstr/>
  </property>
</Properties>
</file>