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6" r:id="rId4"/>
    <p:sldId id="265" r:id="rId5"/>
    <p:sldId id="260" r:id="rId6"/>
    <p:sldId id="261" r:id="rId7"/>
    <p:sldId id="262" r:id="rId8"/>
    <p:sldId id="264"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AB3D9-79B0-4143-AD64-713987F781C4}" v="6" dt="2026-03-12T06:32:56.16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ristoffersson" userId="a8b455cb-5f7b-4ef9-850d-ab9b5bb1f79a" providerId="ADAL" clId="{2CBAB3D9-79B0-4143-AD64-713987F781C4}"/>
    <pc:docChg chg="undo custSel addSld delSld modSld">
      <pc:chgData name="Maria Kristoffersson" userId="a8b455cb-5f7b-4ef9-850d-ab9b5bb1f79a" providerId="ADAL" clId="{2CBAB3D9-79B0-4143-AD64-713987F781C4}" dt="2026-03-13T06:14:48.479" v="860" actId="20577"/>
      <pc:docMkLst>
        <pc:docMk/>
      </pc:docMkLst>
      <pc:sldChg chg="modSp mod">
        <pc:chgData name="Maria Kristoffersson" userId="a8b455cb-5f7b-4ef9-850d-ab9b5bb1f79a" providerId="ADAL" clId="{2CBAB3D9-79B0-4143-AD64-713987F781C4}" dt="2026-03-02T07:50:02.597" v="420" actId="20577"/>
        <pc:sldMkLst>
          <pc:docMk/>
          <pc:sldMk cId="2862531438" sldId="256"/>
        </pc:sldMkLst>
        <pc:spChg chg="mod">
          <ac:chgData name="Maria Kristoffersson" userId="a8b455cb-5f7b-4ef9-850d-ab9b5bb1f79a" providerId="ADAL" clId="{2CBAB3D9-79B0-4143-AD64-713987F781C4}" dt="2026-03-02T07:50:02.597" v="420" actId="20577"/>
          <ac:spMkLst>
            <pc:docMk/>
            <pc:sldMk cId="2862531438" sldId="256"/>
            <ac:spMk id="3" creationId="{A11F7F7A-5431-4062-9ED2-55008249B05F}"/>
          </ac:spMkLst>
        </pc:spChg>
      </pc:sldChg>
      <pc:sldChg chg="modSp mod">
        <pc:chgData name="Maria Kristoffersson" userId="a8b455cb-5f7b-4ef9-850d-ab9b5bb1f79a" providerId="ADAL" clId="{2CBAB3D9-79B0-4143-AD64-713987F781C4}" dt="2026-03-09T06:28:22.427" v="493" actId="20577"/>
        <pc:sldMkLst>
          <pc:docMk/>
          <pc:sldMk cId="3808745010" sldId="260"/>
        </pc:sldMkLst>
        <pc:spChg chg="mod">
          <ac:chgData name="Maria Kristoffersson" userId="a8b455cb-5f7b-4ef9-850d-ab9b5bb1f79a" providerId="ADAL" clId="{2CBAB3D9-79B0-4143-AD64-713987F781C4}" dt="2026-02-25T06:19:34.339" v="47" actId="20577"/>
          <ac:spMkLst>
            <pc:docMk/>
            <pc:sldMk cId="3808745010" sldId="260"/>
            <ac:spMk id="2" creationId="{B879DD0E-2BA9-4CA5-AE38-8C714805C385}"/>
          </ac:spMkLst>
        </pc:spChg>
        <pc:spChg chg="mod">
          <ac:chgData name="Maria Kristoffersson" userId="a8b455cb-5f7b-4ef9-850d-ab9b5bb1f79a" providerId="ADAL" clId="{2CBAB3D9-79B0-4143-AD64-713987F781C4}" dt="2026-03-09T06:28:22.427" v="493" actId="20577"/>
          <ac:spMkLst>
            <pc:docMk/>
            <pc:sldMk cId="3808745010" sldId="260"/>
            <ac:spMk id="9" creationId="{E4C43157-F527-E915-C8CA-E8139BD7013A}"/>
          </ac:spMkLst>
        </pc:spChg>
      </pc:sldChg>
      <pc:sldChg chg="addSp delSp modSp mod">
        <pc:chgData name="Maria Kristoffersson" userId="a8b455cb-5f7b-4ef9-850d-ab9b5bb1f79a" providerId="ADAL" clId="{2CBAB3D9-79B0-4143-AD64-713987F781C4}" dt="2026-03-12T06:33:12.820" v="549" actId="20577"/>
        <pc:sldMkLst>
          <pc:docMk/>
          <pc:sldMk cId="946936253" sldId="261"/>
        </pc:sldMkLst>
        <pc:spChg chg="mod">
          <ac:chgData name="Maria Kristoffersson" userId="a8b455cb-5f7b-4ef9-850d-ab9b5bb1f79a" providerId="ADAL" clId="{2CBAB3D9-79B0-4143-AD64-713987F781C4}" dt="2026-02-25T07:00:16.873" v="150" actId="1076"/>
          <ac:spMkLst>
            <pc:docMk/>
            <pc:sldMk cId="946936253" sldId="261"/>
            <ac:spMk id="2" creationId="{B879DD0E-2BA9-4CA5-AE38-8C714805C385}"/>
          </ac:spMkLst>
        </pc:spChg>
        <pc:spChg chg="mod">
          <ac:chgData name="Maria Kristoffersson" userId="a8b455cb-5f7b-4ef9-850d-ab9b5bb1f79a" providerId="ADAL" clId="{2CBAB3D9-79B0-4143-AD64-713987F781C4}" dt="2026-03-12T06:33:12.820" v="549" actId="20577"/>
          <ac:spMkLst>
            <pc:docMk/>
            <pc:sldMk cId="946936253" sldId="261"/>
            <ac:spMk id="9" creationId="{E4C43157-F527-E915-C8CA-E8139BD7013A}"/>
          </ac:spMkLst>
        </pc:spChg>
        <pc:graphicFrameChg chg="add mod modGraphic">
          <ac:chgData name="Maria Kristoffersson" userId="a8b455cb-5f7b-4ef9-850d-ab9b5bb1f79a" providerId="ADAL" clId="{2CBAB3D9-79B0-4143-AD64-713987F781C4}" dt="2026-03-12T06:33:05.821" v="548" actId="14100"/>
          <ac:graphicFrameMkLst>
            <pc:docMk/>
            <pc:sldMk cId="946936253" sldId="261"/>
            <ac:graphicFrameMk id="3" creationId="{C8C3BFA4-7946-D0E6-8938-3C8C3BA9BEF7}"/>
          </ac:graphicFrameMkLst>
        </pc:graphicFrameChg>
        <pc:graphicFrameChg chg="add del mod">
          <ac:chgData name="Maria Kristoffersson" userId="a8b455cb-5f7b-4ef9-850d-ab9b5bb1f79a" providerId="ADAL" clId="{2CBAB3D9-79B0-4143-AD64-713987F781C4}" dt="2026-03-12T06:32:54.896" v="544" actId="478"/>
          <ac:graphicFrameMkLst>
            <pc:docMk/>
            <pc:sldMk cId="946936253" sldId="261"/>
            <ac:graphicFrameMk id="4" creationId="{7B580D4E-725E-D8F7-C7DE-09F6784D9B15}"/>
          </ac:graphicFrameMkLst>
        </pc:graphicFrameChg>
      </pc:sldChg>
      <pc:sldChg chg="modSp mod">
        <pc:chgData name="Maria Kristoffersson" userId="a8b455cb-5f7b-4ef9-850d-ab9b5bb1f79a" providerId="ADAL" clId="{2CBAB3D9-79B0-4143-AD64-713987F781C4}" dt="2026-03-13T06:13:37.362" v="787" actId="1076"/>
        <pc:sldMkLst>
          <pc:docMk/>
          <pc:sldMk cId="3131676393" sldId="262"/>
        </pc:sldMkLst>
        <pc:spChg chg="mod">
          <ac:chgData name="Maria Kristoffersson" userId="a8b455cb-5f7b-4ef9-850d-ab9b5bb1f79a" providerId="ADAL" clId="{2CBAB3D9-79B0-4143-AD64-713987F781C4}" dt="2026-03-13T06:13:37.362" v="787" actId="1076"/>
          <ac:spMkLst>
            <pc:docMk/>
            <pc:sldMk cId="3131676393" sldId="262"/>
            <ac:spMk id="2" creationId="{B879DD0E-2BA9-4CA5-AE38-8C714805C385}"/>
          </ac:spMkLst>
        </pc:spChg>
        <pc:spChg chg="mod">
          <ac:chgData name="Maria Kristoffersson" userId="a8b455cb-5f7b-4ef9-850d-ab9b5bb1f79a" providerId="ADAL" clId="{2CBAB3D9-79B0-4143-AD64-713987F781C4}" dt="2026-03-13T06:13:29.060" v="786" actId="20577"/>
          <ac:spMkLst>
            <pc:docMk/>
            <pc:sldMk cId="3131676393" sldId="262"/>
            <ac:spMk id="9" creationId="{E4C43157-F527-E915-C8CA-E8139BD7013A}"/>
          </ac:spMkLst>
        </pc:spChg>
      </pc:sldChg>
      <pc:sldChg chg="modSp mod">
        <pc:chgData name="Maria Kristoffersson" userId="a8b455cb-5f7b-4ef9-850d-ab9b5bb1f79a" providerId="ADAL" clId="{2CBAB3D9-79B0-4143-AD64-713987F781C4}" dt="2026-03-13T06:14:01.925" v="834" actId="20577"/>
        <pc:sldMkLst>
          <pc:docMk/>
          <pc:sldMk cId="535247061" sldId="264"/>
        </pc:sldMkLst>
        <pc:spChg chg="mod">
          <ac:chgData name="Maria Kristoffersson" userId="a8b455cb-5f7b-4ef9-850d-ab9b5bb1f79a" providerId="ADAL" clId="{2CBAB3D9-79B0-4143-AD64-713987F781C4}" dt="2026-03-13T06:14:01.925" v="834" actId="20577"/>
          <ac:spMkLst>
            <pc:docMk/>
            <pc:sldMk cId="535247061" sldId="264"/>
            <ac:spMk id="9" creationId="{E4C43157-F527-E915-C8CA-E8139BD7013A}"/>
          </ac:spMkLst>
        </pc:spChg>
      </pc:sldChg>
      <pc:sldChg chg="modSp mod">
        <pc:chgData name="Maria Kristoffersson" userId="a8b455cb-5f7b-4ef9-850d-ab9b5bb1f79a" providerId="ADAL" clId="{2CBAB3D9-79B0-4143-AD64-713987F781C4}" dt="2026-03-13T06:14:48.479" v="860" actId="20577"/>
        <pc:sldMkLst>
          <pc:docMk/>
          <pc:sldMk cId="2564404566" sldId="265"/>
        </pc:sldMkLst>
        <pc:spChg chg="mod">
          <ac:chgData name="Maria Kristoffersson" userId="a8b455cb-5f7b-4ef9-850d-ab9b5bb1f79a" providerId="ADAL" clId="{2CBAB3D9-79B0-4143-AD64-713987F781C4}" dt="2026-02-25T07:10:00.292" v="312" actId="1076"/>
          <ac:spMkLst>
            <pc:docMk/>
            <pc:sldMk cId="2564404566" sldId="265"/>
            <ac:spMk id="2" creationId="{6681043F-0821-ED6C-8255-155663F9FE8C}"/>
          </ac:spMkLst>
        </pc:spChg>
        <pc:spChg chg="mod">
          <ac:chgData name="Maria Kristoffersson" userId="a8b455cb-5f7b-4ef9-850d-ab9b5bb1f79a" providerId="ADAL" clId="{2CBAB3D9-79B0-4143-AD64-713987F781C4}" dt="2026-03-13T06:14:48.479" v="860" actId="20577"/>
          <ac:spMkLst>
            <pc:docMk/>
            <pc:sldMk cId="2564404566" sldId="265"/>
            <ac:spMk id="9" creationId="{54AD79B6-C55E-0CEB-4955-61C8072F8411}"/>
          </ac:spMkLst>
        </pc:spChg>
      </pc:sldChg>
      <pc:sldChg chg="new del">
        <pc:chgData name="Maria Kristoffersson" userId="a8b455cb-5f7b-4ef9-850d-ab9b5bb1f79a" providerId="ADAL" clId="{2CBAB3D9-79B0-4143-AD64-713987F781C4}" dt="2026-03-12T17:06:26.581" v="552" actId="47"/>
        <pc:sldMkLst>
          <pc:docMk/>
          <pc:sldMk cId="691840910" sldId="266"/>
        </pc:sldMkLst>
      </pc:sldChg>
      <pc:sldChg chg="del">
        <pc:chgData name="Maria Kristoffersson" userId="a8b455cb-5f7b-4ef9-850d-ab9b5bb1f79a" providerId="ADAL" clId="{2CBAB3D9-79B0-4143-AD64-713987F781C4}" dt="2026-02-25T07:10:23.160" v="317" actId="47"/>
        <pc:sldMkLst>
          <pc:docMk/>
          <pc:sldMk cId="1975822751" sldId="266"/>
        </pc:sldMkLst>
      </pc:sldChg>
      <pc:sldChg chg="modSp add mod">
        <pc:chgData name="Maria Kristoffersson" userId="a8b455cb-5f7b-4ef9-850d-ab9b5bb1f79a" providerId="ADAL" clId="{2CBAB3D9-79B0-4143-AD64-713987F781C4}" dt="2026-03-12T17:08:32.513" v="680" actId="255"/>
        <pc:sldMkLst>
          <pc:docMk/>
          <pc:sldMk cId="2367901921" sldId="266"/>
        </pc:sldMkLst>
        <pc:spChg chg="mod">
          <ac:chgData name="Maria Kristoffersson" userId="a8b455cb-5f7b-4ef9-850d-ab9b5bb1f79a" providerId="ADAL" clId="{2CBAB3D9-79B0-4143-AD64-713987F781C4}" dt="2026-03-12T17:08:32.513" v="680" actId="255"/>
          <ac:spMkLst>
            <pc:docMk/>
            <pc:sldMk cId="2367901921" sldId="266"/>
            <ac:spMk id="2" creationId="{630DBFA6-BED8-6A63-5742-7D415F2FE88B}"/>
          </ac:spMkLst>
        </pc:spChg>
        <pc:spChg chg="mod">
          <ac:chgData name="Maria Kristoffersson" userId="a8b455cb-5f7b-4ef9-850d-ab9b5bb1f79a" providerId="ADAL" clId="{2CBAB3D9-79B0-4143-AD64-713987F781C4}" dt="2026-03-12T17:08:25.136" v="679" actId="14100"/>
          <ac:spMkLst>
            <pc:docMk/>
            <pc:sldMk cId="2367901921" sldId="266"/>
            <ac:spMk id="9" creationId="{D2F2AE63-49FE-CE94-F6DC-1B17597C9D1E}"/>
          </ac:spMkLst>
        </pc:spChg>
      </pc:sldChg>
      <pc:sldChg chg="del">
        <pc:chgData name="Maria Kristoffersson" userId="a8b455cb-5f7b-4ef9-850d-ab9b5bb1f79a" providerId="ADAL" clId="{2CBAB3D9-79B0-4143-AD64-713987F781C4}" dt="2026-02-25T07:10:19.984" v="316" actId="47"/>
        <pc:sldMkLst>
          <pc:docMk/>
          <pc:sldMk cId="2063998593"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78806F4-2C25-4D54-92A6-D551FCCF014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938594-ADD7-4E6F-8F9B-73489CADB0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1412F61-0303-4BA3-9E28-9EED97F19039}"/>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BDE17A2F-7BD9-47A9-B780-BE43D081032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73FB658-6CBB-438E-B19A-E881CB80EF4C}"/>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615225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06AE88-0AF4-4B7D-AC5C-2421FEC7C68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7CFCFEB-5003-42AC-9A28-EBD7345127A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67E7291-95FD-4969-B25C-8E3AAC31EDA2}"/>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A53A421C-ED4B-4B1E-98BA-BDE92D7ADAA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A0F3C54-927A-4391-9BE1-9F04A935687C}"/>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83159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FCE1BBD-428A-4754-A61C-21B84E2957F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DBF688AA-B244-4D65-8B4D-8E53B3941353}"/>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7EC26A9-78D3-43C5-A6E6-204AD201E845}"/>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0F8DC303-200B-4FFA-92EC-A6BE80922C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406CE8F-7BDE-409B-A607-E32772825681}"/>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661485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1B84FE-F640-4B80-BD86-4252B375A5A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4366E48-47B8-4548-A384-3549CB37C79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91EAD1F-4A51-4C56-B456-936B4289A931}"/>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AF82FCB8-8D22-41CC-B53C-8774DCAC3FE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6B726C9-6DC1-4EFF-A905-B0C5058A722A}"/>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245945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391963-B0CD-473E-B044-157FB120917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2A03FD6-C1FA-4FBA-91D2-D39969E07A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4D0F218-7512-4AA3-8D54-18E3ADF6EA23}"/>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DB07E41B-BBD1-4E23-BCEB-96E75EE6C5C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39BEFF3-740B-4E20-9815-D651D046FD73}"/>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275794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D88F19B-F88A-4253-8EE2-CDC3DE6DA91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B8791F-F543-40B7-B637-62EB72872B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0D46EE9B-4B4C-42D9-9230-EBF1ABBAA4B8}"/>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83DF92-045D-43EA-85FC-011A23D7A983}"/>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6" name="Platshållare för sidfot 5">
            <a:extLst>
              <a:ext uri="{FF2B5EF4-FFF2-40B4-BE49-F238E27FC236}">
                <a16:creationId xmlns:a16="http://schemas.microsoft.com/office/drawing/2014/main" id="{C5D7CEDB-1DC7-481F-9D41-16E7B8DAF98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46C4350-38FB-4003-9AA5-A845F6851C2E}"/>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59760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D41EFBD-4FB2-4548-998E-C4B5C822F28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0C5C8E1-C322-45E9-B888-B8255AC6C0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2629D0C-D3A3-4C2F-A1EE-C75F4D8A41A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9DE1F10-4A73-4FC1-B3F2-99466D9BA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407DABC-91D8-428D-98A8-A22330145C3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CB1A670-1C25-4191-8143-5173767F4651}"/>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8" name="Platshållare för sidfot 7">
            <a:extLst>
              <a:ext uri="{FF2B5EF4-FFF2-40B4-BE49-F238E27FC236}">
                <a16:creationId xmlns:a16="http://schemas.microsoft.com/office/drawing/2014/main" id="{F86C8CE0-D0A8-48E6-8327-51925D65456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E1DC749-9DD6-457B-9AD2-DDA96D487CA6}"/>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136132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0A1C4E-83F6-4B9A-AB8C-5EC54F765046}"/>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16F96F6-6D96-42AF-B928-E4004B2DEB9F}"/>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4" name="Platshållare för sidfot 3">
            <a:extLst>
              <a:ext uri="{FF2B5EF4-FFF2-40B4-BE49-F238E27FC236}">
                <a16:creationId xmlns:a16="http://schemas.microsoft.com/office/drawing/2014/main" id="{3630F93A-44B5-4D01-A664-FE9B3FAFA73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4EBC4DE7-EAAF-4B05-98AC-CD4795E66885}"/>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268807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A379517-CDF8-4F07-AD59-EDCE85FD4A61}"/>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3" name="Platshållare för sidfot 2">
            <a:extLst>
              <a:ext uri="{FF2B5EF4-FFF2-40B4-BE49-F238E27FC236}">
                <a16:creationId xmlns:a16="http://schemas.microsoft.com/office/drawing/2014/main" id="{77FFFCE4-C630-4CE4-A1EA-3F4212425C5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651CB48-7232-4C0E-AAC4-2F5966AD48FE}"/>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223149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48710E-8A0F-447C-945D-85C3B4E1B9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8BF47AE-9007-4AD6-8D73-6D09C64D2C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C2440E9-A20C-4ECE-A754-42BC268BE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B74EEDB-2E72-49C9-B996-8DF98F85FA0A}"/>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6" name="Platshållare för sidfot 5">
            <a:extLst>
              <a:ext uri="{FF2B5EF4-FFF2-40B4-BE49-F238E27FC236}">
                <a16:creationId xmlns:a16="http://schemas.microsoft.com/office/drawing/2014/main" id="{9B9E8DF2-F4E2-4AFC-AECB-B5D987D5E54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B4EAD6-5796-4609-954A-D14C31ED0219}"/>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2930527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F3ECEF-A94D-4E3F-9C15-579FC5F0497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17C4549-5356-48D4-AA17-307EC37152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21C46FC-1389-4473-86DE-AC5C520984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8D634E-B325-43C1-A087-EE77A74EFC14}"/>
              </a:ext>
            </a:extLst>
          </p:cNvPr>
          <p:cNvSpPr>
            <a:spLocks noGrp="1"/>
          </p:cNvSpPr>
          <p:nvPr>
            <p:ph type="dt" sz="half" idx="10"/>
          </p:nvPr>
        </p:nvSpPr>
        <p:spPr/>
        <p:txBody>
          <a:bodyPr/>
          <a:lstStyle/>
          <a:p>
            <a:fld id="{EC3288B9-1F24-452A-A2E1-8BE4A2D117FB}" type="datetimeFigureOut">
              <a:rPr lang="sv-SE" smtClean="0"/>
              <a:t>2026-03-12</a:t>
            </a:fld>
            <a:endParaRPr lang="sv-SE"/>
          </a:p>
        </p:txBody>
      </p:sp>
      <p:sp>
        <p:nvSpPr>
          <p:cNvPr id="6" name="Platshållare för sidfot 5">
            <a:extLst>
              <a:ext uri="{FF2B5EF4-FFF2-40B4-BE49-F238E27FC236}">
                <a16:creationId xmlns:a16="http://schemas.microsoft.com/office/drawing/2014/main" id="{DA77E8F4-3F8D-423B-B66B-4D3A698E242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1AC7180-967D-4A7A-A3AE-77D5284CD696}"/>
              </a:ext>
            </a:extLst>
          </p:cNvPr>
          <p:cNvSpPr>
            <a:spLocks noGrp="1"/>
          </p:cNvSpPr>
          <p:nvPr>
            <p:ph type="sldNum" sz="quarter" idx="12"/>
          </p:nvPr>
        </p:nvSpPr>
        <p:spPr/>
        <p:txBody>
          <a:bodyPr/>
          <a:lstStyle/>
          <a:p>
            <a:fld id="{871938E8-8324-4167-8842-7E18A2569C33}" type="slidenum">
              <a:rPr lang="sv-SE" smtClean="0"/>
              <a:t>‹#›</a:t>
            </a:fld>
            <a:endParaRPr lang="sv-SE"/>
          </a:p>
        </p:txBody>
      </p:sp>
    </p:spTree>
    <p:extLst>
      <p:ext uri="{BB962C8B-B14F-4D97-AF65-F5344CB8AC3E}">
        <p14:creationId xmlns:p14="http://schemas.microsoft.com/office/powerpoint/2010/main" val="1207575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91006AF-90C9-42D2-AC26-F6C89B33D4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FFAD9A0-763C-49A0-A516-F1AC75E4A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454433-821B-449B-826D-77DC4D74E3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288B9-1F24-452A-A2E1-8BE4A2D117FB}" type="datetimeFigureOut">
              <a:rPr lang="sv-SE" smtClean="0"/>
              <a:t>2026-03-12</a:t>
            </a:fld>
            <a:endParaRPr lang="sv-SE"/>
          </a:p>
        </p:txBody>
      </p:sp>
      <p:sp>
        <p:nvSpPr>
          <p:cNvPr id="5" name="Platshållare för sidfot 4">
            <a:extLst>
              <a:ext uri="{FF2B5EF4-FFF2-40B4-BE49-F238E27FC236}">
                <a16:creationId xmlns:a16="http://schemas.microsoft.com/office/drawing/2014/main" id="{E6BA8913-950B-4858-A477-68FC6F321B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A56121A8-792B-42E2-B02E-C9EAC7E9B1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938E8-8324-4167-8842-7E18A2569C33}" type="slidenum">
              <a:rPr lang="sv-SE" smtClean="0"/>
              <a:t>‹#›</a:t>
            </a:fld>
            <a:endParaRPr lang="sv-SE"/>
          </a:p>
        </p:txBody>
      </p:sp>
    </p:spTree>
    <p:extLst>
      <p:ext uri="{BB962C8B-B14F-4D97-AF65-F5344CB8AC3E}">
        <p14:creationId xmlns:p14="http://schemas.microsoft.com/office/powerpoint/2010/main" val="1701205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C35756-52C7-4910-B097-1176C7591C78}"/>
              </a:ext>
            </a:extLst>
          </p:cNvPr>
          <p:cNvSpPr>
            <a:spLocks noGrp="1"/>
          </p:cNvSpPr>
          <p:nvPr>
            <p:ph type="ctrTitle"/>
          </p:nvPr>
        </p:nvSpPr>
        <p:spPr>
          <a:xfrm>
            <a:off x="7464614" y="1783959"/>
            <a:ext cx="4087306" cy="2889114"/>
          </a:xfrm>
        </p:spPr>
        <p:txBody>
          <a:bodyPr anchor="b">
            <a:normAutofit/>
          </a:bodyPr>
          <a:lstStyle/>
          <a:p>
            <a:r>
              <a:rPr lang="sv-SE" sz="5400" dirty="0"/>
              <a:t>Föräldramöte F-12</a:t>
            </a:r>
          </a:p>
        </p:txBody>
      </p:sp>
      <p:sp>
        <p:nvSpPr>
          <p:cNvPr id="3" name="Underrubrik 2">
            <a:extLst>
              <a:ext uri="{FF2B5EF4-FFF2-40B4-BE49-F238E27FC236}">
                <a16:creationId xmlns:a16="http://schemas.microsoft.com/office/drawing/2014/main" id="{A11F7F7A-5431-4062-9ED2-55008249B05F}"/>
              </a:ext>
            </a:extLst>
          </p:cNvPr>
          <p:cNvSpPr>
            <a:spLocks noGrp="1"/>
          </p:cNvSpPr>
          <p:nvPr>
            <p:ph type="subTitle" idx="1"/>
          </p:nvPr>
        </p:nvSpPr>
        <p:spPr>
          <a:xfrm>
            <a:off x="7464612" y="4750893"/>
            <a:ext cx="4087305" cy="1147863"/>
          </a:xfrm>
        </p:spPr>
        <p:txBody>
          <a:bodyPr anchor="t">
            <a:normAutofit/>
          </a:bodyPr>
          <a:lstStyle/>
          <a:p>
            <a:r>
              <a:rPr lang="sv-SE" sz="2000" dirty="0"/>
              <a:t>2026-03-12</a:t>
            </a:r>
          </a:p>
        </p:txBody>
      </p:sp>
      <p:sp>
        <p:nvSpPr>
          <p:cNvPr id="10" name="Freeform: Shape 9">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Bildobjekt 4">
            <a:extLst>
              <a:ext uri="{FF2B5EF4-FFF2-40B4-BE49-F238E27FC236}">
                <a16:creationId xmlns:a16="http://schemas.microsoft.com/office/drawing/2014/main" id="{AF36AB98-784F-4F81-B59D-9564DFE65D77}"/>
              </a:ext>
            </a:extLst>
          </p:cNvPr>
          <p:cNvPicPr>
            <a:picLocks noChangeAspect="1"/>
          </p:cNvPicPr>
          <p:nvPr/>
        </p:nvPicPr>
        <p:blipFill rotWithShape="1">
          <a:blip r:embed="rId2">
            <a:extLst>
              <a:ext uri="{28A0092B-C50C-407E-A947-70E740481C1C}">
                <a14:useLocalDpi xmlns:a14="http://schemas.microsoft.com/office/drawing/2010/main" val="0"/>
              </a:ext>
            </a:extLst>
          </a:blip>
          <a:srcRect r="-1" b="2425"/>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286253143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DE1AB5E-4DFB-48E2-B4B3-1D1A57D69F80}"/>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B879DD0E-2BA9-4CA5-AE38-8C714805C385}"/>
              </a:ext>
            </a:extLst>
          </p:cNvPr>
          <p:cNvSpPr>
            <a:spLocks noGrp="1"/>
          </p:cNvSpPr>
          <p:nvPr>
            <p:ph type="title"/>
          </p:nvPr>
        </p:nvSpPr>
        <p:spPr>
          <a:xfrm>
            <a:off x="804673" y="1396289"/>
            <a:ext cx="4782458" cy="1325563"/>
          </a:xfrm>
        </p:spPr>
        <p:txBody>
          <a:bodyPr>
            <a:normAutofit fontScale="90000"/>
          </a:bodyPr>
          <a:lstStyle/>
          <a:p>
            <a:pPr algn="ctr"/>
            <a:r>
              <a:rPr lang="sv-SE" sz="28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Arnäs IF:s policy &amp; värdegrund – den blå-</a:t>
            </a:r>
            <a:r>
              <a:rPr lang="sv-SE" sz="2800" b="1" dirty="0">
                <a:ln w="5271" cap="flat" cmpd="sng" algn="ctr">
                  <a:solidFill>
                    <a:srgbClr val="4579B8"/>
                  </a:solidFill>
                  <a:prstDash val="solid"/>
                  <a:round/>
                </a:ln>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gula</a:t>
            </a:r>
            <a:r>
              <a:rPr lang="sv-SE" sz="28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 tråden</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E4C43157-F527-E915-C8CA-E8139BD7013A}"/>
              </a:ext>
            </a:extLst>
          </p:cNvPr>
          <p:cNvSpPr>
            <a:spLocks noGrp="1"/>
          </p:cNvSpPr>
          <p:nvPr>
            <p:ph idx="1"/>
          </p:nvPr>
        </p:nvSpPr>
        <p:spPr>
          <a:xfrm>
            <a:off x="804672" y="2871982"/>
            <a:ext cx="4782458" cy="3181684"/>
          </a:xfrm>
        </p:spPr>
        <p:txBody>
          <a:bodyPr anchor="t">
            <a:normAutofit fontScale="85000" lnSpcReduction="10000"/>
          </a:bodyPr>
          <a:lstStyle/>
          <a:p>
            <a:pPr>
              <a:lnSpc>
                <a:spcPct val="115000"/>
              </a:lnSpc>
              <a:spcAft>
                <a:spcPts val="10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Så många som möjligt – så länge så möjligt!</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Arnäs IF är en breddförening. Vi vet att med bredd får man också topp. Därför är vår strävan att skapa en miljö där så många som möjligt vill hålla på med fotboll – så länge så möjligt. Vi tror att om något är roligt, vill man komma tillbaka. Glädje och gemenskap ska genomsyra vår förening. För att åstadkomma detta behöver alla i föreningen bidra. Det är här DU kommer in. Här nedan kan du se vad DIN roll är i vår förening och hur DU kan bidra. VÄLKOMMEN att dela din fritid med oss i en förening att trivas i!</a:t>
            </a:r>
          </a:p>
          <a:p>
            <a:endParaRPr lang="en-US" sz="1800" dirty="0"/>
          </a:p>
        </p:txBody>
      </p:sp>
    </p:spTree>
    <p:extLst>
      <p:ext uri="{BB962C8B-B14F-4D97-AF65-F5344CB8AC3E}">
        <p14:creationId xmlns:p14="http://schemas.microsoft.com/office/powerpoint/2010/main" val="2695743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6CDFF-F9AB-84BC-3338-6B4E898A66DA}"/>
            </a:ext>
          </a:extLst>
        </p:cNvPr>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A6A2CDD0-A68F-ADA4-4B33-EBD675FC29DA}"/>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630DBFA6-BED8-6A63-5742-7D415F2FE88B}"/>
              </a:ext>
            </a:extLst>
          </p:cNvPr>
          <p:cNvSpPr>
            <a:spLocks noGrp="1"/>
          </p:cNvSpPr>
          <p:nvPr>
            <p:ph type="title"/>
          </p:nvPr>
        </p:nvSpPr>
        <p:spPr>
          <a:xfrm>
            <a:off x="804672" y="656644"/>
            <a:ext cx="4782458" cy="779352"/>
          </a:xfrm>
        </p:spPr>
        <p:txBody>
          <a:bodyPr>
            <a:normAutofit fontScale="90000"/>
          </a:bodyPr>
          <a:lstStyle/>
          <a:p>
            <a:pPr algn="ctr"/>
            <a:r>
              <a:rPr lang="sv-SE"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2025</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D2F2AE63-49FE-CE94-F6DC-1B17597C9D1E}"/>
              </a:ext>
            </a:extLst>
          </p:cNvPr>
          <p:cNvSpPr>
            <a:spLocks noGrp="1"/>
          </p:cNvSpPr>
          <p:nvPr>
            <p:ph idx="1"/>
          </p:nvPr>
        </p:nvSpPr>
        <p:spPr>
          <a:xfrm>
            <a:off x="804671" y="1838157"/>
            <a:ext cx="5133673" cy="3795387"/>
          </a:xfrm>
        </p:spPr>
        <p:txBody>
          <a:bodyPr anchor="t">
            <a:normAutofit/>
          </a:bodyPr>
          <a:lstStyle/>
          <a:p>
            <a:r>
              <a:rPr lang="en-US" sz="2000" dirty="0"/>
              <a:t>44 </a:t>
            </a:r>
            <a:r>
              <a:rPr lang="en-US" sz="2000" dirty="0" err="1"/>
              <a:t>st</a:t>
            </a:r>
            <a:r>
              <a:rPr lang="en-US" sz="2000" dirty="0"/>
              <a:t> matcher</a:t>
            </a:r>
          </a:p>
          <a:p>
            <a:r>
              <a:rPr lang="en-US" sz="2000" dirty="0"/>
              <a:t>44 </a:t>
            </a:r>
            <a:r>
              <a:rPr lang="en-US" sz="2000" dirty="0" err="1"/>
              <a:t>st</a:t>
            </a:r>
            <a:r>
              <a:rPr lang="en-US" sz="2000" dirty="0"/>
              <a:t> </a:t>
            </a:r>
            <a:r>
              <a:rPr lang="en-US" sz="2000" dirty="0" err="1"/>
              <a:t>träningar</a:t>
            </a:r>
            <a:endParaRPr lang="en-US" sz="2000" dirty="0"/>
          </a:p>
          <a:p>
            <a:r>
              <a:rPr lang="en-US" sz="2000" dirty="0" err="1"/>
              <a:t>Umeå</a:t>
            </a:r>
            <a:r>
              <a:rPr lang="en-US" sz="2000" dirty="0"/>
              <a:t> </a:t>
            </a:r>
            <a:r>
              <a:rPr lang="en-US" sz="2000" dirty="0" err="1"/>
              <a:t>cupen</a:t>
            </a:r>
            <a:r>
              <a:rPr lang="en-US" sz="2000" dirty="0"/>
              <a:t> 2:a</a:t>
            </a:r>
          </a:p>
          <a:p>
            <a:r>
              <a:rPr lang="en-US" sz="2000" dirty="0" err="1"/>
              <a:t>MidNordic</a:t>
            </a:r>
            <a:r>
              <a:rPr lang="en-US" sz="2000" dirty="0"/>
              <a:t> 3:a</a:t>
            </a:r>
          </a:p>
          <a:p>
            <a:r>
              <a:rPr lang="en-US" sz="2000" dirty="0"/>
              <a:t>DM 2:a</a:t>
            </a:r>
          </a:p>
          <a:p>
            <a:r>
              <a:rPr lang="en-US" sz="2000" dirty="0" err="1"/>
              <a:t>Serien</a:t>
            </a:r>
            <a:r>
              <a:rPr lang="en-US" sz="2000" dirty="0"/>
              <a:t> 2:a och 5:a</a:t>
            </a:r>
          </a:p>
          <a:p>
            <a:r>
              <a:rPr lang="en-US" sz="2000" dirty="0"/>
              <a:t>82% </a:t>
            </a:r>
            <a:r>
              <a:rPr lang="en-US" sz="2000" dirty="0" err="1"/>
              <a:t>träningsnärvaro</a:t>
            </a:r>
            <a:endParaRPr lang="en-US" sz="2000" dirty="0"/>
          </a:p>
        </p:txBody>
      </p:sp>
    </p:spTree>
    <p:extLst>
      <p:ext uri="{BB962C8B-B14F-4D97-AF65-F5344CB8AC3E}">
        <p14:creationId xmlns:p14="http://schemas.microsoft.com/office/powerpoint/2010/main" val="2367901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0BB2E-4766-32DA-B497-C66E89E19C2F}"/>
            </a:ext>
          </a:extLst>
        </p:cNvPr>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B349F89D-A81F-4B2C-4BA0-D55619856D88}"/>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6681043F-0821-ED6C-8255-155663F9FE8C}"/>
              </a:ext>
            </a:extLst>
          </p:cNvPr>
          <p:cNvSpPr>
            <a:spLocks noGrp="1"/>
          </p:cNvSpPr>
          <p:nvPr>
            <p:ph type="title"/>
          </p:nvPr>
        </p:nvSpPr>
        <p:spPr>
          <a:xfrm>
            <a:off x="839651" y="685842"/>
            <a:ext cx="4782458" cy="512410"/>
          </a:xfrm>
        </p:spPr>
        <p:txBody>
          <a:bodyPr>
            <a:normAutofit fontScale="90000"/>
          </a:bodyPr>
          <a:lstStyle/>
          <a:p>
            <a:pPr algn="ctr"/>
            <a:r>
              <a:rPr lang="sv-SE" sz="49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Säsongen 2026</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54AD79B6-C55E-0CEB-4955-61C8072F8411}"/>
              </a:ext>
            </a:extLst>
          </p:cNvPr>
          <p:cNvSpPr>
            <a:spLocks noGrp="1"/>
          </p:cNvSpPr>
          <p:nvPr>
            <p:ph idx="1"/>
          </p:nvPr>
        </p:nvSpPr>
        <p:spPr>
          <a:xfrm>
            <a:off x="365760" y="1110062"/>
            <a:ext cx="5730240" cy="4949301"/>
          </a:xfrm>
        </p:spPr>
        <p:txBody>
          <a:bodyPr anchor="t">
            <a:normAutofit lnSpcReduction="10000"/>
          </a:bodyPr>
          <a:lstStyle/>
          <a:p>
            <a:pPr>
              <a:lnSpc>
                <a:spcPct val="115000"/>
              </a:lnSpc>
              <a:spcAft>
                <a:spcPts val="10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3 träningar/vecka</a:t>
            </a:r>
            <a:endParaRPr lang="sv-SE" sz="1800" b="1"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1</a:t>
            </a:r>
            <a:r>
              <a:rPr lang="sv-SE" sz="1800" b="1" dirty="0">
                <a:effectLst/>
                <a:latin typeface="Calibri" panose="020F0502020204030204" pitchFamily="34" charset="0"/>
                <a:ea typeface="Calibri" panose="020F0502020204030204" pitchFamily="34" charset="0"/>
                <a:cs typeface="Times New Roman" panose="02020603050405020304" pitchFamily="18" charset="0"/>
              </a:rPr>
              <a:t> lag anmäld till serien </a:t>
            </a:r>
            <a:r>
              <a:rPr lang="sv-SE" sz="1800" b="1" dirty="0">
                <a:latin typeface="Calibri" panose="020F0502020204030204" pitchFamily="34" charset="0"/>
                <a:ea typeface="Calibri" panose="020F0502020204030204" pitchFamily="34" charset="0"/>
                <a:cs typeface="Times New Roman" panose="02020603050405020304" pitchFamily="18" charset="0"/>
              </a:rPr>
              <a:t>( + stötta F11)</a:t>
            </a:r>
            <a:endParaRPr lang="sv-S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Syfte och mål för säsongen</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Tränings- och matchupplägg</a:t>
            </a:r>
          </a:p>
          <a:p>
            <a:pPr>
              <a:lnSpc>
                <a:spcPct val="115000"/>
              </a:lnSpc>
              <a:spcAft>
                <a:spcPts val="1000"/>
              </a:spcAft>
            </a:pPr>
            <a:r>
              <a:rPr lang="sv-SE" sz="1800" b="1" dirty="0">
                <a:latin typeface="Calibri" panose="020F0502020204030204" pitchFamily="34" charset="0"/>
                <a:cs typeface="Times New Roman" panose="02020603050405020304" pitchFamily="18" charset="0"/>
              </a:rPr>
              <a:t>Träningsnärvaro </a:t>
            </a:r>
            <a:br>
              <a:rPr lang="sv-SE" sz="1800" b="1" dirty="0">
                <a:latin typeface="Calibri" panose="020F0502020204030204" pitchFamily="34" charset="0"/>
                <a:cs typeface="Times New Roman" panose="02020603050405020304" pitchFamily="18" charset="0"/>
              </a:rPr>
            </a:br>
            <a:r>
              <a:rPr lang="sv-SE" sz="1800" dirty="0">
                <a:latin typeface="Calibri" panose="020F0502020204030204" pitchFamily="34" charset="0"/>
                <a:cs typeface="Times New Roman" panose="02020603050405020304" pitchFamily="18" charset="0"/>
              </a:rPr>
              <a:t>1 månad bakåt och inställning på träning</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Start av höstomgång v.30</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Kallelser till träningar och matcher – svara i tid</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Kom i tid till samlingar -v</a:t>
            </a:r>
            <a:r>
              <a:rPr lang="sv-SE" sz="1800" b="1" dirty="0">
                <a:effectLst/>
                <a:latin typeface="Calibri" panose="020F0502020204030204" pitchFamily="34" charset="0"/>
                <a:ea typeface="Calibri" panose="020F0502020204030204" pitchFamily="34" charset="0"/>
                <a:cs typeface="Times New Roman" panose="02020603050405020304" pitchFamily="18" charset="0"/>
              </a:rPr>
              <a:t>isa respekt för tränare och medspe</a:t>
            </a:r>
            <a:r>
              <a:rPr lang="sv-SE" sz="1800" b="1" dirty="0">
                <a:latin typeface="Calibri" panose="020F0502020204030204" pitchFamily="34" charset="0"/>
                <a:ea typeface="Calibri" panose="020F0502020204030204" pitchFamily="34" charset="0"/>
                <a:cs typeface="Times New Roman" panose="02020603050405020304" pitchFamily="18" charset="0"/>
              </a:rPr>
              <a:t>lare</a:t>
            </a:r>
          </a:p>
          <a:p>
            <a:endParaRPr lang="en-US" sz="1800" dirty="0"/>
          </a:p>
        </p:txBody>
      </p:sp>
    </p:spTree>
    <p:extLst>
      <p:ext uri="{BB962C8B-B14F-4D97-AF65-F5344CB8AC3E}">
        <p14:creationId xmlns:p14="http://schemas.microsoft.com/office/powerpoint/2010/main" val="256440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DE1AB5E-4DFB-48E2-B4B3-1D1A57D69F80}"/>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B879DD0E-2BA9-4CA5-AE38-8C714805C385}"/>
              </a:ext>
            </a:extLst>
          </p:cNvPr>
          <p:cNvSpPr>
            <a:spLocks noGrp="1"/>
          </p:cNvSpPr>
          <p:nvPr>
            <p:ph type="title"/>
          </p:nvPr>
        </p:nvSpPr>
        <p:spPr>
          <a:xfrm>
            <a:off x="804673" y="1396290"/>
            <a:ext cx="4782458" cy="512410"/>
          </a:xfrm>
        </p:spPr>
        <p:txBody>
          <a:bodyPr>
            <a:normAutofit fontScale="90000"/>
          </a:bodyPr>
          <a:lstStyle/>
          <a:p>
            <a:pPr algn="ctr"/>
            <a:r>
              <a:rPr lang="sv-SE" sz="49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Säsongen 2026</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E4C43157-F527-E915-C8CA-E8139BD7013A}"/>
              </a:ext>
            </a:extLst>
          </p:cNvPr>
          <p:cNvSpPr>
            <a:spLocks noGrp="1"/>
          </p:cNvSpPr>
          <p:nvPr>
            <p:ph idx="1"/>
          </p:nvPr>
        </p:nvSpPr>
        <p:spPr>
          <a:xfrm>
            <a:off x="804672" y="1908700"/>
            <a:ext cx="5214387" cy="3181684"/>
          </a:xfrm>
        </p:spPr>
        <p:txBody>
          <a:bodyPr anchor="t">
            <a:normAutofit/>
          </a:bodyPr>
          <a:lstStyle/>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C</a:t>
            </a:r>
            <a:r>
              <a:rPr lang="sv-SE" sz="1800" b="1" dirty="0">
                <a:effectLst/>
                <a:latin typeface="Calibri" panose="020F0502020204030204" pitchFamily="34" charset="0"/>
                <a:ea typeface="Calibri" panose="020F0502020204030204" pitchFamily="34" charset="0"/>
                <a:cs typeface="Times New Roman" panose="02020603050405020304" pitchFamily="18" charset="0"/>
              </a:rPr>
              <a:t>uper</a:t>
            </a:r>
            <a:br>
              <a:rPr lang="sv-SE" sz="1800" b="1" dirty="0">
                <a:latin typeface="Calibri" panose="020F0502020204030204" pitchFamily="34" charset="0"/>
                <a:ea typeface="Calibri" panose="020F0502020204030204" pitchFamily="34" charset="0"/>
                <a:cs typeface="Times New Roman" panose="02020603050405020304" pitchFamily="18" charset="0"/>
              </a:rPr>
            </a:br>
            <a:r>
              <a:rPr lang="sv-SE" sz="1800" b="1" dirty="0">
                <a:latin typeface="Calibri" panose="020F0502020204030204" pitchFamily="34" charset="0"/>
                <a:ea typeface="Calibri" panose="020F0502020204030204" pitchFamily="34" charset="0"/>
                <a:cs typeface="Times New Roman" panose="02020603050405020304" pitchFamily="18" charset="0"/>
              </a:rPr>
              <a:t>- Selånger cup 1-3 maj</a:t>
            </a:r>
            <a:br>
              <a:rPr lang="sv-SE" sz="1800" b="1" dirty="0">
                <a:effectLst/>
                <a:latin typeface="Calibri" panose="020F0502020204030204" pitchFamily="34" charset="0"/>
                <a:ea typeface="Calibri" panose="020F0502020204030204" pitchFamily="34" charset="0"/>
                <a:cs typeface="Times New Roman" panose="02020603050405020304" pitchFamily="18" charset="0"/>
              </a:rPr>
            </a:br>
            <a:r>
              <a:rPr lang="sv-SE" sz="1800" b="1" dirty="0">
                <a:effectLst/>
                <a:latin typeface="Calibri" panose="020F0502020204030204" pitchFamily="34" charset="0"/>
                <a:ea typeface="Calibri" panose="020F0502020204030204" pitchFamily="34" charset="0"/>
                <a:cs typeface="Times New Roman" panose="02020603050405020304" pitchFamily="18" charset="0"/>
              </a:rPr>
              <a:t>- Sverige cupen 6-9 Aug</a:t>
            </a:r>
            <a:r>
              <a:rPr lang="sv-SE" sz="1800" b="1" dirty="0">
                <a:latin typeface="Calibri" panose="020F0502020204030204" pitchFamily="34" charset="0"/>
                <a:ea typeface="Calibri" panose="020F0502020204030204" pitchFamily="34" charset="0"/>
                <a:cs typeface="Times New Roman" panose="02020603050405020304" pitchFamily="18" charset="0"/>
              </a:rPr>
              <a:t> </a:t>
            </a:r>
            <a:r>
              <a:rPr lang="sv-SE" sz="1800" dirty="0">
                <a:latin typeface="Calibri" panose="020F0502020204030204" pitchFamily="34" charset="0"/>
                <a:ea typeface="Calibri" panose="020F0502020204030204" pitchFamily="34" charset="0"/>
                <a:cs typeface="Times New Roman" panose="02020603050405020304" pitchFamily="18" charset="0"/>
              </a:rPr>
              <a:t>(avresa 5/8)</a:t>
            </a:r>
            <a:br>
              <a:rPr lang="sv-SE" sz="1800" b="1" dirty="0">
                <a:effectLst/>
                <a:latin typeface="Calibri" panose="020F0502020204030204" pitchFamily="34" charset="0"/>
                <a:ea typeface="Calibri" panose="020F0502020204030204" pitchFamily="34" charset="0"/>
                <a:cs typeface="Times New Roman" panose="02020603050405020304" pitchFamily="18" charset="0"/>
              </a:rPr>
            </a:br>
            <a:endParaRPr lang="sv-S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Spelaravgifter till cuper betalar varje spelare själva</a:t>
            </a:r>
            <a:br>
              <a:rPr lang="sv-SE" sz="1800" b="1" dirty="0">
                <a:latin typeface="Calibri" panose="020F0502020204030204" pitchFamily="34" charset="0"/>
                <a:ea typeface="Calibri" panose="020F0502020204030204" pitchFamily="34" charset="0"/>
                <a:cs typeface="Times New Roman" panose="02020603050405020304" pitchFamily="18" charset="0"/>
              </a:rPr>
            </a:br>
            <a:r>
              <a:rPr lang="sv-SE" sz="1800" dirty="0">
                <a:latin typeface="Calibri" panose="020F0502020204030204" pitchFamily="34" charset="0"/>
                <a:ea typeface="Calibri" panose="020F0502020204030204" pitchFamily="34" charset="0"/>
                <a:cs typeface="Times New Roman" panose="02020603050405020304" pitchFamily="18" charset="0"/>
              </a:rPr>
              <a:t>(Selånger cup 1 000 kr/spelare)</a:t>
            </a:r>
            <a:br>
              <a:rPr lang="sv-SE" sz="1800" dirty="0">
                <a:latin typeface="Calibri" panose="020F0502020204030204" pitchFamily="34" charset="0"/>
                <a:ea typeface="Calibri" panose="020F0502020204030204" pitchFamily="34" charset="0"/>
                <a:cs typeface="Times New Roman" panose="02020603050405020304" pitchFamily="18" charset="0"/>
              </a:rPr>
            </a:br>
            <a:r>
              <a:rPr lang="sv-SE" sz="1800" dirty="0">
                <a:latin typeface="Calibri" panose="020F0502020204030204" pitchFamily="34" charset="0"/>
                <a:ea typeface="Calibri" panose="020F0502020204030204" pitchFamily="34" charset="0"/>
                <a:cs typeface="Times New Roman" panose="02020603050405020304" pitchFamily="18" charset="0"/>
              </a:rPr>
              <a:t>(Sverige cupen 2 450kr/spelare)</a:t>
            </a:r>
          </a:p>
          <a:p>
            <a:pPr>
              <a:lnSpc>
                <a:spcPct val="115000"/>
              </a:lnSpc>
              <a:spcAft>
                <a:spcPts val="10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380874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DE1AB5E-4DFB-48E2-B4B3-1D1A57D69F80}"/>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B879DD0E-2BA9-4CA5-AE38-8C714805C385}"/>
              </a:ext>
            </a:extLst>
          </p:cNvPr>
          <p:cNvSpPr>
            <a:spLocks noGrp="1"/>
          </p:cNvSpPr>
          <p:nvPr>
            <p:ph type="title"/>
          </p:nvPr>
        </p:nvSpPr>
        <p:spPr>
          <a:xfrm>
            <a:off x="804672" y="698150"/>
            <a:ext cx="4782458" cy="512410"/>
          </a:xfrm>
        </p:spPr>
        <p:txBody>
          <a:bodyPr>
            <a:normAutofit fontScale="90000"/>
          </a:bodyPr>
          <a:lstStyle/>
          <a:p>
            <a:pPr algn="ctr"/>
            <a:r>
              <a:rPr lang="sv-SE" sz="49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Budget</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E4C43157-F527-E915-C8CA-E8139BD7013A}"/>
              </a:ext>
            </a:extLst>
          </p:cNvPr>
          <p:cNvSpPr>
            <a:spLocks noGrp="1"/>
          </p:cNvSpPr>
          <p:nvPr>
            <p:ph idx="1"/>
          </p:nvPr>
        </p:nvSpPr>
        <p:spPr>
          <a:xfrm>
            <a:off x="142709" y="954355"/>
            <a:ext cx="6462163" cy="3181684"/>
          </a:xfrm>
        </p:spPr>
        <p:txBody>
          <a:bodyPr anchor="t">
            <a:normAutofit/>
          </a:bodyPr>
          <a:lstStyle/>
          <a:p>
            <a:pPr>
              <a:lnSpc>
                <a:spcPct val="115000"/>
              </a:lnSpc>
              <a:spcAft>
                <a:spcPts val="10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18 000 kr i lagkassan</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800 kr/spelare kvar efter säsongen</a:t>
            </a:r>
          </a:p>
          <a:p>
            <a:pPr>
              <a:lnSpc>
                <a:spcPct val="115000"/>
              </a:lnSpc>
              <a:spcAft>
                <a:spcPts val="1000"/>
              </a:spcAft>
            </a:pPr>
            <a:r>
              <a:rPr lang="sv-SE" sz="1800" b="1">
                <a:latin typeface="Calibri" panose="020F0502020204030204" pitchFamily="34" charset="0"/>
                <a:ea typeface="Calibri" panose="020F0502020204030204" pitchFamily="34" charset="0"/>
                <a:cs typeface="Times New Roman" panose="02020603050405020304" pitchFamily="18" charset="0"/>
              </a:rPr>
              <a:t>2 </a:t>
            </a:r>
            <a:r>
              <a:rPr lang="sv-SE" sz="1800" b="1" dirty="0">
                <a:latin typeface="Calibri" panose="020F0502020204030204" pitchFamily="34" charset="0"/>
                <a:ea typeface="Calibri" panose="020F0502020204030204" pitchFamily="34" charset="0"/>
                <a:cs typeface="Times New Roman" panose="02020603050405020304" pitchFamily="18" charset="0"/>
              </a:rPr>
              <a:t>400 kr/spelar till lagkassan</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Spelaravgifter kan finansieras genom försäljning</a:t>
            </a:r>
          </a:p>
          <a:p>
            <a:pPr>
              <a:lnSpc>
                <a:spcPct val="115000"/>
              </a:lnSpc>
              <a:spcAft>
                <a:spcPts val="1000"/>
              </a:spcAft>
            </a:pPr>
            <a:endParaRPr lang="sv-SE" sz="1800" b="1"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sv-S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graphicFrame>
        <p:nvGraphicFramePr>
          <p:cNvPr id="3" name="Tabell 2">
            <a:extLst>
              <a:ext uri="{FF2B5EF4-FFF2-40B4-BE49-F238E27FC236}">
                <a16:creationId xmlns:a16="http://schemas.microsoft.com/office/drawing/2014/main" id="{C8C3BFA4-7946-D0E6-8938-3C8C3BA9BEF7}"/>
              </a:ext>
            </a:extLst>
          </p:cNvPr>
          <p:cNvGraphicFramePr>
            <a:graphicFrameLocks noGrp="1"/>
          </p:cNvGraphicFramePr>
          <p:nvPr>
            <p:extLst>
              <p:ext uri="{D42A27DB-BD31-4B8C-83A1-F6EECF244321}">
                <p14:modId xmlns:p14="http://schemas.microsoft.com/office/powerpoint/2010/main" val="353013380"/>
              </p:ext>
            </p:extLst>
          </p:nvPr>
        </p:nvGraphicFramePr>
        <p:xfrm>
          <a:off x="224548" y="3142695"/>
          <a:ext cx="4782458" cy="3568827"/>
        </p:xfrm>
        <a:graphic>
          <a:graphicData uri="http://schemas.openxmlformats.org/drawingml/2006/table">
            <a:tbl>
              <a:tblPr>
                <a:tableStyleId>{5C22544A-7EE6-4342-B048-85BDC9FD1C3A}</a:tableStyleId>
              </a:tblPr>
              <a:tblGrid>
                <a:gridCol w="2441495">
                  <a:extLst>
                    <a:ext uri="{9D8B030D-6E8A-4147-A177-3AD203B41FA5}">
                      <a16:colId xmlns:a16="http://schemas.microsoft.com/office/drawing/2014/main" val="3297736196"/>
                    </a:ext>
                  </a:extLst>
                </a:gridCol>
                <a:gridCol w="689363">
                  <a:extLst>
                    <a:ext uri="{9D8B030D-6E8A-4147-A177-3AD203B41FA5}">
                      <a16:colId xmlns:a16="http://schemas.microsoft.com/office/drawing/2014/main" val="4033481040"/>
                    </a:ext>
                  </a:extLst>
                </a:gridCol>
                <a:gridCol w="804258">
                  <a:extLst>
                    <a:ext uri="{9D8B030D-6E8A-4147-A177-3AD203B41FA5}">
                      <a16:colId xmlns:a16="http://schemas.microsoft.com/office/drawing/2014/main" val="1800576030"/>
                    </a:ext>
                  </a:extLst>
                </a:gridCol>
                <a:gridCol w="847342">
                  <a:extLst>
                    <a:ext uri="{9D8B030D-6E8A-4147-A177-3AD203B41FA5}">
                      <a16:colId xmlns:a16="http://schemas.microsoft.com/office/drawing/2014/main" val="934788980"/>
                    </a:ext>
                  </a:extLst>
                </a:gridCol>
              </a:tblGrid>
              <a:tr h="209931">
                <a:tc>
                  <a:txBody>
                    <a:bodyPr/>
                    <a:lstStyle/>
                    <a:p>
                      <a:pPr algn="l" fontAlgn="b"/>
                      <a:r>
                        <a:rPr lang="sv-SE" sz="1100" u="none" strike="noStrike">
                          <a:effectLst/>
                        </a:rPr>
                        <a:t>Pengar på kontot 2025-12-31</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18000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52052462"/>
                  </a:ext>
                </a:extLst>
              </a:tr>
              <a:tr h="209931">
                <a:tc>
                  <a:txBody>
                    <a:bodyPr/>
                    <a:lstStyle/>
                    <a:p>
                      <a:pPr algn="l" fontAlgn="b"/>
                      <a:r>
                        <a:rPr lang="sv-SE" sz="1100" u="none" strike="noStrike">
                          <a:effectLst/>
                        </a:rPr>
                        <a:t>Beting  1 lag</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-14000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20034473"/>
                  </a:ext>
                </a:extLst>
              </a:tr>
              <a:tr h="209931">
                <a:tc>
                  <a:txBody>
                    <a:bodyPr/>
                    <a:lstStyle/>
                    <a:p>
                      <a:pPr algn="l" fontAlgn="b"/>
                      <a:r>
                        <a:rPr lang="sv-SE" sz="1100" u="none" strike="noStrike">
                          <a:effectLst/>
                        </a:rPr>
                        <a:t>Selånger cupen</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-5400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1000kr/st</a:t>
                      </a:r>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606757639"/>
                  </a:ext>
                </a:extLst>
              </a:tr>
              <a:tr h="209931">
                <a:tc>
                  <a:txBody>
                    <a:bodyPr/>
                    <a:lstStyle/>
                    <a:p>
                      <a:pPr algn="l" fontAlgn="b"/>
                      <a:r>
                        <a:rPr lang="sv-SE" sz="1100" u="none" strike="noStrike">
                          <a:effectLst/>
                        </a:rPr>
                        <a:t>Sverigecupen</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-14450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2450kr/st</a:t>
                      </a:r>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71076545"/>
                  </a:ext>
                </a:extLst>
              </a:tr>
              <a:tr h="209931">
                <a:tc>
                  <a:txBody>
                    <a:bodyPr/>
                    <a:lstStyle/>
                    <a:p>
                      <a:pPr algn="l" fontAlgn="b"/>
                      <a:r>
                        <a:rPr lang="sv-SE" sz="1100" u="none" strike="noStrike">
                          <a:effectLst/>
                        </a:rPr>
                        <a:t>Boende ner till Karlstad</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-10000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015781786"/>
                  </a:ext>
                </a:extLst>
              </a:tr>
              <a:tr h="209931">
                <a:tc>
                  <a:txBody>
                    <a:bodyPr/>
                    <a:lstStyle/>
                    <a:p>
                      <a:pPr algn="l" fontAlgn="b"/>
                      <a:r>
                        <a:rPr lang="sv-SE" sz="1100" u="none" strike="noStrike">
                          <a:effectLst/>
                        </a:rPr>
                        <a:t>Buss/Minibussar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-15000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76323956"/>
                  </a:ext>
                </a:extLst>
              </a:tr>
              <a:tr h="209931">
                <a:tc>
                  <a:txBody>
                    <a:bodyPr/>
                    <a:lstStyle/>
                    <a:p>
                      <a:pPr algn="l" fontAlgn="b"/>
                      <a:r>
                        <a:rPr lang="sv-SE" sz="1100" u="none" strike="noStrike">
                          <a:effectLst/>
                        </a:rPr>
                        <a:t>Bränsle minibussar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-6000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18956729"/>
                  </a:ext>
                </a:extLst>
              </a:tr>
              <a:tr h="209931">
                <a:tc>
                  <a:txBody>
                    <a:bodyPr/>
                    <a:lstStyle/>
                    <a:p>
                      <a:pPr algn="l" fontAlgn="b"/>
                      <a:r>
                        <a:rPr lang="sv-SE" sz="1100" u="none" strike="noStrike">
                          <a:effectLst/>
                        </a:rPr>
                        <a:t>Sponsring Sverigecupen</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24000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67028548"/>
                  </a:ext>
                </a:extLst>
              </a:tr>
              <a:tr h="209931">
                <a:tc>
                  <a:txBody>
                    <a:bodyPr/>
                    <a:lstStyle/>
                    <a:p>
                      <a:pPr algn="l" fontAlgn="b"/>
                      <a:r>
                        <a:rPr lang="sv-SE" sz="1100" u="none" strike="noStrike">
                          <a:effectLst/>
                        </a:rPr>
                        <a:t>Avslutning</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-4500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919018379"/>
                  </a:ext>
                </a:extLst>
              </a:tr>
              <a:tr h="209931">
                <a:tc>
                  <a:txBody>
                    <a:bodyPr/>
                    <a:lstStyle/>
                    <a:p>
                      <a:pPr algn="l" fontAlgn="b"/>
                      <a:r>
                        <a:rPr lang="sv-SE" sz="1100" u="none" strike="noStrike">
                          <a:effectLst/>
                        </a:rPr>
                        <a:t>Fikaförsäljning</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5000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886856857"/>
                  </a:ext>
                </a:extLst>
              </a:tr>
              <a:tr h="209931">
                <a:tc>
                  <a:txBody>
                    <a:bodyPr/>
                    <a:lstStyle/>
                    <a:p>
                      <a:pPr algn="l" fontAlgn="b"/>
                      <a:r>
                        <a:rPr lang="sv-SE" sz="1100" u="none" strike="noStrike">
                          <a:effectLst/>
                        </a:rPr>
                        <a:t>Övrigt</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-2000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09552766"/>
                  </a:ext>
                </a:extLst>
              </a:tr>
              <a:tr h="209931">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-24350</a:t>
                      </a:r>
                      <a:endParaRPr lang="sv-SE" sz="11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40144328"/>
                  </a:ext>
                </a:extLst>
              </a:tr>
              <a:tr h="209931">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241703367"/>
                  </a:ext>
                </a:extLst>
              </a:tr>
              <a:tr h="209931">
                <a:tc>
                  <a:txBody>
                    <a:bodyPr/>
                    <a:lstStyle/>
                    <a:p>
                      <a:pPr algn="l" fontAlgn="b"/>
                      <a:r>
                        <a:rPr lang="sv-SE" sz="1100" u="none" strike="noStrike">
                          <a:effectLst/>
                        </a:rPr>
                        <a:t>800kr/spelare kvar efter säsongen</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12000</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688527630"/>
                  </a:ext>
                </a:extLst>
              </a:tr>
              <a:tr h="209931">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292327922"/>
                  </a:ext>
                </a:extLst>
              </a:tr>
              <a:tr h="209931">
                <a:tc>
                  <a:txBody>
                    <a:bodyPr/>
                    <a:lstStyle/>
                    <a:p>
                      <a:pPr algn="l" fontAlgn="b"/>
                      <a:r>
                        <a:rPr lang="sv-SE" sz="1100" u="none" strike="noStrike">
                          <a:effectLst/>
                        </a:rPr>
                        <a:t>Totalt att dra in till lagkassan</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36350</a:t>
                      </a:r>
                      <a:endParaRPr lang="sv-SE" sz="11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a:t>
                      </a:r>
                      <a:endParaRPr lang="sv-SE" sz="1100" b="1"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508403405"/>
                  </a:ext>
                </a:extLst>
              </a:tr>
              <a:tr h="209931">
                <a:tc>
                  <a:txBody>
                    <a:bodyPr/>
                    <a:lstStyle/>
                    <a:p>
                      <a:pPr algn="l" fontAlgn="b"/>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sv-SE" sz="1100" u="none" strike="noStrike">
                          <a:effectLst/>
                        </a:rPr>
                        <a:t>2423</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sv-SE" sz="1100" u="none" strike="noStrike">
                          <a:effectLst/>
                        </a:rPr>
                        <a:t>kr/spelare</a:t>
                      </a:r>
                      <a:endParaRPr lang="sv-SE"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sv-SE"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11294260"/>
                  </a:ext>
                </a:extLst>
              </a:tr>
            </a:tbl>
          </a:graphicData>
        </a:graphic>
      </p:graphicFrame>
    </p:spTree>
    <p:extLst>
      <p:ext uri="{BB962C8B-B14F-4D97-AF65-F5344CB8AC3E}">
        <p14:creationId xmlns:p14="http://schemas.microsoft.com/office/powerpoint/2010/main" val="946936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DE1AB5E-4DFB-48E2-B4B3-1D1A57D69F80}"/>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B879DD0E-2BA9-4CA5-AE38-8C714805C385}"/>
              </a:ext>
            </a:extLst>
          </p:cNvPr>
          <p:cNvSpPr>
            <a:spLocks noGrp="1"/>
          </p:cNvSpPr>
          <p:nvPr>
            <p:ph type="title"/>
          </p:nvPr>
        </p:nvSpPr>
        <p:spPr>
          <a:xfrm>
            <a:off x="804672" y="993228"/>
            <a:ext cx="4782458" cy="512410"/>
          </a:xfrm>
        </p:spPr>
        <p:txBody>
          <a:bodyPr>
            <a:normAutofit fontScale="90000"/>
          </a:bodyPr>
          <a:lstStyle/>
          <a:p>
            <a:pPr algn="ctr"/>
            <a:r>
              <a:rPr lang="sv-SE" sz="49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Roller</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E4C43157-F527-E915-C8CA-E8139BD7013A}"/>
              </a:ext>
            </a:extLst>
          </p:cNvPr>
          <p:cNvSpPr>
            <a:spLocks noGrp="1"/>
          </p:cNvSpPr>
          <p:nvPr>
            <p:ph idx="1"/>
          </p:nvPr>
        </p:nvSpPr>
        <p:spPr>
          <a:xfrm>
            <a:off x="804672" y="1908700"/>
            <a:ext cx="5214387" cy="3956072"/>
          </a:xfrm>
        </p:spPr>
        <p:txBody>
          <a:bodyPr anchor="t">
            <a:normAutofit fontScale="92500" lnSpcReduction="10000"/>
          </a:bodyPr>
          <a:lstStyle/>
          <a:p>
            <a:pPr>
              <a:lnSpc>
                <a:spcPct val="115000"/>
              </a:lnSpc>
              <a:spcAft>
                <a:spcPts val="1000"/>
              </a:spcAft>
            </a:pPr>
            <a:r>
              <a:rPr lang="sv-SE" sz="2300" b="1" dirty="0">
                <a:effectLst/>
                <a:latin typeface="Calibri" panose="020F0502020204030204" pitchFamily="34" charset="0"/>
                <a:ea typeface="Calibri" panose="020F0502020204030204" pitchFamily="34" charset="0"/>
                <a:cs typeface="Times New Roman" panose="02020603050405020304" pitchFamily="18" charset="0"/>
              </a:rPr>
              <a:t>Tränare: Daniel, Peter, Marie</a:t>
            </a:r>
          </a:p>
          <a:p>
            <a:pPr>
              <a:lnSpc>
                <a:spcPct val="115000"/>
              </a:lnSpc>
              <a:spcAft>
                <a:spcPts val="1000"/>
              </a:spcAft>
            </a:pPr>
            <a:r>
              <a:rPr lang="sv-SE" sz="2300" b="1" dirty="0">
                <a:latin typeface="Calibri" panose="020F0502020204030204" pitchFamily="34" charset="0"/>
                <a:ea typeface="Calibri" panose="020F0502020204030204" pitchFamily="34" charset="0"/>
                <a:cs typeface="Times New Roman" panose="02020603050405020304" pitchFamily="18" charset="0"/>
              </a:rPr>
              <a:t>Lagledare: Maria K</a:t>
            </a:r>
          </a:p>
          <a:p>
            <a:pPr>
              <a:lnSpc>
                <a:spcPct val="115000"/>
              </a:lnSpc>
              <a:spcAft>
                <a:spcPts val="1000"/>
              </a:spcAft>
            </a:pPr>
            <a:r>
              <a:rPr lang="sv-SE" sz="2300" b="1" dirty="0">
                <a:latin typeface="Calibri" panose="020F0502020204030204" pitchFamily="34" charset="0"/>
                <a:ea typeface="Calibri" panose="020F0502020204030204" pitchFamily="34" charset="0"/>
                <a:cs typeface="Times New Roman" panose="02020603050405020304" pitchFamily="18" charset="0"/>
              </a:rPr>
              <a:t>Anläggningsansvarig: Maria K</a:t>
            </a:r>
          </a:p>
          <a:p>
            <a:pPr>
              <a:lnSpc>
                <a:spcPct val="115000"/>
              </a:lnSpc>
              <a:spcAft>
                <a:spcPts val="1000"/>
              </a:spcAft>
            </a:pPr>
            <a:r>
              <a:rPr lang="sv-SE" sz="2300" b="1" dirty="0">
                <a:latin typeface="Calibri" panose="020F0502020204030204" pitchFamily="34" charset="0"/>
                <a:ea typeface="Calibri" panose="020F0502020204030204" pitchFamily="34" charset="0"/>
                <a:cs typeface="Times New Roman" panose="02020603050405020304" pitchFamily="18" charset="0"/>
              </a:rPr>
              <a:t>Försäljningsgrupp: Malin P, Malin B, Liv, Maria K</a:t>
            </a:r>
          </a:p>
          <a:p>
            <a:pPr>
              <a:lnSpc>
                <a:spcPct val="115000"/>
              </a:lnSpc>
              <a:spcAft>
                <a:spcPts val="1000"/>
              </a:spcAft>
            </a:pPr>
            <a:r>
              <a:rPr lang="sv-SE" sz="2300" b="1" dirty="0">
                <a:latin typeface="Calibri" panose="020F0502020204030204" pitchFamily="34" charset="0"/>
                <a:ea typeface="Calibri" panose="020F0502020204030204" pitchFamily="34" charset="0"/>
                <a:cs typeface="Times New Roman" panose="02020603050405020304" pitchFamily="18" charset="0"/>
              </a:rPr>
              <a:t>Fikagrupp: Alla får en match var</a:t>
            </a:r>
          </a:p>
          <a:p>
            <a:pPr>
              <a:lnSpc>
                <a:spcPct val="115000"/>
              </a:lnSpc>
              <a:spcAft>
                <a:spcPts val="1000"/>
              </a:spcAft>
            </a:pPr>
            <a:r>
              <a:rPr lang="sv-SE" sz="2300" b="1" dirty="0">
                <a:latin typeface="Calibri" panose="020F0502020204030204" pitchFamily="34" charset="0"/>
                <a:ea typeface="Calibri" panose="020F0502020204030204" pitchFamily="34" charset="0"/>
                <a:cs typeface="Times New Roman" panose="02020603050405020304" pitchFamily="18" charset="0"/>
              </a:rPr>
              <a:t>Filmning: Nicklas, Peter och Johan </a:t>
            </a:r>
          </a:p>
          <a:p>
            <a:pPr marL="0" indent="0">
              <a:lnSpc>
                <a:spcPct val="115000"/>
              </a:lnSpc>
              <a:spcAft>
                <a:spcPts val="1000"/>
              </a:spcAft>
              <a:buNone/>
            </a:pPr>
            <a:endParaRPr lang="sv-S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Tree>
    <p:extLst>
      <p:ext uri="{BB962C8B-B14F-4D97-AF65-F5344CB8AC3E}">
        <p14:creationId xmlns:p14="http://schemas.microsoft.com/office/powerpoint/2010/main" val="3131676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3DE1AB5E-4DFB-48E2-B4B3-1D1A57D69F80}"/>
              </a:ext>
            </a:extLst>
          </p:cNvPr>
          <p:cNvPicPr>
            <a:picLocks noChangeAspect="1"/>
          </p:cNvPicPr>
          <p:nvPr/>
        </p:nvPicPr>
        <p:blipFill rotWithShape="1">
          <a:blip r:embed="rId2">
            <a:extLst>
              <a:ext uri="{28A0092B-C50C-407E-A947-70E740481C1C}">
                <a14:useLocalDpi xmlns:a14="http://schemas.microsoft.com/office/drawing/2010/main" val="0"/>
              </a:ext>
            </a:extLst>
          </a:blip>
          <a:srcRect r="1" b="2168"/>
          <a:stretch/>
        </p:blipFill>
        <p:spPr>
          <a:xfrm>
            <a:off x="5182104" y="10"/>
            <a:ext cx="7009896" cy="6857990"/>
          </a:xfrm>
          <a:custGeom>
            <a:avLst/>
            <a:gdLst/>
            <a:ahLst/>
            <a:cxnLst/>
            <a:rect l="l" t="t" r="r" b="b"/>
            <a:pathLst>
              <a:path w="7009896" h="6858000">
                <a:moveTo>
                  <a:pt x="0" y="0"/>
                </a:moveTo>
                <a:lnTo>
                  <a:pt x="7009896" y="0"/>
                </a:lnTo>
                <a:lnTo>
                  <a:pt x="7009896" y="6858000"/>
                </a:lnTo>
                <a:lnTo>
                  <a:pt x="21616" y="6858000"/>
                </a:lnTo>
                <a:lnTo>
                  <a:pt x="129867" y="6647018"/>
                </a:lnTo>
                <a:cubicBezTo>
                  <a:pt x="1043295" y="4758249"/>
                  <a:pt x="1332296" y="2559611"/>
                  <a:pt x="814641" y="380651"/>
                </a:cubicBezTo>
                <a:lnTo>
                  <a:pt x="714685" y="1"/>
                </a:lnTo>
                <a:lnTo>
                  <a:pt x="0" y="1"/>
                </a:lnTo>
                <a:close/>
              </a:path>
            </a:pathLst>
          </a:custGeom>
        </p:spPr>
      </p:pic>
      <p:sp>
        <p:nvSpPr>
          <p:cNvPr id="2" name="Rubrik 1">
            <a:extLst>
              <a:ext uri="{FF2B5EF4-FFF2-40B4-BE49-F238E27FC236}">
                <a16:creationId xmlns:a16="http://schemas.microsoft.com/office/drawing/2014/main" id="{B879DD0E-2BA9-4CA5-AE38-8C714805C385}"/>
              </a:ext>
            </a:extLst>
          </p:cNvPr>
          <p:cNvSpPr>
            <a:spLocks noGrp="1"/>
          </p:cNvSpPr>
          <p:nvPr>
            <p:ph type="title"/>
          </p:nvPr>
        </p:nvSpPr>
        <p:spPr>
          <a:xfrm>
            <a:off x="804673" y="1396290"/>
            <a:ext cx="4782458" cy="512410"/>
          </a:xfrm>
        </p:spPr>
        <p:txBody>
          <a:bodyPr>
            <a:normAutofit fontScale="90000"/>
          </a:bodyPr>
          <a:lstStyle/>
          <a:p>
            <a:pPr algn="ctr"/>
            <a:r>
              <a:rPr lang="sv-SE" sz="4900" b="1" dirty="0">
                <a:ln w="527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panose="020F0502020204030204" pitchFamily="34" charset="0"/>
                <a:ea typeface="Calibri" panose="020F0502020204030204" pitchFamily="34" charset="0"/>
                <a:cs typeface="Times New Roman" panose="02020603050405020304" pitchFamily="18" charset="0"/>
              </a:rPr>
              <a:t>Övrigt</a:t>
            </a:r>
            <a:br>
              <a:rPr lang="sv-SE" sz="18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9" name="Content Placeholder 8">
            <a:extLst>
              <a:ext uri="{FF2B5EF4-FFF2-40B4-BE49-F238E27FC236}">
                <a16:creationId xmlns:a16="http://schemas.microsoft.com/office/drawing/2014/main" id="{E4C43157-F527-E915-C8CA-E8139BD7013A}"/>
              </a:ext>
            </a:extLst>
          </p:cNvPr>
          <p:cNvSpPr>
            <a:spLocks noGrp="1"/>
          </p:cNvSpPr>
          <p:nvPr>
            <p:ph idx="1"/>
          </p:nvPr>
        </p:nvSpPr>
        <p:spPr>
          <a:xfrm>
            <a:off x="804672" y="1908700"/>
            <a:ext cx="5214387" cy="3181684"/>
          </a:xfrm>
        </p:spPr>
        <p:txBody>
          <a:bodyPr anchor="t">
            <a:normAutofit/>
          </a:bodyPr>
          <a:lstStyle/>
          <a:p>
            <a:pPr>
              <a:lnSpc>
                <a:spcPct val="115000"/>
              </a:lnSpc>
              <a:spcAft>
                <a:spcPts val="1000"/>
              </a:spcAft>
            </a:pPr>
            <a:r>
              <a:rPr lang="sv-SE" sz="1800" b="1" dirty="0" err="1">
                <a:effectLst/>
                <a:latin typeface="Calibri" panose="020F0502020204030204" pitchFamily="34" charset="0"/>
                <a:ea typeface="Calibri" panose="020F0502020204030204" pitchFamily="34" charset="0"/>
                <a:cs typeface="Times New Roman" panose="02020603050405020304" pitchFamily="18" charset="0"/>
              </a:rPr>
              <a:t>Instagram</a:t>
            </a:r>
            <a:r>
              <a:rPr lang="sv-SE" sz="1800" b="1" dirty="0">
                <a:effectLst/>
                <a:latin typeface="Calibri" panose="020F0502020204030204" pitchFamily="34" charset="0"/>
                <a:ea typeface="Calibri" panose="020F0502020204030204" pitchFamily="34" charset="0"/>
                <a:cs typeface="Times New Roman" panose="02020603050405020304" pitchFamily="18" charset="0"/>
              </a:rPr>
              <a:t> – öppen profil</a:t>
            </a:r>
          </a:p>
          <a:p>
            <a:pPr>
              <a:lnSpc>
                <a:spcPct val="115000"/>
              </a:lnSpc>
              <a:spcAft>
                <a:spcPts val="1000"/>
              </a:spcAft>
            </a:pPr>
            <a:r>
              <a:rPr lang="sv-SE" sz="1800" b="1" dirty="0">
                <a:latin typeface="Calibri" panose="020F0502020204030204" pitchFamily="34" charset="0"/>
                <a:ea typeface="Calibri" panose="020F0502020204030204" pitchFamily="34" charset="0"/>
                <a:cs typeface="Times New Roman" panose="02020603050405020304" pitchFamily="18" charset="0"/>
              </a:rPr>
              <a:t>Övergångar – går via styrelsen</a:t>
            </a:r>
            <a:endParaRPr lang="sv-S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sv-SE" sz="1800" b="1" dirty="0">
                <a:effectLst/>
                <a:latin typeface="Calibri" panose="020F0502020204030204" pitchFamily="34" charset="0"/>
                <a:ea typeface="Calibri" panose="020F0502020204030204" pitchFamily="34" charset="0"/>
                <a:cs typeface="Times New Roman" panose="02020603050405020304" pitchFamily="18" charset="0"/>
              </a:rPr>
              <a:t>Profilkläder </a:t>
            </a:r>
            <a:br>
              <a:rPr lang="sv-SE" sz="1800" b="1" dirty="0">
                <a:latin typeface="Calibri" panose="020F0502020204030204" pitchFamily="34" charset="0"/>
                <a:ea typeface="Calibri" panose="020F0502020204030204" pitchFamily="34" charset="0"/>
                <a:cs typeface="Times New Roman" panose="02020603050405020304" pitchFamily="18" charset="0"/>
              </a:rPr>
            </a:br>
            <a:r>
              <a:rPr lang="sv-SE" sz="1200" b="1" i="0" dirty="0">
                <a:solidFill>
                  <a:srgbClr val="000000"/>
                </a:solidFill>
                <a:effectLst/>
                <a:latin typeface="ProximaNova"/>
              </a:rPr>
              <a:t>Så här gör du för att handla föreningskläder online:</a:t>
            </a:r>
            <a:br>
              <a:rPr lang="sv-SE" sz="1200" dirty="0"/>
            </a:br>
            <a:r>
              <a:rPr lang="sv-SE" sz="1200" b="0" i="0" dirty="0">
                <a:solidFill>
                  <a:srgbClr val="000000"/>
                </a:solidFill>
                <a:effectLst/>
                <a:latin typeface="ProximaNova"/>
              </a:rPr>
              <a:t>1) Gå in på sportringen77.se</a:t>
            </a:r>
            <a:br>
              <a:rPr lang="sv-SE" sz="1200" dirty="0"/>
            </a:br>
            <a:r>
              <a:rPr lang="sv-SE" sz="1200" b="0" i="0" dirty="0">
                <a:solidFill>
                  <a:srgbClr val="000000"/>
                </a:solidFill>
                <a:effectLst/>
                <a:latin typeface="ProximaNova"/>
              </a:rPr>
              <a:t>2) Klicka på din föreningslogga och börja handla</a:t>
            </a:r>
          </a:p>
          <a:p>
            <a:pPr>
              <a:lnSpc>
                <a:spcPct val="115000"/>
              </a:lnSpc>
              <a:spcAft>
                <a:spcPts val="1000"/>
              </a:spcAft>
            </a:pPr>
            <a:r>
              <a:rPr lang="sv-SE" sz="1800" b="1" dirty="0">
                <a:latin typeface="Calibri" panose="020F0502020204030204" pitchFamily="34" charset="0"/>
                <a:cs typeface="Times New Roman" panose="02020603050405020304" pitchFamily="18" charset="0"/>
              </a:rPr>
              <a:t>Frågor?</a:t>
            </a:r>
          </a:p>
          <a:p>
            <a:endParaRPr lang="en-US" sz="1800" dirty="0"/>
          </a:p>
        </p:txBody>
      </p:sp>
    </p:spTree>
    <p:extLst>
      <p:ext uri="{BB962C8B-B14F-4D97-AF65-F5344CB8AC3E}">
        <p14:creationId xmlns:p14="http://schemas.microsoft.com/office/powerpoint/2010/main" val="53524706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9329</TotalTime>
  <Words>471</Words>
  <Application>Microsoft Office PowerPoint</Application>
  <PresentationFormat>Bredbild</PresentationFormat>
  <Paragraphs>90</Paragraphs>
  <Slides>8</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8</vt:i4>
      </vt:variant>
    </vt:vector>
  </HeadingPairs>
  <TitlesOfParts>
    <vt:vector size="13" baseType="lpstr">
      <vt:lpstr>Arial</vt:lpstr>
      <vt:lpstr>Calibri</vt:lpstr>
      <vt:lpstr>Calibri Light</vt:lpstr>
      <vt:lpstr>ProximaNova</vt:lpstr>
      <vt:lpstr>Office-tema</vt:lpstr>
      <vt:lpstr>Föräldramöte F-12</vt:lpstr>
      <vt:lpstr>Arnäs IF:s policy &amp; värdegrund – den blå-gula tråden </vt:lpstr>
      <vt:lpstr>2025 </vt:lpstr>
      <vt:lpstr>Säsongen 2026 </vt:lpstr>
      <vt:lpstr>Säsongen 2026 </vt:lpstr>
      <vt:lpstr>Budget </vt:lpstr>
      <vt:lpstr>Roller </vt:lpstr>
      <vt:lpstr>Övrigt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F-12</dc:title>
  <dc:creator>Maria Kristoffersson</dc:creator>
  <cp:lastModifiedBy>Maria Kristoffersson</cp:lastModifiedBy>
  <cp:revision>23</cp:revision>
  <dcterms:created xsi:type="dcterms:W3CDTF">2022-04-20T16:27:06Z</dcterms:created>
  <dcterms:modified xsi:type="dcterms:W3CDTF">2026-03-13T06:14:55Z</dcterms:modified>
</cp:coreProperties>
</file>