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9" d="100"/>
          <a:sy n="79" d="100"/>
        </p:scale>
        <p:origin x="308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sv-SE"/>
              <a:t>Klicka här för att ändra mall för rubrikformat</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C308C1DD-346B-484D-A8AB-D6B78B95A374}" type="datetimeFigureOut">
              <a:rPr lang="sv-SE" smtClean="0"/>
              <a:t>2024-09-22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F6F88C9-419F-4845-98F9-F07CC598F9C0}" type="slidenum">
              <a:rPr lang="sv-SE" smtClean="0"/>
              <a:t>‹#›</a:t>
            </a:fld>
            <a:endParaRPr lang="sv-SE"/>
          </a:p>
        </p:txBody>
      </p:sp>
    </p:spTree>
    <p:extLst>
      <p:ext uri="{BB962C8B-B14F-4D97-AF65-F5344CB8AC3E}">
        <p14:creationId xmlns:p14="http://schemas.microsoft.com/office/powerpoint/2010/main" val="1471736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C308C1DD-346B-484D-A8AB-D6B78B95A374}" type="datetimeFigureOut">
              <a:rPr lang="sv-SE" smtClean="0"/>
              <a:t>2024-09-22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F6F88C9-419F-4845-98F9-F07CC598F9C0}" type="slidenum">
              <a:rPr lang="sv-SE" smtClean="0"/>
              <a:t>‹#›</a:t>
            </a:fld>
            <a:endParaRPr lang="sv-SE"/>
          </a:p>
        </p:txBody>
      </p:sp>
    </p:spTree>
    <p:extLst>
      <p:ext uri="{BB962C8B-B14F-4D97-AF65-F5344CB8AC3E}">
        <p14:creationId xmlns:p14="http://schemas.microsoft.com/office/powerpoint/2010/main" val="1643539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C308C1DD-346B-484D-A8AB-D6B78B95A374}" type="datetimeFigureOut">
              <a:rPr lang="sv-SE" smtClean="0"/>
              <a:t>2024-09-22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F6F88C9-419F-4845-98F9-F07CC598F9C0}" type="slidenum">
              <a:rPr lang="sv-SE" smtClean="0"/>
              <a:t>‹#›</a:t>
            </a:fld>
            <a:endParaRPr lang="sv-SE"/>
          </a:p>
        </p:txBody>
      </p:sp>
    </p:spTree>
    <p:extLst>
      <p:ext uri="{BB962C8B-B14F-4D97-AF65-F5344CB8AC3E}">
        <p14:creationId xmlns:p14="http://schemas.microsoft.com/office/powerpoint/2010/main" val="183845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C308C1DD-346B-484D-A8AB-D6B78B95A374}" type="datetimeFigureOut">
              <a:rPr lang="sv-SE" smtClean="0"/>
              <a:t>2024-09-22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F6F88C9-419F-4845-98F9-F07CC598F9C0}" type="slidenum">
              <a:rPr lang="sv-SE" smtClean="0"/>
              <a:t>‹#›</a:t>
            </a:fld>
            <a:endParaRPr lang="sv-SE"/>
          </a:p>
        </p:txBody>
      </p:sp>
    </p:spTree>
    <p:extLst>
      <p:ext uri="{BB962C8B-B14F-4D97-AF65-F5344CB8AC3E}">
        <p14:creationId xmlns:p14="http://schemas.microsoft.com/office/powerpoint/2010/main" val="1950250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sv-SE"/>
              <a:t>Klicka här för att ändra mall för rubrikformat</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C308C1DD-346B-484D-A8AB-D6B78B95A374}" type="datetimeFigureOut">
              <a:rPr lang="sv-SE" smtClean="0"/>
              <a:t>2024-09-22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F6F88C9-419F-4845-98F9-F07CC598F9C0}" type="slidenum">
              <a:rPr lang="sv-SE" smtClean="0"/>
              <a:t>‹#›</a:t>
            </a:fld>
            <a:endParaRPr lang="sv-SE"/>
          </a:p>
        </p:txBody>
      </p:sp>
    </p:spTree>
    <p:extLst>
      <p:ext uri="{BB962C8B-B14F-4D97-AF65-F5344CB8AC3E}">
        <p14:creationId xmlns:p14="http://schemas.microsoft.com/office/powerpoint/2010/main" val="582612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C308C1DD-346B-484D-A8AB-D6B78B95A374}" type="datetimeFigureOut">
              <a:rPr lang="sv-SE" smtClean="0"/>
              <a:t>2024-09-22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1F6F88C9-419F-4845-98F9-F07CC598F9C0}" type="slidenum">
              <a:rPr lang="sv-SE" smtClean="0"/>
              <a:t>‹#›</a:t>
            </a:fld>
            <a:endParaRPr lang="sv-SE"/>
          </a:p>
        </p:txBody>
      </p:sp>
    </p:spTree>
    <p:extLst>
      <p:ext uri="{BB962C8B-B14F-4D97-AF65-F5344CB8AC3E}">
        <p14:creationId xmlns:p14="http://schemas.microsoft.com/office/powerpoint/2010/main" val="4270908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4" name="Content Placeholder 3"/>
          <p:cNvSpPr>
            <a:spLocks noGrp="1"/>
          </p:cNvSpPr>
          <p:nvPr>
            <p:ph sz="half" idx="2"/>
          </p:nvPr>
        </p:nvSpPr>
        <p:spPr>
          <a:xfrm>
            <a:off x="472381" y="3618442"/>
            <a:ext cx="2901255" cy="532218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6" name="Content Placeholder 5"/>
          <p:cNvSpPr>
            <a:spLocks noGrp="1"/>
          </p:cNvSpPr>
          <p:nvPr>
            <p:ph sz="quarter" idx="4"/>
          </p:nvPr>
        </p:nvSpPr>
        <p:spPr>
          <a:xfrm>
            <a:off x="3471863" y="3618442"/>
            <a:ext cx="2915543" cy="532218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C308C1DD-346B-484D-A8AB-D6B78B95A374}" type="datetimeFigureOut">
              <a:rPr lang="sv-SE" smtClean="0"/>
              <a:t>2024-09-22</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1F6F88C9-419F-4845-98F9-F07CC598F9C0}" type="slidenum">
              <a:rPr lang="sv-SE" smtClean="0"/>
              <a:t>‹#›</a:t>
            </a:fld>
            <a:endParaRPr lang="sv-SE"/>
          </a:p>
        </p:txBody>
      </p:sp>
    </p:spTree>
    <p:extLst>
      <p:ext uri="{BB962C8B-B14F-4D97-AF65-F5344CB8AC3E}">
        <p14:creationId xmlns:p14="http://schemas.microsoft.com/office/powerpoint/2010/main" val="3220484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C308C1DD-346B-484D-A8AB-D6B78B95A374}" type="datetimeFigureOut">
              <a:rPr lang="sv-SE" smtClean="0"/>
              <a:t>2024-09-22</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1F6F88C9-419F-4845-98F9-F07CC598F9C0}" type="slidenum">
              <a:rPr lang="sv-SE" smtClean="0"/>
              <a:t>‹#›</a:t>
            </a:fld>
            <a:endParaRPr lang="sv-SE"/>
          </a:p>
        </p:txBody>
      </p:sp>
    </p:spTree>
    <p:extLst>
      <p:ext uri="{BB962C8B-B14F-4D97-AF65-F5344CB8AC3E}">
        <p14:creationId xmlns:p14="http://schemas.microsoft.com/office/powerpoint/2010/main" val="644310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08C1DD-346B-484D-A8AB-D6B78B95A374}" type="datetimeFigureOut">
              <a:rPr lang="sv-SE" smtClean="0"/>
              <a:t>2024-09-22</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1F6F88C9-419F-4845-98F9-F07CC598F9C0}" type="slidenum">
              <a:rPr lang="sv-SE" smtClean="0"/>
              <a:t>‹#›</a:t>
            </a:fld>
            <a:endParaRPr lang="sv-SE"/>
          </a:p>
        </p:txBody>
      </p:sp>
    </p:spTree>
    <p:extLst>
      <p:ext uri="{BB962C8B-B14F-4D97-AF65-F5344CB8AC3E}">
        <p14:creationId xmlns:p14="http://schemas.microsoft.com/office/powerpoint/2010/main" val="3218409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sv-SE"/>
              <a:t>Klicka här för att ändra mall för rubrikformat</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C308C1DD-346B-484D-A8AB-D6B78B95A374}" type="datetimeFigureOut">
              <a:rPr lang="sv-SE" smtClean="0"/>
              <a:t>2024-09-22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1F6F88C9-419F-4845-98F9-F07CC598F9C0}" type="slidenum">
              <a:rPr lang="sv-SE" smtClean="0"/>
              <a:t>‹#›</a:t>
            </a:fld>
            <a:endParaRPr lang="sv-SE"/>
          </a:p>
        </p:txBody>
      </p:sp>
    </p:spTree>
    <p:extLst>
      <p:ext uri="{BB962C8B-B14F-4D97-AF65-F5344CB8AC3E}">
        <p14:creationId xmlns:p14="http://schemas.microsoft.com/office/powerpoint/2010/main" val="3377202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C308C1DD-346B-484D-A8AB-D6B78B95A374}" type="datetimeFigureOut">
              <a:rPr lang="sv-SE" smtClean="0"/>
              <a:t>2024-09-22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1F6F88C9-419F-4845-98F9-F07CC598F9C0}" type="slidenum">
              <a:rPr lang="sv-SE" smtClean="0"/>
              <a:t>‹#›</a:t>
            </a:fld>
            <a:endParaRPr lang="sv-SE"/>
          </a:p>
        </p:txBody>
      </p:sp>
    </p:spTree>
    <p:extLst>
      <p:ext uri="{BB962C8B-B14F-4D97-AF65-F5344CB8AC3E}">
        <p14:creationId xmlns:p14="http://schemas.microsoft.com/office/powerpoint/2010/main" val="559132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308C1DD-346B-484D-A8AB-D6B78B95A374}" type="datetimeFigureOut">
              <a:rPr lang="sv-SE" smtClean="0"/>
              <a:t>2024-09-22</a:t>
            </a:fld>
            <a:endParaRPr lang="sv-SE"/>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6F88C9-419F-4845-98F9-F07CC598F9C0}" type="slidenum">
              <a:rPr lang="sv-SE" smtClean="0"/>
              <a:t>‹#›</a:t>
            </a:fld>
            <a:endParaRPr lang="sv-SE"/>
          </a:p>
        </p:txBody>
      </p:sp>
    </p:spTree>
    <p:extLst>
      <p:ext uri="{BB962C8B-B14F-4D97-AF65-F5344CB8AC3E}">
        <p14:creationId xmlns:p14="http://schemas.microsoft.com/office/powerpoint/2010/main" val="20170098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9B2D6C9-C032-069C-8CE6-D13F351E57B0}"/>
              </a:ext>
            </a:extLst>
          </p:cNvPr>
          <p:cNvSpPr>
            <a:spLocks noGrp="1"/>
          </p:cNvSpPr>
          <p:nvPr>
            <p:ph type="ctrTitle"/>
          </p:nvPr>
        </p:nvSpPr>
        <p:spPr>
          <a:xfrm>
            <a:off x="514350" y="1204418"/>
            <a:ext cx="5829300" cy="2391656"/>
          </a:xfrm>
        </p:spPr>
        <p:txBody>
          <a:bodyPr>
            <a:normAutofit fontScale="90000"/>
          </a:bodyPr>
          <a:lstStyle/>
          <a:p>
            <a:r>
              <a:rPr lang="sv-SE" sz="2000" dirty="0"/>
              <a:t>Ånge IK använder sig av Laget.se. </a:t>
            </a:r>
            <a:br>
              <a:rPr lang="sv-SE" sz="2000" dirty="0"/>
            </a:br>
            <a:r>
              <a:rPr lang="sv-SE" sz="2000" dirty="0"/>
              <a:t>Där finns det dels en klubbsida med allmän information om klubben, istider m.m. men varje lag har också en egen sida.</a:t>
            </a:r>
            <a:br>
              <a:rPr lang="sv-SE" sz="2000" dirty="0"/>
            </a:br>
            <a:br>
              <a:rPr lang="sv-SE" sz="2000" dirty="0"/>
            </a:br>
            <a:r>
              <a:rPr lang="sv-SE" sz="2000" dirty="0"/>
              <a:t>Vår sida heter Tjejgruppen.</a:t>
            </a:r>
            <a:br>
              <a:rPr lang="sv-SE" sz="2000" dirty="0"/>
            </a:br>
            <a:r>
              <a:rPr lang="sv-SE" sz="2000" dirty="0"/>
              <a:t>Ladda ned appen så du är redo när du blivit registrerad där.</a:t>
            </a:r>
            <a:br>
              <a:rPr lang="sv-SE" sz="2000" dirty="0"/>
            </a:br>
            <a:br>
              <a:rPr lang="sv-SE" sz="2000" dirty="0"/>
            </a:br>
            <a:r>
              <a:rPr lang="sv-SE" sz="2000" dirty="0"/>
              <a:t>Det är via den appen som all information, kallelser till träningar, fakturor m.m. kommer.</a:t>
            </a:r>
          </a:p>
        </p:txBody>
      </p:sp>
      <p:pic>
        <p:nvPicPr>
          <p:cNvPr id="4" name="Bildobjekt 3">
            <a:extLst>
              <a:ext uri="{FF2B5EF4-FFF2-40B4-BE49-F238E27FC236}">
                <a16:creationId xmlns:a16="http://schemas.microsoft.com/office/drawing/2014/main" id="{4F88401E-B57E-E554-6F6B-3DCF038C6FF5}"/>
              </a:ext>
            </a:extLst>
          </p:cNvPr>
          <p:cNvPicPr>
            <a:picLocks noChangeAspect="1"/>
          </p:cNvPicPr>
          <p:nvPr/>
        </p:nvPicPr>
        <p:blipFill>
          <a:blip r:embed="rId2"/>
          <a:stretch>
            <a:fillRect/>
          </a:stretch>
        </p:blipFill>
        <p:spPr>
          <a:xfrm>
            <a:off x="835914" y="585185"/>
            <a:ext cx="640135" cy="713294"/>
          </a:xfrm>
          <a:prstGeom prst="rect">
            <a:avLst/>
          </a:prstGeom>
        </p:spPr>
      </p:pic>
      <p:pic>
        <p:nvPicPr>
          <p:cNvPr id="5" name="Bildobjekt 4">
            <a:extLst>
              <a:ext uri="{FF2B5EF4-FFF2-40B4-BE49-F238E27FC236}">
                <a16:creationId xmlns:a16="http://schemas.microsoft.com/office/drawing/2014/main" id="{9F8BD8FD-5156-F42F-A0ED-51DD3F3AADA3}"/>
              </a:ext>
            </a:extLst>
          </p:cNvPr>
          <p:cNvPicPr>
            <a:picLocks noChangeAspect="1"/>
          </p:cNvPicPr>
          <p:nvPr/>
        </p:nvPicPr>
        <p:blipFill>
          <a:blip r:embed="rId2"/>
          <a:stretch>
            <a:fillRect/>
          </a:stretch>
        </p:blipFill>
        <p:spPr>
          <a:xfrm>
            <a:off x="835914" y="5596633"/>
            <a:ext cx="640135" cy="713294"/>
          </a:xfrm>
          <a:prstGeom prst="rect">
            <a:avLst/>
          </a:prstGeom>
        </p:spPr>
      </p:pic>
      <p:pic>
        <p:nvPicPr>
          <p:cNvPr id="6" name="Bildobjekt 5">
            <a:extLst>
              <a:ext uri="{FF2B5EF4-FFF2-40B4-BE49-F238E27FC236}">
                <a16:creationId xmlns:a16="http://schemas.microsoft.com/office/drawing/2014/main" id="{54508186-753D-BAE0-CC3F-CBC186937243}"/>
              </a:ext>
            </a:extLst>
          </p:cNvPr>
          <p:cNvPicPr>
            <a:picLocks noChangeAspect="1"/>
          </p:cNvPicPr>
          <p:nvPr/>
        </p:nvPicPr>
        <p:blipFill>
          <a:blip r:embed="rId3"/>
          <a:stretch>
            <a:fillRect/>
          </a:stretch>
        </p:blipFill>
        <p:spPr>
          <a:xfrm>
            <a:off x="658115" y="6214198"/>
            <a:ext cx="5834378" cy="2487384"/>
          </a:xfrm>
          <a:prstGeom prst="rect">
            <a:avLst/>
          </a:prstGeom>
        </p:spPr>
      </p:pic>
    </p:spTree>
    <p:extLst>
      <p:ext uri="{BB962C8B-B14F-4D97-AF65-F5344CB8AC3E}">
        <p14:creationId xmlns:p14="http://schemas.microsoft.com/office/powerpoint/2010/main" val="3947092634"/>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11</TotalTime>
  <Words>79</Words>
  <Application>Microsoft Office PowerPoint</Application>
  <PresentationFormat>A4 (210 x 297 mm)</PresentationFormat>
  <Paragraphs>1</Paragraphs>
  <Slides>1</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Arial</vt:lpstr>
      <vt:lpstr>Calibri</vt:lpstr>
      <vt:lpstr>Calibri Light</vt:lpstr>
      <vt:lpstr>Office-tema</vt:lpstr>
      <vt:lpstr>Ånge IK använder sig av Laget.se.  Där finns det dels en klubbsida med allmän information om klubben, istider m.m. men varje lag har också en egen sida.  Vår sida heter Tjejgruppen. Ladda ned appen så du är redo när du blivit registrerad där.  Det är via den appen som all information, kallelser till träningar, fakturor m.m. kommer.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Ånge IK använder sig av Laget.se.  Där finns det dels en klubbsida med allmän information om klubben, istider m.m. men varje lag har också en egen sida.  Vår sida heter Tjejgruppen. Ladda ned appen så du är redo när du blivit registrerad där.  Det är via den appen som all information, kallelser till träningar, fakturor m.m. kommer.</dc:title>
  <dc:creator>Häreby Linda</dc:creator>
  <cp:lastModifiedBy>Häreby Linda</cp:lastModifiedBy>
  <cp:revision>2</cp:revision>
  <cp:lastPrinted>2024-09-22T12:56:17Z</cp:lastPrinted>
  <dcterms:created xsi:type="dcterms:W3CDTF">2024-09-22T12:44:59Z</dcterms:created>
  <dcterms:modified xsi:type="dcterms:W3CDTF">2024-09-22T12:56:19Z</dcterms:modified>
</cp:coreProperties>
</file>