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861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89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067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986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265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525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5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378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46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008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65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EC80-4ECC-4C23-A1FE-739D7E33E881}" type="datetimeFigureOut">
              <a:rPr lang="sv-SE" smtClean="0"/>
              <a:t>2024-09-22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F8249-6109-4BAD-9A6B-0A5F2100AA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37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D47677-36C7-2EF2-9C63-4D41070E9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731175"/>
            <a:ext cx="5829300" cy="414873"/>
          </a:xfrm>
        </p:spPr>
        <p:txBody>
          <a:bodyPr>
            <a:normAutofit/>
          </a:bodyPr>
          <a:lstStyle/>
          <a:p>
            <a:r>
              <a:rPr lang="sv-SE" sz="2000" dirty="0"/>
              <a:t>Medlemsanmälan för Tjejgruppen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56508F2-9528-4B61-ED8B-7B6930FCDB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186EF29-0B98-5484-9D85-4520FC2D6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106" y="326898"/>
            <a:ext cx="733425" cy="81915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34DA57B-A427-7860-0702-CE4A0FAD9254}"/>
              </a:ext>
            </a:extLst>
          </p:cNvPr>
          <p:cNvSpPr txBox="1"/>
          <p:nvPr/>
        </p:nvSpPr>
        <p:spPr>
          <a:xfrm>
            <a:off x="857250" y="1804416"/>
            <a:ext cx="51435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Förnamn: 	_______________________________</a:t>
            </a:r>
          </a:p>
          <a:p>
            <a:r>
              <a:rPr lang="sv-SE" dirty="0"/>
              <a:t>Efternamn:	_______________________________</a:t>
            </a:r>
          </a:p>
          <a:p>
            <a:r>
              <a:rPr lang="sv-SE" dirty="0"/>
              <a:t>Personnr:		_______________________________</a:t>
            </a:r>
          </a:p>
          <a:p>
            <a:r>
              <a:rPr lang="sv-SE" dirty="0"/>
              <a:t>Gatuadress:	_______________________________</a:t>
            </a:r>
          </a:p>
          <a:p>
            <a:r>
              <a:rPr lang="sv-SE" dirty="0"/>
              <a:t>Postnr:		__________Ort:	_______________</a:t>
            </a:r>
          </a:p>
          <a:p>
            <a:r>
              <a:rPr lang="sv-SE" dirty="0"/>
              <a:t>Mobil nr:		_______________________________</a:t>
            </a:r>
          </a:p>
          <a:p>
            <a:r>
              <a:rPr lang="sv-SE" dirty="0"/>
              <a:t>E-mail:		_______________________________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39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40</Words>
  <Application>Microsoft Office PowerPoint</Application>
  <PresentationFormat>A4 (210 x 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Medlemsanmälan för Tjejgruppen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Medlemsanmälan för Tjejgruppen</dc:title>
  <dc:creator>Häreby Linda</dc:creator>
  <cp:lastModifiedBy>Häreby Linda</cp:lastModifiedBy>
  <cp:revision>1</cp:revision>
  <dcterms:created xsi:type="dcterms:W3CDTF">2024-09-22T11:18:52Z</dcterms:created>
  <dcterms:modified xsi:type="dcterms:W3CDTF">2024-09-22T11:34:34Z</dcterms:modified>
</cp:coreProperties>
</file>