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1" r:id="rId2"/>
    <p:sldId id="2562" r:id="rId3"/>
    <p:sldId id="2568" r:id="rId4"/>
    <p:sldId id="2569" r:id="rId5"/>
    <p:sldId id="2584" r:id="rId6"/>
    <p:sldId id="2588" r:id="rId7"/>
    <p:sldId id="2586" r:id="rId8"/>
    <p:sldId id="2587" r:id="rId9"/>
    <p:sldId id="2589" r:id="rId10"/>
    <p:sldId id="2580" r:id="rId11"/>
    <p:sldId id="2570" r:id="rId12"/>
    <p:sldId id="2572" r:id="rId13"/>
    <p:sldId id="2574" r:id="rId14"/>
    <p:sldId id="2583" r:id="rId15"/>
    <p:sldId id="2581" r:id="rId16"/>
    <p:sldId id="2575" r:id="rId17"/>
    <p:sldId id="2576" r:id="rId18"/>
    <p:sldId id="2577" r:id="rId19"/>
    <p:sldId id="2590" r:id="rId20"/>
    <p:sldId id="2578" r:id="rId21"/>
    <p:sldId id="25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B3072-BFD3-4F57-AA55-659027D43FE9}" v="80" dt="2026-01-16T14:49:26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724" autoAdjust="0"/>
  </p:normalViewPr>
  <p:slideViewPr>
    <p:cSldViewPr snapToGrid="0">
      <p:cViewPr varScale="1">
        <p:scale>
          <a:sx n="100" d="100"/>
          <a:sy n="100" d="100"/>
        </p:scale>
        <p:origin x="114" y="52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 Fransson" userId="4d4540e8-5d97-43f3-92f6-b70e7c3f1fab" providerId="ADAL" clId="{6885B30B-E2C3-4B90-B645-7F0843131E38}"/>
    <pc:docChg chg="undo redo custSel addSld delSld modSld sldOrd">
      <pc:chgData name="Martin K Fransson" userId="4d4540e8-5d97-43f3-92f6-b70e7c3f1fab" providerId="ADAL" clId="{6885B30B-E2C3-4B90-B645-7F0843131E38}" dt="2026-01-16T14:49:26.726" v="3735" actId="14100"/>
      <pc:docMkLst>
        <pc:docMk/>
      </pc:docMkLst>
      <pc:sldChg chg="addSp delSp modSp mod setClrOvrMap">
        <pc:chgData name="Martin K Fransson" userId="4d4540e8-5d97-43f3-92f6-b70e7c3f1fab" providerId="ADAL" clId="{6885B30B-E2C3-4B90-B645-7F0843131E38}" dt="2026-01-16T14:49:26.726" v="3735" actId="14100"/>
        <pc:sldMkLst>
          <pc:docMk/>
          <pc:sldMk cId="2312417001" sldId="2561"/>
        </pc:sldMkLst>
        <pc:spChg chg="mod">
          <ac:chgData name="Martin K Fransson" userId="4d4540e8-5d97-43f3-92f6-b70e7c3f1fab" providerId="ADAL" clId="{6885B30B-E2C3-4B90-B645-7F0843131E38}" dt="2026-01-16T14:49:18.362" v="3733" actId="26606"/>
          <ac:spMkLst>
            <pc:docMk/>
            <pc:sldMk cId="2312417001" sldId="2561"/>
            <ac:spMk id="2" creationId="{FD33F06F-9D51-365C-28F0-BBCDA2FC0A5B}"/>
          </ac:spMkLst>
        </pc:spChg>
        <pc:spChg chg="add del">
          <ac:chgData name="Martin K Fransson" userId="4d4540e8-5d97-43f3-92f6-b70e7c3f1fab" providerId="ADAL" clId="{6885B30B-E2C3-4B90-B645-7F0843131E38}" dt="2026-01-16T14:48:59.042" v="3710" actId="26606"/>
          <ac:spMkLst>
            <pc:docMk/>
            <pc:sldMk cId="2312417001" sldId="2561"/>
            <ac:spMk id="1031" creationId="{19F9BF86-FE94-4517-B97D-026C7515E589}"/>
          </ac:spMkLst>
        </pc:spChg>
        <pc:spChg chg="add del">
          <ac:chgData name="Martin K Fransson" userId="4d4540e8-5d97-43f3-92f6-b70e7c3f1fab" providerId="ADAL" clId="{6885B30B-E2C3-4B90-B645-7F0843131E38}" dt="2026-01-16T14:48:59.037" v="3709" actId="26606"/>
          <ac:spMkLst>
            <pc:docMk/>
            <pc:sldMk cId="2312417001" sldId="2561"/>
            <ac:spMk id="1038" creationId="{CFD1D2CD-954D-4C4D-B505-05EAD159B230}"/>
          </ac:spMkLst>
        </pc:spChg>
        <pc:spChg chg="add del">
          <ac:chgData name="Martin K Fransson" userId="4d4540e8-5d97-43f3-92f6-b70e7c3f1fab" providerId="ADAL" clId="{6885B30B-E2C3-4B90-B645-7F0843131E38}" dt="2026-01-16T14:49:18.362" v="3733" actId="26606"/>
          <ac:spMkLst>
            <pc:docMk/>
            <pc:sldMk cId="2312417001" sldId="2561"/>
            <ac:spMk id="1042" creationId="{19F9BF86-FE94-4517-B97D-026C7515E589}"/>
          </ac:spMkLst>
        </pc:spChg>
        <pc:spChg chg="add">
          <ac:chgData name="Martin K Fransson" userId="4d4540e8-5d97-43f3-92f6-b70e7c3f1fab" providerId="ADAL" clId="{6885B30B-E2C3-4B90-B645-7F0843131E38}" dt="2026-01-16T14:49:18.362" v="3733" actId="26606"/>
          <ac:spMkLst>
            <pc:docMk/>
            <pc:sldMk cId="2312417001" sldId="2561"/>
            <ac:spMk id="1048" creationId="{19F9BF86-FE94-4517-B97D-026C7515E589}"/>
          </ac:spMkLst>
        </pc:spChg>
        <pc:spChg chg="add">
          <ac:chgData name="Martin K Fransson" userId="4d4540e8-5d97-43f3-92f6-b70e7c3f1fab" providerId="ADAL" clId="{6885B30B-E2C3-4B90-B645-7F0843131E38}" dt="2026-01-16T14:49:18.362" v="3733" actId="26606"/>
          <ac:spMkLst>
            <pc:docMk/>
            <pc:sldMk cId="2312417001" sldId="2561"/>
            <ac:spMk id="1050" creationId="{F8B2ECD5-47B1-47AD-AC9D-045064631A65}"/>
          </ac:spMkLst>
        </pc:spChg>
        <pc:picChg chg="add mod">
          <ac:chgData name="Martin K Fransson" userId="4d4540e8-5d97-43f3-92f6-b70e7c3f1fab" providerId="ADAL" clId="{6885B30B-E2C3-4B90-B645-7F0843131E38}" dt="2026-01-16T14:49:18.362" v="3733" actId="26606"/>
          <ac:picMkLst>
            <pc:docMk/>
            <pc:sldMk cId="2312417001" sldId="2561"/>
            <ac:picMk id="3" creationId="{02BCD62E-DCA2-CFFD-2318-7747124C5467}"/>
          </ac:picMkLst>
        </pc:picChg>
        <pc:picChg chg="mod ord">
          <ac:chgData name="Martin K Fransson" userId="4d4540e8-5d97-43f3-92f6-b70e7c3f1fab" providerId="ADAL" clId="{6885B30B-E2C3-4B90-B645-7F0843131E38}" dt="2026-01-16T14:49:26.726" v="3735" actId="14100"/>
          <ac:picMkLst>
            <pc:docMk/>
            <pc:sldMk cId="2312417001" sldId="2561"/>
            <ac:picMk id="1026" creationId="{AA98B7E4-BB82-E5F0-D4CC-522993E2AD13}"/>
          </ac:picMkLst>
        </pc:picChg>
        <pc:cxnChg chg="add del">
          <ac:chgData name="Martin K Fransson" userId="4d4540e8-5d97-43f3-92f6-b70e7c3f1fab" providerId="ADAL" clId="{6885B30B-E2C3-4B90-B645-7F0843131E38}" dt="2026-01-16T14:48:59.042" v="3710" actId="26606"/>
          <ac:cxnSpMkLst>
            <pc:docMk/>
            <pc:sldMk cId="2312417001" sldId="2561"/>
            <ac:cxnSpMk id="1033" creationId="{750527CE-FCD0-40C8-B37A-39331C2A4FDF}"/>
          </ac:cxnSpMkLst>
        </pc:cxnChg>
        <pc:cxnChg chg="add del">
          <ac:chgData name="Martin K Fransson" userId="4d4540e8-5d97-43f3-92f6-b70e7c3f1fab" providerId="ADAL" clId="{6885B30B-E2C3-4B90-B645-7F0843131E38}" dt="2026-01-16T14:48:59.037" v="3709" actId="26606"/>
          <ac:cxnSpMkLst>
            <pc:docMk/>
            <pc:sldMk cId="2312417001" sldId="2561"/>
            <ac:cxnSpMk id="1040" creationId="{D132AEA7-A24A-45A9-BF8F-D0AFF34DF68C}"/>
          </ac:cxnSpMkLst>
        </pc:cxnChg>
        <pc:cxnChg chg="add del">
          <ac:chgData name="Martin K Fransson" userId="4d4540e8-5d97-43f3-92f6-b70e7c3f1fab" providerId="ADAL" clId="{6885B30B-E2C3-4B90-B645-7F0843131E38}" dt="2026-01-16T14:49:18.362" v="3733" actId="26606"/>
          <ac:cxnSpMkLst>
            <pc:docMk/>
            <pc:sldMk cId="2312417001" sldId="2561"/>
            <ac:cxnSpMk id="1043" creationId="{59D7B6BE-A4E0-4483-BEC5-493AC3E5D2AD}"/>
          </ac:cxnSpMkLst>
        </pc:cxnChg>
        <pc:cxnChg chg="add">
          <ac:chgData name="Martin K Fransson" userId="4d4540e8-5d97-43f3-92f6-b70e7c3f1fab" providerId="ADAL" clId="{6885B30B-E2C3-4B90-B645-7F0843131E38}" dt="2026-01-16T14:49:18.362" v="3733" actId="26606"/>
          <ac:cxnSpMkLst>
            <pc:docMk/>
            <pc:sldMk cId="2312417001" sldId="2561"/>
            <ac:cxnSpMk id="1052" creationId="{97CC2FE6-3AD0-4131-B4BC-1F4D65E25E13}"/>
          </ac:cxnSpMkLst>
        </pc:cxnChg>
      </pc:sldChg>
      <pc:sldChg chg="modSp mod">
        <pc:chgData name="Martin K Fransson" userId="4d4540e8-5d97-43f3-92f6-b70e7c3f1fab" providerId="ADAL" clId="{6885B30B-E2C3-4B90-B645-7F0843131E38}" dt="2026-01-16T14:48:27.783" v="3702" actId="6549"/>
        <pc:sldMkLst>
          <pc:docMk/>
          <pc:sldMk cId="1533588946" sldId="2562"/>
        </pc:sldMkLst>
        <pc:spChg chg="mod">
          <ac:chgData name="Martin K Fransson" userId="4d4540e8-5d97-43f3-92f6-b70e7c3f1fab" providerId="ADAL" clId="{6885B30B-E2C3-4B90-B645-7F0843131E38}" dt="2026-01-16T14:48:27.783" v="3702" actId="6549"/>
          <ac:spMkLst>
            <pc:docMk/>
            <pc:sldMk cId="1533588946" sldId="2562"/>
            <ac:spMk id="4" creationId="{71C140E9-19B6-907B-B1BF-610D32D511B0}"/>
          </ac:spMkLst>
        </pc:spChg>
      </pc:sldChg>
      <pc:sldChg chg="addSp delSp modSp mod">
        <pc:chgData name="Martin K Fransson" userId="4d4540e8-5d97-43f3-92f6-b70e7c3f1fab" providerId="ADAL" clId="{6885B30B-E2C3-4B90-B645-7F0843131E38}" dt="2026-01-12T09:44:39.085" v="403" actId="14100"/>
        <pc:sldMkLst>
          <pc:docMk/>
          <pc:sldMk cId="1732634753" sldId="2568"/>
        </pc:sldMkLst>
        <pc:spChg chg="mod">
          <ac:chgData name="Martin K Fransson" userId="4d4540e8-5d97-43f3-92f6-b70e7c3f1fab" providerId="ADAL" clId="{6885B30B-E2C3-4B90-B645-7F0843131E38}" dt="2026-01-12T09:44:08.475" v="392" actId="1076"/>
          <ac:spMkLst>
            <pc:docMk/>
            <pc:sldMk cId="1732634753" sldId="2568"/>
            <ac:spMk id="17" creationId="{FA971831-ED83-8029-67C5-D5F1EC6B43C5}"/>
          </ac:spMkLst>
        </pc:spChg>
        <pc:picChg chg="add mod">
          <ac:chgData name="Martin K Fransson" userId="4d4540e8-5d97-43f3-92f6-b70e7c3f1fab" providerId="ADAL" clId="{6885B30B-E2C3-4B90-B645-7F0843131E38}" dt="2026-01-12T09:44:12.380" v="394" actId="1076"/>
          <ac:picMkLst>
            <pc:docMk/>
            <pc:sldMk cId="1732634753" sldId="2568"/>
            <ac:picMk id="19" creationId="{4A4DD938-F506-207C-0494-A88DAC12B58C}"/>
          </ac:picMkLst>
        </pc:picChg>
        <pc:picChg chg="add mod">
          <ac:chgData name="Martin K Fransson" userId="4d4540e8-5d97-43f3-92f6-b70e7c3f1fab" providerId="ADAL" clId="{6885B30B-E2C3-4B90-B645-7F0843131E38}" dt="2026-01-12T09:44:39.085" v="403" actId="14100"/>
          <ac:picMkLst>
            <pc:docMk/>
            <pc:sldMk cId="1732634753" sldId="2568"/>
            <ac:picMk id="21" creationId="{8F2CDC13-FFE3-002F-EDE3-7DC79B21BCCD}"/>
          </ac:picMkLst>
        </pc:picChg>
      </pc:sldChg>
      <pc:sldChg chg="addSp delSp modSp mod">
        <pc:chgData name="Martin K Fransson" userId="4d4540e8-5d97-43f3-92f6-b70e7c3f1fab" providerId="ADAL" clId="{6885B30B-E2C3-4B90-B645-7F0843131E38}" dt="2026-01-16T14:47:58.739" v="3698" actId="1076"/>
        <pc:sldMkLst>
          <pc:docMk/>
          <pc:sldMk cId="3558083168" sldId="2569"/>
        </pc:sldMkLst>
        <pc:spChg chg="add mod">
          <ac:chgData name="Martin K Fransson" userId="4d4540e8-5d97-43f3-92f6-b70e7c3f1fab" providerId="ADAL" clId="{6885B30B-E2C3-4B90-B645-7F0843131E38}" dt="2026-01-16T14:47:58.739" v="3698" actId="1076"/>
          <ac:spMkLst>
            <pc:docMk/>
            <pc:sldMk cId="3558083168" sldId="2569"/>
            <ac:spMk id="6" creationId="{9DD922AD-9831-DC64-228C-02017F28900F}"/>
          </ac:spMkLst>
        </pc:spChg>
        <pc:spChg chg="mod">
          <ac:chgData name="Martin K Fransson" userId="4d4540e8-5d97-43f3-92f6-b70e7c3f1fab" providerId="ADAL" clId="{6885B30B-E2C3-4B90-B645-7F0843131E38}" dt="2026-01-16T14:47:43.589" v="3694" actId="1076"/>
          <ac:spMkLst>
            <pc:docMk/>
            <pc:sldMk cId="3558083168" sldId="2569"/>
            <ac:spMk id="18" creationId="{D33C1303-B968-CA8B-3EF5-E69BF0EC2E2A}"/>
          </ac:spMkLst>
        </pc:spChg>
        <pc:graphicFrameChg chg="add mod modGraphic">
          <ac:chgData name="Martin K Fransson" userId="4d4540e8-5d97-43f3-92f6-b70e7c3f1fab" providerId="ADAL" clId="{6885B30B-E2C3-4B90-B645-7F0843131E38}" dt="2026-01-12T10:53:11.833" v="965" actId="14100"/>
          <ac:graphicFrameMkLst>
            <pc:docMk/>
            <pc:sldMk cId="3558083168" sldId="2569"/>
            <ac:graphicFrameMk id="7" creationId="{6BE92DD3-C74F-37DC-7F29-4F834B48F29C}"/>
          </ac:graphicFrameMkLst>
        </pc:graphicFrameChg>
        <pc:picChg chg="mod">
          <ac:chgData name="Martin K Fransson" userId="4d4540e8-5d97-43f3-92f6-b70e7c3f1fab" providerId="ADAL" clId="{6885B30B-E2C3-4B90-B645-7F0843131E38}" dt="2026-01-16T14:47:40.124" v="3693" actId="1076"/>
          <ac:picMkLst>
            <pc:docMk/>
            <pc:sldMk cId="3558083168" sldId="2569"/>
            <ac:picMk id="13" creationId="{0F3B2479-3FCC-FD6E-4924-18B54E88B75D}"/>
          </ac:picMkLst>
        </pc:picChg>
      </pc:sldChg>
      <pc:sldChg chg="modSp mod">
        <pc:chgData name="Martin K Fransson" userId="4d4540e8-5d97-43f3-92f6-b70e7c3f1fab" providerId="ADAL" clId="{6885B30B-E2C3-4B90-B645-7F0843131E38}" dt="2026-01-16T14:41:31.379" v="3517" actId="113"/>
        <pc:sldMkLst>
          <pc:docMk/>
          <pc:sldMk cId="43275106" sldId="2570"/>
        </pc:sldMkLst>
        <pc:spChg chg="mod">
          <ac:chgData name="Martin K Fransson" userId="4d4540e8-5d97-43f3-92f6-b70e7c3f1fab" providerId="ADAL" clId="{6885B30B-E2C3-4B90-B645-7F0843131E38}" dt="2026-01-16T14:41:31.379" v="3517" actId="113"/>
          <ac:spMkLst>
            <pc:docMk/>
            <pc:sldMk cId="43275106" sldId="2570"/>
            <ac:spMk id="10" creationId="{C3BE3ABA-DD41-481A-C9EE-CA0AA5321FA4}"/>
          </ac:spMkLst>
        </pc:spChg>
      </pc:sldChg>
      <pc:sldChg chg="delSp modSp mod">
        <pc:chgData name="Martin K Fransson" userId="4d4540e8-5d97-43f3-92f6-b70e7c3f1fab" providerId="ADAL" clId="{6885B30B-E2C3-4B90-B645-7F0843131E38}" dt="2026-01-16T14:43:32.933" v="3624" actId="313"/>
        <pc:sldMkLst>
          <pc:docMk/>
          <pc:sldMk cId="2888195298" sldId="2572"/>
        </pc:sldMkLst>
        <pc:spChg chg="mod">
          <ac:chgData name="Martin K Fransson" userId="4d4540e8-5d97-43f3-92f6-b70e7c3f1fab" providerId="ADAL" clId="{6885B30B-E2C3-4B90-B645-7F0843131E38}" dt="2026-01-16T14:43:32.933" v="3624" actId="313"/>
          <ac:spMkLst>
            <pc:docMk/>
            <pc:sldMk cId="2888195298" sldId="2572"/>
            <ac:spMk id="6" creationId="{C367BE40-1071-2675-8A5C-31C414F158F8}"/>
          </ac:spMkLst>
        </pc:spChg>
        <pc:spChg chg="mod">
          <ac:chgData name="Martin K Fransson" userId="4d4540e8-5d97-43f3-92f6-b70e7c3f1fab" providerId="ADAL" clId="{6885B30B-E2C3-4B90-B645-7F0843131E38}" dt="2026-01-16T14:41:50.301" v="3518" actId="20577"/>
          <ac:spMkLst>
            <pc:docMk/>
            <pc:sldMk cId="2888195298" sldId="2572"/>
            <ac:spMk id="10" creationId="{FB1D939F-C06B-C01E-51B5-22CE89B3C539}"/>
          </ac:spMkLst>
        </pc:spChg>
      </pc:sldChg>
      <pc:sldChg chg="modSp mod">
        <pc:chgData name="Martin K Fransson" userId="4d4540e8-5d97-43f3-92f6-b70e7c3f1fab" providerId="ADAL" clId="{6885B30B-E2C3-4B90-B645-7F0843131E38}" dt="2026-01-16T14:43:40.481" v="3627" actId="113"/>
        <pc:sldMkLst>
          <pc:docMk/>
          <pc:sldMk cId="3642828249" sldId="2574"/>
        </pc:sldMkLst>
        <pc:spChg chg="mod">
          <ac:chgData name="Martin K Fransson" userId="4d4540e8-5d97-43f3-92f6-b70e7c3f1fab" providerId="ADAL" clId="{6885B30B-E2C3-4B90-B645-7F0843131E38}" dt="2026-01-16T14:43:40.481" v="3627" actId="113"/>
          <ac:spMkLst>
            <pc:docMk/>
            <pc:sldMk cId="3642828249" sldId="2574"/>
            <ac:spMk id="4" creationId="{E489CE76-A498-A3B5-BE5B-E84ABDF04AB8}"/>
          </ac:spMkLst>
        </pc:spChg>
      </pc:sldChg>
      <pc:sldChg chg="modSp mod">
        <pc:chgData name="Martin K Fransson" userId="4d4540e8-5d97-43f3-92f6-b70e7c3f1fab" providerId="ADAL" clId="{6885B30B-E2C3-4B90-B645-7F0843131E38}" dt="2026-01-16T14:44:40.513" v="3647" actId="403"/>
        <pc:sldMkLst>
          <pc:docMk/>
          <pc:sldMk cId="1509903576" sldId="2575"/>
        </pc:sldMkLst>
        <pc:spChg chg="mod">
          <ac:chgData name="Martin K Fransson" userId="4d4540e8-5d97-43f3-92f6-b70e7c3f1fab" providerId="ADAL" clId="{6885B30B-E2C3-4B90-B645-7F0843131E38}" dt="2026-01-16T14:44:24.454" v="3641" actId="403"/>
          <ac:spMkLst>
            <pc:docMk/>
            <pc:sldMk cId="1509903576" sldId="2575"/>
            <ac:spMk id="6" creationId="{20EDCE47-359B-E245-E58A-42C880226C92}"/>
          </ac:spMkLst>
        </pc:spChg>
        <pc:spChg chg="mod">
          <ac:chgData name="Martin K Fransson" userId="4d4540e8-5d97-43f3-92f6-b70e7c3f1fab" providerId="ADAL" clId="{6885B30B-E2C3-4B90-B645-7F0843131E38}" dt="2026-01-16T14:44:40.513" v="3647" actId="403"/>
          <ac:spMkLst>
            <pc:docMk/>
            <pc:sldMk cId="1509903576" sldId="2575"/>
            <ac:spMk id="8" creationId="{20CC77B9-8ECA-40CF-29A6-64F688C3ABEF}"/>
          </ac:spMkLst>
        </pc:spChg>
        <pc:spChg chg="mod">
          <ac:chgData name="Martin K Fransson" userId="4d4540e8-5d97-43f3-92f6-b70e7c3f1fab" providerId="ADAL" clId="{6885B30B-E2C3-4B90-B645-7F0843131E38}" dt="2026-01-16T14:44:19.279" v="3639" actId="403"/>
          <ac:spMkLst>
            <pc:docMk/>
            <pc:sldMk cId="1509903576" sldId="2575"/>
            <ac:spMk id="10" creationId="{8425CDE6-7942-69B0-8974-463621743F4D}"/>
          </ac:spMkLst>
        </pc:spChg>
      </pc:sldChg>
      <pc:sldChg chg="modSp mod">
        <pc:chgData name="Martin K Fransson" userId="4d4540e8-5d97-43f3-92f6-b70e7c3f1fab" providerId="ADAL" clId="{6885B30B-E2C3-4B90-B645-7F0843131E38}" dt="2026-01-14T11:37:33.306" v="2373" actId="6549"/>
        <pc:sldMkLst>
          <pc:docMk/>
          <pc:sldMk cId="3906558844" sldId="2576"/>
        </pc:sldMkLst>
        <pc:spChg chg="mod">
          <ac:chgData name="Martin K Fransson" userId="4d4540e8-5d97-43f3-92f6-b70e7c3f1fab" providerId="ADAL" clId="{6885B30B-E2C3-4B90-B645-7F0843131E38}" dt="2026-01-14T11:37:33.306" v="2373" actId="6549"/>
          <ac:spMkLst>
            <pc:docMk/>
            <pc:sldMk cId="3906558844" sldId="2576"/>
            <ac:spMk id="5" creationId="{FE457CF2-0E97-28FF-8870-1623A7C367E7}"/>
          </ac:spMkLst>
        </pc:spChg>
      </pc:sldChg>
      <pc:sldChg chg="modSp mod">
        <pc:chgData name="Martin K Fransson" userId="4d4540e8-5d97-43f3-92f6-b70e7c3f1fab" providerId="ADAL" clId="{6885B30B-E2C3-4B90-B645-7F0843131E38}" dt="2026-01-16T14:45:05.007" v="3652" actId="20577"/>
        <pc:sldMkLst>
          <pc:docMk/>
          <pc:sldMk cId="1070807121" sldId="2577"/>
        </pc:sldMkLst>
        <pc:spChg chg="mod">
          <ac:chgData name="Martin K Fransson" userId="4d4540e8-5d97-43f3-92f6-b70e7c3f1fab" providerId="ADAL" clId="{6885B30B-E2C3-4B90-B645-7F0843131E38}" dt="2026-01-07T10:47:06.055" v="45" actId="20577"/>
          <ac:spMkLst>
            <pc:docMk/>
            <pc:sldMk cId="1070807121" sldId="2577"/>
            <ac:spMk id="2" creationId="{F8E3E0D1-7FA0-2DEF-F971-B644DCF96BE3}"/>
          </ac:spMkLst>
        </pc:spChg>
        <pc:spChg chg="mod">
          <ac:chgData name="Martin K Fransson" userId="4d4540e8-5d97-43f3-92f6-b70e7c3f1fab" providerId="ADAL" clId="{6885B30B-E2C3-4B90-B645-7F0843131E38}" dt="2026-01-16T14:45:05.007" v="3652" actId="20577"/>
          <ac:spMkLst>
            <pc:docMk/>
            <pc:sldMk cId="1070807121" sldId="2577"/>
            <ac:spMk id="5" creationId="{EDAA7C2B-1C3E-5407-35FD-D725EC462E24}"/>
          </ac:spMkLst>
        </pc:spChg>
      </pc:sldChg>
      <pc:sldChg chg="addSp delSp modSp mod">
        <pc:chgData name="Martin K Fransson" userId="4d4540e8-5d97-43f3-92f6-b70e7c3f1fab" providerId="ADAL" clId="{6885B30B-E2C3-4B90-B645-7F0843131E38}" dt="2026-01-16T14:46:25.520" v="3675" actId="313"/>
        <pc:sldMkLst>
          <pc:docMk/>
          <pc:sldMk cId="2843627416" sldId="2578"/>
        </pc:sldMkLst>
        <pc:spChg chg="mod">
          <ac:chgData name="Martin K Fransson" userId="4d4540e8-5d97-43f3-92f6-b70e7c3f1fab" providerId="ADAL" clId="{6885B30B-E2C3-4B90-B645-7F0843131E38}" dt="2026-01-16T14:46:25.520" v="3675" actId="313"/>
          <ac:spMkLst>
            <pc:docMk/>
            <pc:sldMk cId="2843627416" sldId="2578"/>
            <ac:spMk id="5" creationId="{65AB1F81-DB52-99AD-8A8A-6A36B0B0CAFE}"/>
          </ac:spMkLst>
        </pc:spChg>
        <pc:picChg chg="add mod">
          <ac:chgData name="Martin K Fransson" userId="4d4540e8-5d97-43f3-92f6-b70e7c3f1fab" providerId="ADAL" clId="{6885B30B-E2C3-4B90-B645-7F0843131E38}" dt="2026-01-12T10:48:33.388" v="770" actId="14100"/>
          <ac:picMkLst>
            <pc:docMk/>
            <pc:sldMk cId="2843627416" sldId="2578"/>
            <ac:picMk id="4" creationId="{C07BE158-396E-6292-626E-0673FAA5FAF5}"/>
          </ac:picMkLst>
        </pc:picChg>
      </pc:sldChg>
      <pc:sldChg chg="addSp delSp modSp mod">
        <pc:chgData name="Martin K Fransson" userId="4d4540e8-5d97-43f3-92f6-b70e7c3f1fab" providerId="ADAL" clId="{6885B30B-E2C3-4B90-B645-7F0843131E38}" dt="2026-01-16T14:47:10.225" v="3690" actId="20577"/>
        <pc:sldMkLst>
          <pc:docMk/>
          <pc:sldMk cId="350500326" sldId="2579"/>
        </pc:sldMkLst>
        <pc:spChg chg="add mod">
          <ac:chgData name="Martin K Fransson" userId="4d4540e8-5d97-43f3-92f6-b70e7c3f1fab" providerId="ADAL" clId="{6885B30B-E2C3-4B90-B645-7F0843131E38}" dt="2026-01-16T14:46:59.717" v="3687" actId="1076"/>
          <ac:spMkLst>
            <pc:docMk/>
            <pc:sldMk cId="350500326" sldId="2579"/>
            <ac:spMk id="3" creationId="{BB45B6B7-7ECA-BE1E-26B6-D9E0F3CF37E1}"/>
          </ac:spMkLst>
        </pc:spChg>
        <pc:spChg chg="mod">
          <ac:chgData name="Martin K Fransson" userId="4d4540e8-5d97-43f3-92f6-b70e7c3f1fab" providerId="ADAL" clId="{6885B30B-E2C3-4B90-B645-7F0843131E38}" dt="2026-01-16T14:47:10.225" v="3690" actId="20577"/>
          <ac:spMkLst>
            <pc:docMk/>
            <pc:sldMk cId="350500326" sldId="2579"/>
            <ac:spMk id="4" creationId="{200191CC-A9D9-5322-A1C7-188FE2BEB74A}"/>
          </ac:spMkLst>
        </pc:spChg>
        <pc:spChg chg="mod">
          <ac:chgData name="Martin K Fransson" userId="4d4540e8-5d97-43f3-92f6-b70e7c3f1fab" providerId="ADAL" clId="{6885B30B-E2C3-4B90-B645-7F0843131E38}" dt="2026-01-12T10:49:27.103" v="797" actId="20577"/>
          <ac:spMkLst>
            <pc:docMk/>
            <pc:sldMk cId="350500326" sldId="2579"/>
            <ac:spMk id="6" creationId="{2ACDA2C2-1ACD-FD57-B1AD-B83E2C8E0A20}"/>
          </ac:spMkLst>
        </pc:spChg>
        <pc:spChg chg="add mod">
          <ac:chgData name="Martin K Fransson" userId="4d4540e8-5d97-43f3-92f6-b70e7c3f1fab" providerId="ADAL" clId="{6885B30B-E2C3-4B90-B645-7F0843131E38}" dt="2026-01-14T11:29:26.543" v="1971" actId="1076"/>
          <ac:spMkLst>
            <pc:docMk/>
            <pc:sldMk cId="350500326" sldId="2579"/>
            <ac:spMk id="8" creationId="{CF014802-72B5-BF8F-3C77-9D775E7164FA}"/>
          </ac:spMkLst>
        </pc:spChg>
        <pc:graphicFrameChg chg="mod modGraphic">
          <ac:chgData name="Martin K Fransson" userId="4d4540e8-5d97-43f3-92f6-b70e7c3f1fab" providerId="ADAL" clId="{6885B30B-E2C3-4B90-B645-7F0843131E38}" dt="2026-01-16T14:46:48.951" v="3681" actId="1076"/>
          <ac:graphicFrameMkLst>
            <pc:docMk/>
            <pc:sldMk cId="350500326" sldId="2579"/>
            <ac:graphicFrameMk id="7" creationId="{8AA277C4-0896-17FB-EAB0-FCC3882477BA}"/>
          </ac:graphicFrameMkLst>
        </pc:graphicFrameChg>
      </pc:sldChg>
      <pc:sldChg chg="modSp mod ord">
        <pc:chgData name="Martin K Fransson" userId="4d4540e8-5d97-43f3-92f6-b70e7c3f1fab" providerId="ADAL" clId="{6885B30B-E2C3-4B90-B645-7F0843131E38}" dt="2026-01-16T14:40:52.998" v="3510" actId="113"/>
        <pc:sldMkLst>
          <pc:docMk/>
          <pc:sldMk cId="2017257852" sldId="2580"/>
        </pc:sldMkLst>
        <pc:spChg chg="mod">
          <ac:chgData name="Martin K Fransson" userId="4d4540e8-5d97-43f3-92f6-b70e7c3f1fab" providerId="ADAL" clId="{6885B30B-E2C3-4B90-B645-7F0843131E38}" dt="2026-01-16T14:40:52.998" v="3510" actId="113"/>
          <ac:spMkLst>
            <pc:docMk/>
            <pc:sldMk cId="2017257852" sldId="2580"/>
            <ac:spMk id="8" creationId="{43A234F7-4F47-CCFF-14B3-C4BC93997AF9}"/>
          </ac:spMkLst>
        </pc:spChg>
      </pc:sldChg>
      <pc:sldChg chg="modSp mod">
        <pc:chgData name="Martin K Fransson" userId="4d4540e8-5d97-43f3-92f6-b70e7c3f1fab" providerId="ADAL" clId="{6885B30B-E2C3-4B90-B645-7F0843131E38}" dt="2026-01-16T14:44:07.085" v="3635" actId="403"/>
        <pc:sldMkLst>
          <pc:docMk/>
          <pc:sldMk cId="1159392206" sldId="2581"/>
        </pc:sldMkLst>
        <pc:spChg chg="mod">
          <ac:chgData name="Martin K Fransson" userId="4d4540e8-5d97-43f3-92f6-b70e7c3f1fab" providerId="ADAL" clId="{6885B30B-E2C3-4B90-B645-7F0843131E38}" dt="2026-01-16T14:44:07.085" v="3635" actId="403"/>
          <ac:spMkLst>
            <pc:docMk/>
            <pc:sldMk cId="1159392206" sldId="2581"/>
            <ac:spMk id="10" creationId="{084AD62D-52AE-9DF0-1F39-F446D57BAD55}"/>
          </ac:spMkLst>
        </pc:spChg>
      </pc:sldChg>
      <pc:sldChg chg="modSp mod">
        <pc:chgData name="Martin K Fransson" userId="4d4540e8-5d97-43f3-92f6-b70e7c3f1fab" providerId="ADAL" clId="{6885B30B-E2C3-4B90-B645-7F0843131E38}" dt="2026-01-16T14:44:00.972" v="3633" actId="5793"/>
        <pc:sldMkLst>
          <pc:docMk/>
          <pc:sldMk cId="1703636944" sldId="2583"/>
        </pc:sldMkLst>
        <pc:spChg chg="mod">
          <ac:chgData name="Martin K Fransson" userId="4d4540e8-5d97-43f3-92f6-b70e7c3f1fab" providerId="ADAL" clId="{6885B30B-E2C3-4B90-B645-7F0843131E38}" dt="2026-01-16T14:44:00.972" v="3633" actId="5793"/>
          <ac:spMkLst>
            <pc:docMk/>
            <pc:sldMk cId="1703636944" sldId="2583"/>
            <ac:spMk id="5" creationId="{FFA99C88-C23E-D8BF-62F2-C3B14D5BF31C}"/>
          </ac:spMkLst>
        </pc:spChg>
      </pc:sldChg>
      <pc:sldChg chg="addSp delSp modSp new mod">
        <pc:chgData name="Martin K Fransson" userId="4d4540e8-5d97-43f3-92f6-b70e7c3f1fab" providerId="ADAL" clId="{6885B30B-E2C3-4B90-B645-7F0843131E38}" dt="2026-01-16T14:48:04.442" v="3699" actId="403"/>
        <pc:sldMkLst>
          <pc:docMk/>
          <pc:sldMk cId="2118928794" sldId="2584"/>
        </pc:sldMkLst>
        <pc:spChg chg="mod">
          <ac:chgData name="Martin K Fransson" userId="4d4540e8-5d97-43f3-92f6-b70e7c3f1fab" providerId="ADAL" clId="{6885B30B-E2C3-4B90-B645-7F0843131E38}" dt="2026-01-12T10:08:39.749" v="444" actId="1076"/>
          <ac:spMkLst>
            <pc:docMk/>
            <pc:sldMk cId="2118928794" sldId="2584"/>
            <ac:spMk id="2" creationId="{69476BA0-69C4-CAB4-1974-6776A86ABBB9}"/>
          </ac:spMkLst>
        </pc:spChg>
        <pc:spChg chg="add mod">
          <ac:chgData name="Martin K Fransson" userId="4d4540e8-5d97-43f3-92f6-b70e7c3f1fab" providerId="ADAL" clId="{6885B30B-E2C3-4B90-B645-7F0843131E38}" dt="2026-01-16T14:48:04.442" v="3699" actId="403"/>
          <ac:spMkLst>
            <pc:docMk/>
            <pc:sldMk cId="2118928794" sldId="2584"/>
            <ac:spMk id="6" creationId="{B05F81B8-C393-2C6B-5C00-4D814D735A6F}"/>
          </ac:spMkLst>
        </pc:spChg>
      </pc:sldChg>
      <pc:sldChg chg="addSp delSp modSp add mod">
        <pc:chgData name="Martin K Fransson" userId="4d4540e8-5d97-43f3-92f6-b70e7c3f1fab" providerId="ADAL" clId="{6885B30B-E2C3-4B90-B645-7F0843131E38}" dt="2026-01-16T14:39:15.846" v="3480" actId="20577"/>
        <pc:sldMkLst>
          <pc:docMk/>
          <pc:sldMk cId="1318451356" sldId="2586"/>
        </pc:sldMkLst>
        <pc:spChg chg="mod">
          <ac:chgData name="Martin K Fransson" userId="4d4540e8-5d97-43f3-92f6-b70e7c3f1fab" providerId="ADAL" clId="{6885B30B-E2C3-4B90-B645-7F0843131E38}" dt="2026-01-12T10:35:22.247" v="485" actId="20577"/>
          <ac:spMkLst>
            <pc:docMk/>
            <pc:sldMk cId="1318451356" sldId="2586"/>
            <ac:spMk id="2" creationId="{0359F81C-FA56-739F-AFE8-D43071AA6B0F}"/>
          </ac:spMkLst>
        </pc:spChg>
        <pc:spChg chg="add mod">
          <ac:chgData name="Martin K Fransson" userId="4d4540e8-5d97-43f3-92f6-b70e7c3f1fab" providerId="ADAL" clId="{6885B30B-E2C3-4B90-B645-7F0843131E38}" dt="2026-01-16T14:39:15.846" v="3480" actId="20577"/>
          <ac:spMkLst>
            <pc:docMk/>
            <pc:sldMk cId="1318451356" sldId="2586"/>
            <ac:spMk id="4" creationId="{F5C2C755-ACD0-D5BD-452F-3162FCADEEF1}"/>
          </ac:spMkLst>
        </pc:spChg>
      </pc:sldChg>
      <pc:sldChg chg="addSp delSp modSp add mod">
        <pc:chgData name="Martin K Fransson" userId="4d4540e8-5d97-43f3-92f6-b70e7c3f1fab" providerId="ADAL" clId="{6885B30B-E2C3-4B90-B645-7F0843131E38}" dt="2026-01-16T14:40:01.893" v="3507" actId="20577"/>
        <pc:sldMkLst>
          <pc:docMk/>
          <pc:sldMk cId="3875855087" sldId="2587"/>
        </pc:sldMkLst>
        <pc:spChg chg="add mod">
          <ac:chgData name="Martin K Fransson" userId="4d4540e8-5d97-43f3-92f6-b70e7c3f1fab" providerId="ADAL" clId="{6885B30B-E2C3-4B90-B645-7F0843131E38}" dt="2026-01-16T14:40:01.893" v="3507" actId="20577"/>
          <ac:spMkLst>
            <pc:docMk/>
            <pc:sldMk cId="3875855087" sldId="2587"/>
            <ac:spMk id="5" creationId="{ECC5C511-B4A0-6292-2046-EE045884843E}"/>
          </ac:spMkLst>
        </pc:spChg>
      </pc:sldChg>
      <pc:sldChg chg="addSp delSp modSp add mod ord">
        <pc:chgData name="Martin K Fransson" userId="4d4540e8-5d97-43f3-92f6-b70e7c3f1fab" providerId="ADAL" clId="{6885B30B-E2C3-4B90-B645-7F0843131E38}" dt="2026-01-16T14:37:29.703" v="3432" actId="20577"/>
        <pc:sldMkLst>
          <pc:docMk/>
          <pc:sldMk cId="1746612690" sldId="2588"/>
        </pc:sldMkLst>
        <pc:spChg chg="add mod">
          <ac:chgData name="Martin K Fransson" userId="4d4540e8-5d97-43f3-92f6-b70e7c3f1fab" providerId="ADAL" clId="{6885B30B-E2C3-4B90-B645-7F0843131E38}" dt="2026-01-16T14:37:29.703" v="3432" actId="20577"/>
          <ac:spMkLst>
            <pc:docMk/>
            <pc:sldMk cId="1746612690" sldId="2588"/>
            <ac:spMk id="6" creationId="{426487EC-E7D1-A38C-EC1B-4CDED4697FEE}"/>
          </ac:spMkLst>
        </pc:spChg>
      </pc:sldChg>
      <pc:sldChg chg="addSp delSp modSp add mod">
        <pc:chgData name="Martin K Fransson" userId="4d4540e8-5d97-43f3-92f6-b70e7c3f1fab" providerId="ADAL" clId="{6885B30B-E2C3-4B90-B645-7F0843131E38}" dt="2026-01-15T15:28:10.245" v="3074" actId="20577"/>
        <pc:sldMkLst>
          <pc:docMk/>
          <pc:sldMk cId="1409273402" sldId="2589"/>
        </pc:sldMkLst>
        <pc:spChg chg="mod">
          <ac:chgData name="Martin K Fransson" userId="4d4540e8-5d97-43f3-92f6-b70e7c3f1fab" providerId="ADAL" clId="{6885B30B-E2C3-4B90-B645-7F0843131E38}" dt="2026-01-15T15:28:10.245" v="3074" actId="20577"/>
          <ac:spMkLst>
            <pc:docMk/>
            <pc:sldMk cId="1409273402" sldId="2589"/>
            <ac:spMk id="2" creationId="{00833AB5-9726-42E4-8312-159E8C22C110}"/>
          </ac:spMkLst>
        </pc:spChg>
        <pc:picChg chg="add mod">
          <ac:chgData name="Martin K Fransson" userId="4d4540e8-5d97-43f3-92f6-b70e7c3f1fab" providerId="ADAL" clId="{6885B30B-E2C3-4B90-B645-7F0843131E38}" dt="2026-01-12T11:01:31.727" v="1383" actId="1076"/>
          <ac:picMkLst>
            <pc:docMk/>
            <pc:sldMk cId="1409273402" sldId="2589"/>
            <ac:picMk id="4" creationId="{34934B36-645C-AFBB-A5C1-8C3CEDD69141}"/>
          </ac:picMkLst>
        </pc:picChg>
      </pc:sldChg>
      <pc:sldChg chg="modSp add mod">
        <pc:chgData name="Martin K Fransson" userId="4d4540e8-5d97-43f3-92f6-b70e7c3f1fab" providerId="ADAL" clId="{6885B30B-E2C3-4B90-B645-7F0843131E38}" dt="2026-01-16T14:45:50.670" v="3662" actId="6549"/>
        <pc:sldMkLst>
          <pc:docMk/>
          <pc:sldMk cId="2848861431" sldId="2590"/>
        </pc:sldMkLst>
        <pc:spChg chg="mod">
          <ac:chgData name="Martin K Fransson" userId="4d4540e8-5d97-43f3-92f6-b70e7c3f1fab" providerId="ADAL" clId="{6885B30B-E2C3-4B90-B645-7F0843131E38}" dt="2026-01-14T11:37:54.576" v="2397" actId="20577"/>
          <ac:spMkLst>
            <pc:docMk/>
            <pc:sldMk cId="2848861431" sldId="2590"/>
            <ac:spMk id="2" creationId="{2B8EB299-4550-DF3A-F53D-08479E524EA9}"/>
          </ac:spMkLst>
        </pc:spChg>
        <pc:spChg chg="mod">
          <ac:chgData name="Martin K Fransson" userId="4d4540e8-5d97-43f3-92f6-b70e7c3f1fab" providerId="ADAL" clId="{6885B30B-E2C3-4B90-B645-7F0843131E38}" dt="2026-01-16T14:45:50.670" v="3662" actId="6549"/>
          <ac:spMkLst>
            <pc:docMk/>
            <pc:sldMk cId="2848861431" sldId="2590"/>
            <ac:spMk id="5" creationId="{10631BA5-D5F1-14AE-9A87-1F6CA4853D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ECFDC-5EF2-4E73-BF85-1E73C8C917A7}" type="datetimeFigureOut">
              <a:rPr lang="en-US" smtClean="0"/>
              <a:t>2026-01-16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B001C-DEBF-40DE-9CAC-DD5EDC50D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9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67E1-122F-4BA3-AD28-03A942D44E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6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67E1-122F-4BA3-AD28-03A942D44E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2026-01-16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8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2026-01-16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9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2026-01-16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14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2026-01-16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2026-01-16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84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2026-01-16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2026-01-16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2026-01-16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7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2026-01-16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2026-01-16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1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2026-01-16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3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2026-01-16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92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gis.svenskfotboll.se/fogisforeningklient/Start/Frameset.aspx?url=" TargetMode="External"/><Relationship Id="rId2" Type="http://schemas.openxmlformats.org/officeDocument/2006/relationships/hyperlink" Target="https://ovningsbanken.svenskfotboll.se/fotboll/tranare/ovningsbanken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sen.se/tjanster-tillstand/belastningsregistret/barn-annan-verksamhet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eam.intersport.se/aneby-sk-balaryds-ik-ungdomsfotboll-ungdomsinneb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landsfotbollen.se/tavling/cupsanktioner/sanktionerade-fotbollscuper-2024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ktiva.svenskfotboll.se/tranare/spelforme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landsfotbollen.se/utbildning/tranare/katalog/spelformer/" TargetMode="External"/><Relationship Id="rId2" Type="http://schemas.openxmlformats.org/officeDocument/2006/relationships/hyperlink" Target="https://www.smalandsfotbollen.se/utbildning/tranare/katalog/svff-d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eby SK 100 år | Aneby SK | laget.se">
            <a:extLst>
              <a:ext uri="{FF2B5EF4-FFF2-40B4-BE49-F238E27FC236}">
                <a16:creationId xmlns:a16="http://schemas.microsoft.com/office/drawing/2014/main" id="{AA98B7E4-BB82-E5F0-D4CC-522993E2A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9" r="26518" b="-1"/>
          <a:stretch>
            <a:fillRect/>
          </a:stretch>
        </p:blipFill>
        <p:spPr bwMode="auto">
          <a:xfrm>
            <a:off x="20" y="10"/>
            <a:ext cx="75437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F8B2ECD5-47B1-47AD-AC9D-045064631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89663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3F06F-9D51-365C-28F0-BBCDA2FC0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914400"/>
            <a:ext cx="4659086" cy="342786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>
                <a:solidFill>
                  <a:srgbClr val="FFFFFF"/>
                </a:solidFill>
              </a:rPr>
              <a:t> Kick-Off</a:t>
            </a:r>
            <a:br>
              <a:rPr lang="en-US" sz="5100">
                <a:solidFill>
                  <a:srgbClr val="FFFFFF"/>
                </a:solidFill>
              </a:rPr>
            </a:br>
            <a:r>
              <a:rPr lang="en-US" sz="5100">
                <a:solidFill>
                  <a:srgbClr val="FFFFFF"/>
                </a:solidFill>
              </a:rPr>
              <a:t>Aneby SK / BIK</a:t>
            </a:r>
            <a:br>
              <a:rPr lang="en-US" sz="5100">
                <a:solidFill>
                  <a:srgbClr val="FFFFFF"/>
                </a:solidFill>
              </a:rPr>
            </a:br>
            <a:r>
              <a:rPr lang="en-US" sz="5100">
                <a:solidFill>
                  <a:srgbClr val="FFFFFF"/>
                </a:solidFill>
              </a:rPr>
              <a:t>U-fotboll</a:t>
            </a:r>
            <a:br>
              <a:rPr lang="en-US" sz="5100">
                <a:solidFill>
                  <a:srgbClr val="FFFFFF"/>
                </a:solidFill>
              </a:rPr>
            </a:br>
            <a:r>
              <a:rPr lang="en-US" sz="5100">
                <a:solidFill>
                  <a:srgbClr val="FFFFFF"/>
                </a:solidFill>
              </a:rPr>
              <a:t>2026</a:t>
            </a:r>
          </a:p>
        </p:txBody>
      </p: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älaryds IK - Tabell, Matcher &amp; Resultat - Fotboll Herr">
            <a:extLst>
              <a:ext uri="{FF2B5EF4-FFF2-40B4-BE49-F238E27FC236}">
                <a16:creationId xmlns:a16="http://schemas.microsoft.com/office/drawing/2014/main" id="{02BCD62E-DCA2-CFFD-2318-7747124C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r="17899"/>
          <a:stretch>
            <a:fillRect/>
          </a:stretch>
        </p:blipFill>
        <p:spPr bwMode="auto">
          <a:xfrm>
            <a:off x="7803244" y="-1"/>
            <a:ext cx="43887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17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B34953-7206-187A-7CE4-20E7FF124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84435-9EEA-23E2-AC22-F033239C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05202"/>
            <a:ext cx="4702952" cy="6205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 err="1"/>
              <a:t>Samsyn</a:t>
            </a:r>
            <a:r>
              <a:rPr lang="en-US" sz="4400" dirty="0"/>
              <a:t> </a:t>
            </a:r>
            <a:r>
              <a:rPr lang="en-US" sz="4400" dirty="0" err="1"/>
              <a:t>Småland</a:t>
            </a:r>
            <a:endParaRPr lang="en-US" sz="4400" dirty="0"/>
          </a:p>
        </p:txBody>
      </p:sp>
      <p:pic>
        <p:nvPicPr>
          <p:cNvPr id="5" name="Picture 4" descr="A yellow and black flyer&#10;&#10;AI-generated content may be incorrect.">
            <a:extLst>
              <a:ext uri="{FF2B5EF4-FFF2-40B4-BE49-F238E27FC236}">
                <a16:creationId xmlns:a16="http://schemas.microsoft.com/office/drawing/2014/main" id="{4DA75F5D-FBF2-3964-97AC-AEB427BF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27" y="185062"/>
            <a:ext cx="6219648" cy="620409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AC3912-9445-326E-F355-EA4A28801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A234F7-4F47-CCFF-14B3-C4BC93997AF9}"/>
              </a:ext>
            </a:extLst>
          </p:cNvPr>
          <p:cNvSpPr txBox="1"/>
          <p:nvPr/>
        </p:nvSpPr>
        <p:spPr>
          <a:xfrm>
            <a:off x="301928" y="825799"/>
            <a:ext cx="4356271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sv-SE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Samarbete mellan Smålands Innebandy, Ishockey, Fotboll. För barn upp til 15 år.</a:t>
            </a:r>
          </a:p>
          <a:p>
            <a:pPr fontAlgn="base"/>
            <a:endParaRPr lang="sv-SE" dirty="0"/>
          </a:p>
          <a:p>
            <a:pPr fontAlgn="base"/>
            <a:r>
              <a:rPr lang="sv-SE" sz="18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Syfte att få så många som möjligt att kunna fortsätta med flera sporter längre upp i åldrarna.</a:t>
            </a:r>
          </a:p>
          <a:p>
            <a:pPr fontAlgn="base"/>
            <a:endParaRPr lang="sv-SE" dirty="0"/>
          </a:p>
          <a:p>
            <a:pPr fontAlgn="base"/>
            <a:r>
              <a:rPr lang="sv-SE" b="1" dirty="0"/>
              <a:t>Träning i en annan idrott tillgodoräknas när det gäller träningsnärvaro</a:t>
            </a:r>
            <a:endParaRPr lang="sv-SE" sz="18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sv-SE" dirty="0"/>
          </a:p>
          <a:p>
            <a:pPr fontAlgn="base"/>
            <a:r>
              <a:rPr lang="sv-SE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Fotbollen får ha 1 tillfälle / vecka som inte krockar. Kan läggas in spontana matcher mm så länge dialog med innebandyn hålls.</a:t>
            </a:r>
          </a:p>
          <a:p>
            <a:pPr fontAlgn="base"/>
            <a:endParaRPr lang="sv-SE" b="1" dirty="0"/>
          </a:p>
          <a:p>
            <a:pPr fontAlgn="base"/>
            <a:r>
              <a:rPr lang="sv-SE" sz="18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Viktigaste är dialogen mellan fotbollens ledare och innebandyns. </a:t>
            </a:r>
          </a:p>
          <a:p>
            <a:pPr fontAlgn="base"/>
            <a:r>
              <a:rPr lang="sv-SE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Det kommer krocka ibland, då gäller det att man löser situationen på ett bra sätt.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725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82B37-A0A6-EC87-0E18-22981CC0D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7E7C-4969-D0D8-69A1-14ED6E59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 err="1"/>
              <a:t>Samarbete</a:t>
            </a:r>
            <a:r>
              <a:rPr lang="en-US" dirty="0"/>
              <a:t> </a:t>
            </a:r>
            <a:r>
              <a:rPr lang="en-US" dirty="0" err="1"/>
              <a:t>Bälaryds</a:t>
            </a:r>
            <a:r>
              <a:rPr lang="en-US" dirty="0"/>
              <a:t> 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BE3ABA-DD41-481A-C9EE-CA0AA5321FA4}"/>
              </a:ext>
            </a:extLst>
          </p:cNvPr>
          <p:cNvSpPr txBox="1"/>
          <p:nvPr/>
        </p:nvSpPr>
        <p:spPr>
          <a:xfrm>
            <a:off x="650535" y="1748989"/>
            <a:ext cx="10369890" cy="27997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Avtal</a:t>
            </a:r>
            <a:r>
              <a:rPr lang="en-US" sz="2000" b="1" dirty="0"/>
              <a:t> </a:t>
            </a:r>
            <a:r>
              <a:rPr lang="en-US" sz="2000" b="1" dirty="0" err="1"/>
              <a:t>mellan</a:t>
            </a:r>
            <a:r>
              <a:rPr lang="en-US" sz="2000" b="1" dirty="0"/>
              <a:t> Aneby SK &amp; </a:t>
            </a:r>
            <a:r>
              <a:rPr lang="en-US" sz="2000" b="1" dirty="0" err="1"/>
              <a:t>Bälaryds</a:t>
            </a:r>
            <a:r>
              <a:rPr lang="en-US" sz="2000" b="1" dirty="0"/>
              <a:t> IK om </a:t>
            </a:r>
            <a:r>
              <a:rPr lang="en-US" sz="2000" b="1" dirty="0" err="1"/>
              <a:t>samarbete</a:t>
            </a:r>
            <a:r>
              <a:rPr lang="en-US" sz="2000" b="1" dirty="0"/>
              <a:t> </a:t>
            </a:r>
            <a:r>
              <a:rPr lang="en-US" sz="2000" b="1" dirty="0" err="1"/>
              <a:t>inom</a:t>
            </a:r>
            <a:r>
              <a:rPr lang="en-US" sz="2000" b="1" dirty="0"/>
              <a:t> </a:t>
            </a:r>
            <a:r>
              <a:rPr lang="en-US" sz="2000" b="1" dirty="0" err="1"/>
              <a:t>Ungdomsfotbollen</a:t>
            </a:r>
            <a:r>
              <a:rPr lang="en-US" sz="2000" b="1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Ungdomslag</a:t>
            </a:r>
            <a:r>
              <a:rPr lang="en-US" sz="2000" b="1" dirty="0"/>
              <a:t> </a:t>
            </a:r>
            <a:r>
              <a:rPr lang="en-US" sz="2000" b="1" dirty="0" err="1"/>
              <a:t>tillsammans</a:t>
            </a: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Använda</a:t>
            </a:r>
            <a:r>
              <a:rPr lang="en-US" sz="2000" b="1" dirty="0"/>
              <a:t> </a:t>
            </a:r>
            <a:r>
              <a:rPr lang="en-US" sz="2000" b="1" dirty="0" err="1"/>
              <a:t>båda</a:t>
            </a:r>
            <a:r>
              <a:rPr lang="en-US" sz="2000" b="1" dirty="0"/>
              <a:t> </a:t>
            </a:r>
            <a:r>
              <a:rPr lang="en-US" sz="2000" b="1" dirty="0" err="1"/>
              <a:t>anläggningarna</a:t>
            </a: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Yngre</a:t>
            </a:r>
            <a:r>
              <a:rPr lang="en-US" sz="2000" b="1" dirty="0"/>
              <a:t> </a:t>
            </a:r>
            <a:r>
              <a:rPr lang="en-US" sz="2000" b="1" dirty="0" err="1"/>
              <a:t>lagen</a:t>
            </a:r>
            <a:r>
              <a:rPr lang="en-US" sz="2000" b="1" dirty="0"/>
              <a:t> </a:t>
            </a:r>
            <a:r>
              <a:rPr lang="en-US" sz="2000" b="1" dirty="0" err="1"/>
              <a:t>tränar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Bälaryd</a:t>
            </a:r>
            <a:r>
              <a:rPr lang="en-US" sz="2000" b="1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(</a:t>
            </a:r>
            <a:r>
              <a:rPr lang="en-US" sz="2000" b="1" dirty="0" err="1"/>
              <a:t>Föräldrar</a:t>
            </a:r>
            <a:r>
              <a:rPr lang="en-US" sz="2000" b="1" dirty="0"/>
              <a:t> </a:t>
            </a:r>
            <a:r>
              <a:rPr lang="en-US" sz="2000" b="1" dirty="0" err="1"/>
              <a:t>behöver</a:t>
            </a:r>
            <a:r>
              <a:rPr lang="en-US" sz="2000" b="1" dirty="0"/>
              <a:t> </a:t>
            </a:r>
            <a:r>
              <a:rPr lang="en-US" sz="2000" b="1" dirty="0" err="1"/>
              <a:t>ändå</a:t>
            </a:r>
            <a:r>
              <a:rPr lang="en-US" sz="2000" b="1" dirty="0"/>
              <a:t> </a:t>
            </a:r>
            <a:r>
              <a:rPr lang="en-US" sz="2000" b="1" dirty="0" err="1"/>
              <a:t>bistå</a:t>
            </a:r>
            <a:r>
              <a:rPr lang="en-US" sz="2000" b="1" dirty="0"/>
              <a:t> med </a:t>
            </a:r>
            <a:r>
              <a:rPr lang="en-US" sz="2000" b="1" dirty="0" err="1"/>
              <a:t>skjuts</a:t>
            </a:r>
            <a:r>
              <a:rPr lang="en-US" sz="2000" b="1" dirty="0"/>
              <a:t> </a:t>
            </a:r>
            <a:r>
              <a:rPr lang="en-US" sz="2000" b="1" dirty="0" err="1"/>
              <a:t>är</a:t>
            </a:r>
            <a:r>
              <a:rPr lang="en-US" sz="2000" b="1" dirty="0"/>
              <a:t> </a:t>
            </a:r>
            <a:r>
              <a:rPr lang="en-US" sz="2000" b="1" dirty="0" err="1"/>
              <a:t>logiken</a:t>
            </a:r>
            <a:r>
              <a:rPr lang="en-US" sz="2000" b="1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I </a:t>
            </a:r>
            <a:r>
              <a:rPr lang="en-US" sz="2000" b="1" dirty="0" err="1"/>
              <a:t>seriespel</a:t>
            </a:r>
            <a:r>
              <a:rPr lang="en-US" sz="2000" b="1" dirty="0"/>
              <a:t> </a:t>
            </a:r>
            <a:r>
              <a:rPr lang="en-US" sz="2000" b="1" dirty="0" err="1"/>
              <a:t>skall</a:t>
            </a:r>
            <a:r>
              <a:rPr lang="en-US" sz="2000" b="1" dirty="0"/>
              <a:t> ca </a:t>
            </a:r>
            <a:r>
              <a:rPr lang="en-US" sz="2000" b="1" dirty="0" err="1"/>
              <a:t>hälften</a:t>
            </a:r>
            <a:r>
              <a:rPr lang="en-US" sz="2000" b="1" dirty="0"/>
              <a:t> av </a:t>
            </a:r>
            <a:r>
              <a:rPr lang="en-US" sz="2000" b="1" dirty="0" err="1"/>
              <a:t>hemmamatcherna</a:t>
            </a:r>
            <a:r>
              <a:rPr lang="en-US" sz="2000" b="1" dirty="0"/>
              <a:t> </a:t>
            </a:r>
            <a:r>
              <a:rPr lang="en-US" sz="2000" b="1" dirty="0" err="1"/>
              <a:t>förläggas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Bälaryd</a:t>
            </a:r>
            <a:r>
              <a:rPr lang="en-US" sz="2000" b="1" dirty="0"/>
              <a:t> (om </a:t>
            </a:r>
            <a:r>
              <a:rPr lang="en-US" sz="2000" b="1" dirty="0" err="1"/>
              <a:t>möjligt</a:t>
            </a:r>
            <a:r>
              <a:rPr lang="en-US" sz="2000" b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327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2D43B-3AE8-784A-0DEB-44CF84174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CEB6-3937-196F-0E04-956E39A3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 err="1"/>
              <a:t>Träningar</a:t>
            </a:r>
            <a:r>
              <a:rPr lang="en-US" dirty="0"/>
              <a:t> / Matcher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D939F-C06B-C01E-51B5-22CE89B3C539}"/>
              </a:ext>
            </a:extLst>
          </p:cNvPr>
          <p:cNvSpPr txBox="1"/>
          <p:nvPr/>
        </p:nvSpPr>
        <p:spPr>
          <a:xfrm>
            <a:off x="524039" y="1261012"/>
            <a:ext cx="1092761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Träning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Inomhustider i hallen planeras under hösten  		Tina </a:t>
            </a:r>
            <a:r>
              <a:rPr lang="sv-SE" dirty="0" err="1"/>
              <a:t>Arwåsen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Träningstider utomhus planeras under Feb/Mars 		Johan Löfqvist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Många variabler att ta hänsyn till (tider tränare kan / planer / omklädningsrum)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All närvaro (träning / match) skall registreras för LOK-stöd (i Laget.se </a:t>
            </a:r>
            <a:r>
              <a:rPr lang="sv-SE" dirty="0" err="1"/>
              <a:t>appen</a:t>
            </a:r>
            <a:r>
              <a:rPr lang="sv-S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Tips på övningar, </a:t>
            </a:r>
            <a:r>
              <a:rPr lang="en-US" dirty="0" err="1">
                <a:hlinkClick r:id="rId2"/>
              </a:rPr>
              <a:t>Övningsbanken</a:t>
            </a:r>
            <a:r>
              <a:rPr lang="sv-SE" dirty="0"/>
              <a:t> eller Supercoach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BDDBF-05F1-F2A2-2EAB-BF0B9260073B}"/>
              </a:ext>
            </a:extLst>
          </p:cNvPr>
          <p:cNvSpPr txBox="1"/>
          <p:nvPr/>
        </p:nvSpPr>
        <p:spPr>
          <a:xfrm>
            <a:off x="5987845" y="44035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FOGIS - </a:t>
            </a:r>
            <a:r>
              <a:rPr lang="en-US" dirty="0" err="1">
                <a:hlinkClick r:id="rId3"/>
              </a:rPr>
              <a:t>Fotbollens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Gemensamma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Informationssystem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7BE40-1071-2675-8A5C-31C414F158F8}"/>
              </a:ext>
            </a:extLst>
          </p:cNvPr>
          <p:cNvSpPr txBox="1"/>
          <p:nvPr/>
        </p:nvSpPr>
        <p:spPr>
          <a:xfrm>
            <a:off x="524039" y="3509271"/>
            <a:ext cx="10927612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Serieanmälan för ålder 10 år och uppåt görs senast i Januari. Ledare/Lag anmäler i FOGIS.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 ålder 6-9 år planeras poolspel / träningsmatcher direkt mellan ledare/klubbar.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Alla spelare från 9 år registrerade i FOGIS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Serieförslag från </a:t>
            </a:r>
            <a:r>
              <a:rPr lang="sv-SE" dirty="0" err="1"/>
              <a:t>SmFF</a:t>
            </a:r>
            <a:r>
              <a:rPr lang="sv-SE" dirty="0"/>
              <a:t> kommer under Feb.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Matchtider skall sättas under Feb av resp lag.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Samarbeten mellan lag och tillgång till planer / omklädningsrum krävs.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Efter serien är satt planeras domare till matcherna.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spel/match (från 10 år) krävs matchregistrering i FOGIS (laguppställning &amp; resultat). </a:t>
            </a:r>
          </a:p>
        </p:txBody>
      </p:sp>
    </p:spTree>
    <p:extLst>
      <p:ext uri="{BB962C8B-B14F-4D97-AF65-F5344CB8AC3E}">
        <p14:creationId xmlns:p14="http://schemas.microsoft.com/office/powerpoint/2010/main" val="288819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062BD-38A3-5015-0127-C2C9FDDB8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C7B8-9D3D-C5EB-4BF2-8FCDCF95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 err="1"/>
              <a:t>Domare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344E750-18D3-29FB-5D2A-200983920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56659"/>
              </p:ext>
            </p:extLst>
          </p:nvPr>
        </p:nvGraphicFramePr>
        <p:xfrm>
          <a:off x="650535" y="973393"/>
          <a:ext cx="9408891" cy="3911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134578" imgH="4629469" progId="Excel.Sheet.12">
                  <p:embed/>
                </p:oleObj>
              </mc:Choice>
              <mc:Fallback>
                <p:oleObj name="Worksheet" r:id="rId2" imgW="11134578" imgH="4629469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344E750-18D3-29FB-5D2A-200983920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0535" y="973393"/>
                        <a:ext cx="9408891" cy="3911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89CE76-A498-A3B5-BE5B-E84ABDF04AB8}"/>
              </a:ext>
            </a:extLst>
          </p:cNvPr>
          <p:cNvSpPr txBox="1"/>
          <p:nvPr/>
        </p:nvSpPr>
        <p:spPr>
          <a:xfrm>
            <a:off x="532548" y="5182505"/>
            <a:ext cx="10369890" cy="1282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Fler </a:t>
            </a:r>
            <a:r>
              <a:rPr lang="en-US" b="1" dirty="0" err="1"/>
              <a:t>domare</a:t>
            </a:r>
            <a:r>
              <a:rPr lang="en-US" b="1" dirty="0"/>
              <a:t>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komma</a:t>
            </a:r>
            <a:r>
              <a:rPr lang="en-US" b="1" dirty="0"/>
              <a:t> </a:t>
            </a:r>
            <a:r>
              <a:rPr lang="en-US" b="1" dirty="0" err="1"/>
              <a:t>utbildas</a:t>
            </a:r>
            <a:r>
              <a:rPr lang="en-US" b="1" dirty="0"/>
              <a:t> under Mars/April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Viktigt</a:t>
            </a:r>
            <a:r>
              <a:rPr lang="en-US" b="1" dirty="0"/>
              <a:t> </a:t>
            </a:r>
            <a:r>
              <a:rPr lang="en-US" b="1" dirty="0" err="1"/>
              <a:t>att</a:t>
            </a:r>
            <a:r>
              <a:rPr lang="en-US" b="1" dirty="0"/>
              <a:t> </a:t>
            </a:r>
            <a:r>
              <a:rPr lang="en-US" b="1" dirty="0" err="1"/>
              <a:t>bjuda</a:t>
            </a:r>
            <a:r>
              <a:rPr lang="en-US" b="1" dirty="0"/>
              <a:t> in </a:t>
            </a:r>
            <a:r>
              <a:rPr lang="en-US" b="1" dirty="0" err="1"/>
              <a:t>Domare</a:t>
            </a:r>
            <a:r>
              <a:rPr lang="en-US" b="1" dirty="0"/>
              <a:t> till </a:t>
            </a:r>
            <a:r>
              <a:rPr lang="en-US" b="1" dirty="0" err="1"/>
              <a:t>matchen</a:t>
            </a:r>
            <a:r>
              <a:rPr lang="en-US" b="1" dirty="0"/>
              <a:t> </a:t>
            </a:r>
            <a:r>
              <a:rPr lang="en-US" b="1" dirty="0" err="1"/>
              <a:t>några</a:t>
            </a:r>
            <a:r>
              <a:rPr lang="en-US" b="1" dirty="0"/>
              <a:t> </a:t>
            </a:r>
            <a:r>
              <a:rPr lang="en-US" b="1" dirty="0" err="1"/>
              <a:t>dagar</a:t>
            </a:r>
            <a:r>
              <a:rPr lang="en-US" b="1" dirty="0"/>
              <a:t> </a:t>
            </a:r>
            <a:r>
              <a:rPr lang="en-US" b="1" dirty="0" err="1"/>
              <a:t>innan</a:t>
            </a:r>
            <a:r>
              <a:rPr lang="en-US" b="1" dirty="0"/>
              <a:t> den </a:t>
            </a:r>
            <a:r>
              <a:rPr lang="en-US" b="1" dirty="0" err="1"/>
              <a:t>spelas</a:t>
            </a:r>
            <a:r>
              <a:rPr lang="en-US" b="1" dirty="0"/>
              <a:t>. </a:t>
            </a:r>
            <a:r>
              <a:rPr lang="en-US" b="1" dirty="0" err="1"/>
              <a:t>Går</a:t>
            </a:r>
            <a:r>
              <a:rPr lang="en-US" b="1" dirty="0"/>
              <a:t> bra med SMS.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Domarersättningsblankett</a:t>
            </a:r>
            <a:r>
              <a:rPr lang="en-US" b="1" dirty="0"/>
              <a:t> </a:t>
            </a:r>
            <a:r>
              <a:rPr lang="en-US" b="1" dirty="0" err="1"/>
              <a:t>skall</a:t>
            </a:r>
            <a:r>
              <a:rPr lang="en-US" b="1" dirty="0"/>
              <a:t> </a:t>
            </a:r>
            <a:r>
              <a:rPr lang="en-US" b="1" dirty="0" err="1"/>
              <a:t>skrivas</a:t>
            </a:r>
            <a:r>
              <a:rPr lang="en-US" b="1" dirty="0"/>
              <a:t> under </a:t>
            </a:r>
            <a:r>
              <a:rPr lang="en-US" b="1" dirty="0" err="1"/>
              <a:t>efter</a:t>
            </a:r>
            <a:r>
              <a:rPr lang="en-US" b="1" dirty="0"/>
              <a:t> match (</a:t>
            </a:r>
            <a:r>
              <a:rPr lang="en-US" b="1" dirty="0" err="1"/>
              <a:t>fyll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namn</a:t>
            </a:r>
            <a:r>
              <a:rPr lang="en-US" b="1" dirty="0"/>
              <a:t>, </a:t>
            </a:r>
            <a:r>
              <a:rPr lang="en-US" b="1" dirty="0" err="1"/>
              <a:t>signatur</a:t>
            </a:r>
            <a:r>
              <a:rPr lang="en-US" b="1" dirty="0"/>
              <a:t>, </a:t>
            </a:r>
            <a:r>
              <a:rPr lang="en-US" b="1" dirty="0" err="1"/>
              <a:t>belopp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282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2CE43-12B8-44EB-1905-5E1D48B1B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AD301-2162-3DE3-B582-1D4BE8ED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 err="1"/>
              <a:t>Tränare</a:t>
            </a:r>
            <a:r>
              <a:rPr lang="en-US" dirty="0"/>
              <a:t> – </a:t>
            </a:r>
            <a:r>
              <a:rPr lang="en-US" dirty="0" err="1"/>
              <a:t>Utdrag</a:t>
            </a:r>
            <a:r>
              <a:rPr lang="en-US" dirty="0"/>
              <a:t> </a:t>
            </a:r>
            <a:r>
              <a:rPr lang="en-US" dirty="0" err="1"/>
              <a:t>ur</a:t>
            </a:r>
            <a:r>
              <a:rPr lang="en-US" dirty="0"/>
              <a:t> </a:t>
            </a:r>
            <a:r>
              <a:rPr lang="en-US" dirty="0" err="1"/>
              <a:t>belastningsregister</a:t>
            </a:r>
            <a:r>
              <a:rPr lang="en-US" dirty="0"/>
              <a:t> </a:t>
            </a:r>
            <a:r>
              <a:rPr lang="en-US" dirty="0" err="1"/>
              <a:t>krävs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99C88-C23E-D8BF-62F2-C3B14D5BF31C}"/>
              </a:ext>
            </a:extLst>
          </p:cNvPr>
          <p:cNvSpPr txBox="1"/>
          <p:nvPr/>
        </p:nvSpPr>
        <p:spPr>
          <a:xfrm>
            <a:off x="564691" y="1951672"/>
            <a:ext cx="10890929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400" b="1" dirty="0" err="1"/>
              <a:t>Utdrag</a:t>
            </a:r>
            <a:r>
              <a:rPr lang="en-US" sz="2400" b="1" dirty="0"/>
              <a:t> </a:t>
            </a:r>
            <a:r>
              <a:rPr lang="en-US" sz="2400" b="1" dirty="0" err="1"/>
              <a:t>från</a:t>
            </a:r>
            <a:r>
              <a:rPr lang="en-US" sz="2400" b="1" dirty="0"/>
              <a:t> </a:t>
            </a:r>
            <a:r>
              <a:rPr lang="en-US" sz="2400" b="1" dirty="0" err="1"/>
              <a:t>polisens</a:t>
            </a:r>
            <a:r>
              <a:rPr lang="en-US" sz="2400" b="1" dirty="0"/>
              <a:t> </a:t>
            </a:r>
            <a:r>
              <a:rPr lang="en-US" sz="2400" b="1" dirty="0" err="1"/>
              <a:t>belastningsregister</a:t>
            </a:r>
            <a:r>
              <a:rPr lang="en-US" sz="2400" b="1" dirty="0"/>
              <a:t> </a:t>
            </a:r>
            <a:r>
              <a:rPr lang="en-US" sz="2400" b="1" dirty="0" err="1"/>
              <a:t>är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del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att</a:t>
            </a:r>
            <a:r>
              <a:rPr lang="en-US" sz="2400" b="1" dirty="0"/>
              <a:t> </a:t>
            </a:r>
            <a:r>
              <a:rPr lang="en-US" sz="2400" b="1" dirty="0" err="1"/>
              <a:t>skapa</a:t>
            </a:r>
            <a:r>
              <a:rPr lang="en-US" sz="2400" b="1" dirty="0"/>
              <a:t> </a:t>
            </a:r>
            <a:r>
              <a:rPr lang="en-US" sz="2400" b="1" dirty="0" err="1"/>
              <a:t>trygg</a:t>
            </a:r>
            <a:r>
              <a:rPr lang="en-US" sz="2400" b="1" dirty="0"/>
              <a:t> och </a:t>
            </a:r>
            <a:r>
              <a:rPr lang="en-US" sz="2400" b="1" dirty="0" err="1"/>
              <a:t>säker</a:t>
            </a:r>
            <a:r>
              <a:rPr lang="en-US" sz="2400" b="1" dirty="0"/>
              <a:t> </a:t>
            </a:r>
            <a:r>
              <a:rPr lang="en-US" sz="2400" b="1" dirty="0" err="1"/>
              <a:t>miljö</a:t>
            </a:r>
            <a:r>
              <a:rPr lang="en-US" sz="2400" b="1" dirty="0"/>
              <a:t> för barn och </a:t>
            </a:r>
            <a:r>
              <a:rPr lang="en-US" sz="2400" b="1" dirty="0" err="1"/>
              <a:t>ungdomar</a:t>
            </a:r>
            <a:r>
              <a:rPr lang="en-US" sz="2400" b="1" dirty="0"/>
              <a:t>. </a:t>
            </a:r>
          </a:p>
          <a:p>
            <a:endParaRPr lang="en-US" sz="2400" b="1" dirty="0"/>
          </a:p>
          <a:p>
            <a:r>
              <a:rPr lang="en-US" sz="2400" b="1" dirty="0"/>
              <a:t>I ASK/BIK </a:t>
            </a:r>
            <a:r>
              <a:rPr lang="en-US" sz="2400" b="1" dirty="0" err="1"/>
              <a:t>måste</a:t>
            </a:r>
            <a:r>
              <a:rPr lang="en-US" sz="2400" b="1" dirty="0"/>
              <a:t> </a:t>
            </a:r>
            <a:r>
              <a:rPr lang="en-US" sz="2400" b="1" dirty="0" err="1"/>
              <a:t>alla</a:t>
            </a:r>
            <a:r>
              <a:rPr lang="en-US" sz="2400" b="1" dirty="0"/>
              <a:t> </a:t>
            </a:r>
            <a:r>
              <a:rPr lang="en-US" sz="2400" b="1" dirty="0" err="1"/>
              <a:t>tränare</a:t>
            </a:r>
            <a:r>
              <a:rPr lang="en-US" sz="2400" b="1" dirty="0"/>
              <a:t> </a:t>
            </a:r>
            <a:r>
              <a:rPr lang="en-US" sz="2400" b="1" dirty="0" err="1"/>
              <a:t>lämna</a:t>
            </a:r>
            <a:r>
              <a:rPr lang="en-US" sz="2400" b="1" dirty="0"/>
              <a:t> in </a:t>
            </a:r>
            <a:r>
              <a:rPr lang="en-US" sz="2400" b="1" dirty="0" err="1"/>
              <a:t>utdrag</a:t>
            </a:r>
            <a:r>
              <a:rPr lang="en-US" sz="2400" b="1" dirty="0"/>
              <a:t> </a:t>
            </a:r>
            <a:r>
              <a:rPr lang="en-US" sz="2400" b="1" dirty="0" err="1"/>
              <a:t>ifrån</a:t>
            </a:r>
            <a:r>
              <a:rPr lang="en-US" sz="2400" b="1" dirty="0"/>
              <a:t> </a:t>
            </a:r>
            <a:r>
              <a:rPr lang="en-US" sz="2400" b="1" dirty="0" err="1"/>
              <a:t>brottsregistret</a:t>
            </a:r>
            <a:r>
              <a:rPr lang="en-US" sz="2400" b="1" dirty="0"/>
              <a:t> </a:t>
            </a:r>
            <a:r>
              <a:rPr lang="en-US" sz="2400" b="1" dirty="0" err="1"/>
              <a:t>vartannat</a:t>
            </a:r>
            <a:r>
              <a:rPr lang="en-US" sz="2400" b="1" dirty="0"/>
              <a:t> </a:t>
            </a:r>
            <a:r>
              <a:rPr lang="en-US" sz="2400" b="1" dirty="0" err="1"/>
              <a:t>år</a:t>
            </a:r>
            <a:r>
              <a:rPr lang="en-US" sz="2400" b="1" dirty="0"/>
              <a:t>. </a:t>
            </a:r>
            <a:r>
              <a:rPr lang="en-US" sz="2400" b="1" dirty="0" err="1"/>
              <a:t>Beställ</a:t>
            </a:r>
            <a:r>
              <a:rPr lang="en-US" sz="2400" b="1" dirty="0"/>
              <a:t> </a:t>
            </a:r>
            <a:r>
              <a:rPr lang="en-US" sz="2400" b="1" dirty="0" err="1"/>
              <a:t>digitalt</a:t>
            </a:r>
            <a:r>
              <a:rPr lang="en-US" sz="2400" b="1" dirty="0"/>
              <a:t> </a:t>
            </a:r>
            <a:r>
              <a:rPr lang="en-US" sz="2400" b="1" dirty="0" err="1"/>
              <a:t>eller</a:t>
            </a:r>
            <a:r>
              <a:rPr lang="en-US" sz="2400" b="1" dirty="0"/>
              <a:t> ta </a:t>
            </a:r>
            <a:r>
              <a:rPr lang="en-US" sz="2400" b="1" dirty="0" err="1"/>
              <a:t>ett</a:t>
            </a:r>
            <a:r>
              <a:rPr lang="en-US" sz="2400" b="1" dirty="0"/>
              <a:t> </a:t>
            </a:r>
            <a:r>
              <a:rPr lang="en-US" sz="2400" b="1" dirty="0" err="1"/>
              <a:t>kort</a:t>
            </a:r>
            <a:r>
              <a:rPr lang="en-US" sz="2400" b="1" dirty="0"/>
              <a:t> </a:t>
            </a:r>
            <a:r>
              <a:rPr lang="en-US" sz="2400" b="1" dirty="0" err="1"/>
              <a:t>på</a:t>
            </a:r>
            <a:r>
              <a:rPr lang="en-US" sz="2400" b="1" dirty="0"/>
              <a:t> </a:t>
            </a:r>
            <a:r>
              <a:rPr lang="en-US" sz="2400" b="1" dirty="0" err="1"/>
              <a:t>ert</a:t>
            </a:r>
            <a:r>
              <a:rPr lang="en-US" sz="2400" b="1" dirty="0"/>
              <a:t> </a:t>
            </a:r>
            <a:r>
              <a:rPr lang="en-US" sz="2400" b="1" dirty="0" err="1"/>
              <a:t>utdrag</a:t>
            </a:r>
            <a:r>
              <a:rPr lang="en-US" sz="2400" b="1" dirty="0"/>
              <a:t> och </a:t>
            </a:r>
            <a:r>
              <a:rPr lang="en-US" sz="2400" b="1" dirty="0" err="1"/>
              <a:t>mejla</a:t>
            </a:r>
            <a:r>
              <a:rPr lang="en-US" sz="2400" b="1" dirty="0"/>
              <a:t> till  Martin Fagerström (fager74@yahoo.com). 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sv-SE" sz="2400" b="1" dirty="0">
                <a:hlinkClick r:id="rId2"/>
              </a:rPr>
              <a:t>Barn i annan verksamhet, e-tjänst | Polismyndigheten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363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4556C-3D90-12A2-CEBC-3F2C6C8E0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8025-6D1E-43F7-61A6-A996A401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 err="1"/>
              <a:t>Träningskläder</a:t>
            </a:r>
            <a:r>
              <a:rPr lang="en-US" dirty="0"/>
              <a:t> / </a:t>
            </a:r>
            <a:r>
              <a:rPr lang="en-US" dirty="0" err="1"/>
              <a:t>Matchställ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AD62D-52AE-9DF0-1F39-F446D57BAD55}"/>
              </a:ext>
            </a:extLst>
          </p:cNvPr>
          <p:cNvSpPr txBox="1"/>
          <p:nvPr/>
        </p:nvSpPr>
        <p:spPr>
          <a:xfrm>
            <a:off x="201323" y="1304985"/>
            <a:ext cx="4473915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Intersport anordnar klubbkväll för fotboll på </a:t>
            </a:r>
            <a:r>
              <a:rPr lang="sv-SE" sz="2000" b="1" dirty="0" err="1"/>
              <a:t>Furulid</a:t>
            </a:r>
            <a:endParaRPr lang="sv-SE" sz="2000" b="1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ASK står för kläder till tränare. Vid behov får man köpa 1 plagg / år. Beställningen för ledarkläder görs i samband med klubbkvällen.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Beställningar för spelare görs i Intersport </a:t>
            </a:r>
            <a:r>
              <a:rPr lang="sv-SE" sz="2000" b="1" dirty="0" err="1"/>
              <a:t>webshop</a:t>
            </a:r>
            <a:r>
              <a:rPr lang="sv-SE" sz="2000" b="1" dirty="0"/>
              <a:t> för föreningar själva av resp spelare.</a:t>
            </a:r>
          </a:p>
          <a:p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hlinkClick r:id="rId2"/>
              </a:rPr>
              <a:t>Handla föreningskläder för Aneby SK/</a:t>
            </a:r>
            <a:r>
              <a:rPr lang="sv-SE" sz="2000" b="1" dirty="0" err="1">
                <a:hlinkClick r:id="rId2"/>
              </a:rPr>
              <a:t>Bälaryds</a:t>
            </a:r>
            <a:r>
              <a:rPr lang="sv-SE" sz="2000" b="1" dirty="0">
                <a:hlinkClick r:id="rId2"/>
              </a:rPr>
              <a:t> IK Ungdomsfotboll &amp; </a:t>
            </a:r>
            <a:r>
              <a:rPr lang="sv-SE" sz="2000" b="1" dirty="0" err="1">
                <a:hlinkClick r:id="rId2"/>
              </a:rPr>
              <a:t>Ungdomsinneb</a:t>
            </a:r>
            <a:r>
              <a:rPr lang="sv-SE" sz="2000" b="1" dirty="0">
                <a:hlinkClick r:id="rId2"/>
              </a:rPr>
              <a:t> online | INTERSPORT</a:t>
            </a:r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A273E4-6BDC-8DB8-546E-F036C01A0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14" y="1264195"/>
            <a:ext cx="6817917" cy="45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9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23AAC-517D-A86B-CE3B-DCEBE63E5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773F-42F1-2177-6E22-A34C4BFE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 err="1"/>
              <a:t>Matchvärdar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DCE47-359B-E245-E58A-42C880226C92}"/>
              </a:ext>
            </a:extLst>
          </p:cNvPr>
          <p:cNvSpPr txBox="1"/>
          <p:nvPr/>
        </p:nvSpPr>
        <p:spPr>
          <a:xfrm>
            <a:off x="8099591" y="1264195"/>
            <a:ext cx="3733800" cy="2759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 matchen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Prata uppmuntrande med domaren och fråga hur hen upplevde matchen.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Stäm av med båda lagens ledare hur de upplevde matchen ur ett fair play-perspektiv.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till att idrottsplats och omklädningsrum lämnas i gott skick och är städade.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CC77B9-8ECA-40CF-29A6-64F688C3ABEF}"/>
              </a:ext>
            </a:extLst>
          </p:cNvPr>
          <p:cNvSpPr txBox="1"/>
          <p:nvPr/>
        </p:nvSpPr>
        <p:spPr>
          <a:xfrm>
            <a:off x="263355" y="1258466"/>
            <a:ext cx="4000500" cy="4732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v-S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Före matchen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 på plats i god tid innan lag och domare anländer.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Välkomna motståndarlaget och domaren till matchen.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Presentera dig och din roll som matchvärd.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v-SE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Använd ”MATCHVÄRD” - västen</a:t>
            </a:r>
            <a:endParaRPr lang="sv-S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Visa var omklädningsrum och planer finns samt informera om andra praktiska förutsättningar.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 ut SvFF:s spelformsfoldrar. Foldrarna för respektive spelform finns att ladda ner.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Bjud ledarna på fika.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 tillgänglig för motståndarlaget och domaren för att svara på frågor.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5CDE6-7942-69B0-8974-463621743F4D}"/>
              </a:ext>
            </a:extLst>
          </p:cNvPr>
          <p:cNvSpPr txBox="1"/>
          <p:nvPr/>
        </p:nvSpPr>
        <p:spPr>
          <a:xfrm>
            <a:off x="4492452" y="1264195"/>
            <a:ext cx="3378542" cy="4545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matchen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Hänvisa publiken till motsatt långsida i förhållande till var lagens ledare och avbytare är.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Åskådare skall stå minst 2–3 meter från linjen.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 publik ska stå bakom målen såvida det inte finns en läktare där.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 moraliskt stöd till domaren i paus.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till att ingen i publiken stör ledare, spelare eller domare. Sätt stopp för alla former av diskriminerande beteenden. </a:t>
            </a:r>
          </a:p>
        </p:txBody>
      </p:sp>
      <p:pic>
        <p:nvPicPr>
          <p:cNvPr id="12" name="Picture 11" descr="A person in a yellow vest standing on a field&#10;&#10;AI-generated content may be incorrect.">
            <a:extLst>
              <a:ext uri="{FF2B5EF4-FFF2-40B4-BE49-F238E27FC236}">
                <a16:creationId xmlns:a16="http://schemas.microsoft.com/office/drawing/2014/main" id="{0776548C-2A9F-D697-FB37-EFA625278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91" y="4136192"/>
            <a:ext cx="3750178" cy="26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0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C1267-9476-A5E1-32CD-6016990F5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0D9E-65B2-6663-CBA6-2B458A55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/>
              <a:t>Kiosk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57CF2-0E97-28FF-8870-1623A7C367E7}"/>
              </a:ext>
            </a:extLst>
          </p:cNvPr>
          <p:cNvSpPr txBox="1"/>
          <p:nvPr/>
        </p:nvSpPr>
        <p:spPr>
          <a:xfrm>
            <a:off x="558629" y="1607165"/>
            <a:ext cx="10369890" cy="49398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Vid matcher / poolspel på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Furulid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Kioskförråd finns i lillstugan. Korven finns i kylskåpet i Lillstugan.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Kodlås till kiosk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förråd &amp; kiosken. Kaffe och korv kokas i köket innan match.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Kiosken fylls på i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nnan matchen börjas och töms efter matchen.</a:t>
            </a:r>
            <a:r>
              <a:rPr lang="sv-SE" sz="18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Kiosken fylls på fredagar av Stefan Grip från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Torebrings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Vid matcher / poolspel i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Bälaryd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(Tallåsen):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Det finns ett litet lager på Tallåsen som kioskansvarig ute på Tallåsen kontinuerligt inventerar.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Kiosk vid 7-manna plan fylls på i samband med matchen.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Korv, korvbröd, ketchup och senap finns i huvudkiosken vid A-plan. Allt är märkt med ASK/BIK Ungdom. Godis med mera finns inlåst i klubblokalen.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Ring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Bälaryds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kioskansvarig för att få ytterligare information - Patrik Trofast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5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ECFB7-14FB-D420-4196-08A656291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E0D1-7FA0-2DEF-F971-B644DCF9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 err="1"/>
              <a:t>Försäljning</a:t>
            </a:r>
            <a:r>
              <a:rPr lang="en-US" dirty="0"/>
              <a:t>, </a:t>
            </a:r>
            <a:r>
              <a:rPr lang="en-US" dirty="0" err="1"/>
              <a:t>Aktiviteter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A7C2B-1C3E-5407-35FD-D725EC462E24}"/>
              </a:ext>
            </a:extLst>
          </p:cNvPr>
          <p:cNvSpPr txBox="1"/>
          <p:nvPr/>
        </p:nvSpPr>
        <p:spPr>
          <a:xfrm>
            <a:off x="515900" y="932048"/>
            <a:ext cx="1036989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Aktiviteter för att få in mer pengar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b="1" dirty="0"/>
              <a:t>Julgransinsamling (ca 2500sek)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b="1" dirty="0" err="1"/>
              <a:t>Torebrings</a:t>
            </a:r>
            <a:r>
              <a:rPr lang="sv-SE" sz="2000" b="1" dirty="0"/>
              <a:t> Cup ( 50 000 sek)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b="1" dirty="0"/>
              <a:t>Parkeringsvakter Ränneslättsloppet (15 000sek)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b="1" dirty="0"/>
              <a:t>Trygghetsvandring (Länsförsäkringar sponsrar föreningar) (15 000 sek)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b="1" dirty="0"/>
              <a:t>Olika försäljningar (50 000-80 000 sek)</a:t>
            </a:r>
          </a:p>
          <a:p>
            <a:pPr fontAlgn="base"/>
            <a:endParaRPr lang="sv-SE" sz="20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sv-SE" sz="20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Ungdomssektionen har som mål att genomföra 3-5 försäljningsomgångar / år. 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Toalett / Hushållspapper 3-4 gånger /år.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Lagen utser ansvarig kontaktperson som hanterar försäljningen för resp lag.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Försäljningsansvarig (Johan Råsberg) informerar resp lags kontaktperson när det är aktuellt.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Det kan även förekomma försäljning av: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b="1" dirty="0" err="1"/>
              <a:t>Newbody</a:t>
            </a:r>
            <a:endParaRPr lang="sv-SE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b="1" dirty="0"/>
              <a:t>Ravelli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b="1" dirty="0"/>
              <a:t>mm (alla idéer är välkomna!)</a:t>
            </a:r>
          </a:p>
          <a:p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1070807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B6309-7298-3EE9-D29B-E5043835D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B299-4550-DF3A-F53D-08479E52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/>
              <a:t>LOK-</a:t>
            </a:r>
            <a:r>
              <a:rPr lang="en-US" dirty="0" err="1"/>
              <a:t>stöd</a:t>
            </a:r>
            <a:r>
              <a:rPr lang="en-US" dirty="0"/>
              <a:t> &amp; </a:t>
            </a:r>
            <a:r>
              <a:rPr lang="en-US" dirty="0" err="1"/>
              <a:t>Lärgrupper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31BA5-D5F1-14AE-9A87-1F6CA4853D19}"/>
              </a:ext>
            </a:extLst>
          </p:cNvPr>
          <p:cNvSpPr txBox="1"/>
          <p:nvPr/>
        </p:nvSpPr>
        <p:spPr>
          <a:xfrm>
            <a:off x="532992" y="1058774"/>
            <a:ext cx="1036989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400" dirty="0"/>
              <a:t>Syfte: </a:t>
            </a:r>
          </a:p>
          <a:p>
            <a:r>
              <a:rPr lang="sv-SE" sz="2400" dirty="0"/>
              <a:t>Att ge föreningar förutsättningar att bedriva och utveckla idrottsverksamhet för barn och unga i åldern 6–25 år samt för personer med funktionsnedsättning utan övre åldersgräns.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/>
              <a:t>Statligt LOK-stöd: Söks nationellt via Riksidrottsförbundet (RF).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b="1" dirty="0"/>
              <a:t>Vi rapporterar detta genom närvarorapportering i Laget.se</a:t>
            </a:r>
          </a:p>
          <a:p>
            <a:endParaRPr lang="sv-SE" sz="2400" dirty="0"/>
          </a:p>
          <a:p>
            <a:r>
              <a:rPr lang="sv-SE" sz="2400" dirty="0"/>
              <a:t>Lär-Grupper</a:t>
            </a:r>
          </a:p>
          <a:p>
            <a:r>
              <a:rPr lang="sv-SE" sz="2400" dirty="0"/>
              <a:t>Stöd från RF – SISU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Minst 3 deltagare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Minst 45 minuter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Skall rapporterar för alla samlingar utöver träningar (Matchgenomgångar, möten, planeringar, cup-planering mm)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84886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406BD704-01C2-4341-B99A-116CC7EC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Big data mining information technology drawing notepad">
            <a:extLst>
              <a:ext uri="{FF2B5EF4-FFF2-40B4-BE49-F238E27FC236}">
                <a16:creationId xmlns:a16="http://schemas.microsoft.com/office/drawing/2014/main" id="{F94DC069-CC91-4CFD-8041-C50FEDB174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22986" b="20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225C01B-A296-4FAA-AA46-794F27DF6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94" y="979075"/>
            <a:ext cx="5777024" cy="507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7515C-4EB1-38FF-0527-1A08D8E1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51" y="1352492"/>
            <a:ext cx="466554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140E9-19B6-907B-B1BF-610D32D511B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20134" y="2094655"/>
            <a:ext cx="5046543" cy="344356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/>
              <a:t>Organisation</a:t>
            </a:r>
            <a:r>
              <a:rPr lang="en-US" sz="1600" b="1" dirty="0"/>
              <a:t> Aneby SK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/>
              <a:t>Ungdomslagen</a:t>
            </a:r>
            <a:r>
              <a:rPr lang="en-US" sz="1600" b="1" dirty="0"/>
              <a:t> Aneby SK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/>
              <a:t>Bälaryds</a:t>
            </a:r>
            <a:r>
              <a:rPr lang="en-US" sz="1600" b="1" dirty="0"/>
              <a:t> IK / </a:t>
            </a:r>
            <a:r>
              <a:rPr lang="en-US" sz="1600" b="1" dirty="0" err="1"/>
              <a:t>Samarbetet</a:t>
            </a:r>
            <a:endParaRPr lang="en-US" sz="16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/>
              <a:t>Träningar</a:t>
            </a:r>
            <a:r>
              <a:rPr lang="en-US" sz="1600" b="1" dirty="0"/>
              <a:t> / Matcher /  </a:t>
            </a:r>
            <a:r>
              <a:rPr lang="en-US" sz="1600" b="1" dirty="0" err="1"/>
              <a:t>Fogis</a:t>
            </a:r>
            <a:r>
              <a:rPr lang="en-US" sz="1600" b="1" dirty="0"/>
              <a:t> / </a:t>
            </a:r>
            <a:r>
              <a:rPr lang="en-US" sz="1600" b="1" dirty="0" err="1"/>
              <a:t>Domare</a:t>
            </a:r>
            <a:endParaRPr lang="en-US" sz="16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/>
              <a:t>Träningskläder</a:t>
            </a:r>
            <a:r>
              <a:rPr lang="en-US" sz="1600" b="1" dirty="0"/>
              <a:t> – Intersport </a:t>
            </a:r>
            <a:r>
              <a:rPr lang="en-US" sz="1600" b="1" dirty="0" err="1"/>
              <a:t>Webshop</a:t>
            </a:r>
            <a:endParaRPr lang="en-US" sz="16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/>
              <a:t>Matchvärdar</a:t>
            </a:r>
            <a:endParaRPr lang="en-US" sz="16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/>
              <a:t>Försäljningar</a:t>
            </a:r>
            <a:r>
              <a:rPr lang="en-US" sz="1600" b="1" dirty="0"/>
              <a:t> / Kiosk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/>
              <a:t>Torebrings</a:t>
            </a:r>
            <a:r>
              <a:rPr lang="en-US" sz="1600" b="1" dirty="0"/>
              <a:t> Cup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/>
              <a:t>Sommarcuper</a:t>
            </a:r>
            <a:endParaRPr lang="en-US" sz="16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/>
              <a:t>Samsyn</a:t>
            </a:r>
            <a:r>
              <a:rPr lang="en-US" sz="1600" b="1" dirty="0"/>
              <a:t> </a:t>
            </a:r>
            <a:r>
              <a:rPr lang="en-US" sz="1600" b="1" dirty="0" err="1"/>
              <a:t>Småland</a:t>
            </a:r>
            <a:endParaRPr lang="en-US" sz="1600" b="1" dirty="0"/>
          </a:p>
          <a:p>
            <a:pPr marL="171450" lvl="1" indent="-1714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713E66-598D-4B8A-9D2A-67C7AF46E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5673" y="979075"/>
            <a:ext cx="0" cy="50749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88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4003B-BB21-5E6F-B71C-7DB8618FA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944F-EF42-4205-C53F-136508BE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 err="1"/>
              <a:t>Torebrings</a:t>
            </a:r>
            <a:r>
              <a:rPr lang="en-US" dirty="0"/>
              <a:t> Cup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B1F81-DB52-99AD-8A8A-6A36B0B0CAFE}"/>
              </a:ext>
            </a:extLst>
          </p:cNvPr>
          <p:cNvSpPr txBox="1"/>
          <p:nvPr/>
        </p:nvSpPr>
        <p:spPr>
          <a:xfrm>
            <a:off x="83984" y="1207394"/>
            <a:ext cx="5214409" cy="51080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sv-SE" sz="2000" b="1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Ungdomscup</a:t>
            </a:r>
            <a:r>
              <a:rPr lang="sv-SE" sz="20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för 9-manna lag som Aneby SK arrangerar för 4e året.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1" dirty="0"/>
              <a:t>Gemensam insats av Ungdomslagen för att bemanna servering, sekretariat, städ/ordning.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1" dirty="0"/>
              <a:t>Intäkter på anmälningsavgifter samt kioskförsäljning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1" dirty="0"/>
              <a:t>Intäkter a</a:t>
            </a:r>
            <a:r>
              <a:rPr lang="sv-SE" sz="20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nvänds till cupresor och matchställ mm.</a:t>
            </a:r>
            <a:endParaRPr lang="sv-SE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BE158-396E-6292-626E-0673FAA5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29" y="584478"/>
            <a:ext cx="5723315" cy="58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8144D-29E8-BE50-281D-3BA23AA40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7271-6560-C247-5D8C-B0A8BC98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/>
              <a:t>Cup / </a:t>
            </a:r>
            <a:r>
              <a:rPr lang="en-US" dirty="0" err="1"/>
              <a:t>Sommarcuper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191CC-A9D9-5322-A1C7-188FE2BEB74A}"/>
              </a:ext>
            </a:extLst>
          </p:cNvPr>
          <p:cNvSpPr txBox="1"/>
          <p:nvPr/>
        </p:nvSpPr>
        <p:spPr>
          <a:xfrm>
            <a:off x="325934" y="1654790"/>
            <a:ext cx="467335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sv-SE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Alla lag ges möjlighet att åka på cup.</a:t>
            </a:r>
          </a:p>
          <a:p>
            <a:pPr fontAlgn="base"/>
            <a:r>
              <a:rPr lang="sv-SE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Man får bidrag från ASK för kostnader för cupen.</a:t>
            </a:r>
          </a:p>
          <a:p>
            <a:pPr fontAlgn="base"/>
            <a:endParaRPr lang="sv-SE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sv-SE" b="1" dirty="0"/>
              <a:t>Bidraget varierar beroende på den ekonomiska situationen för klubben samt hur mkt intäkter vi gör (</a:t>
            </a:r>
            <a:r>
              <a:rPr lang="sv-SE" b="1" dirty="0" err="1"/>
              <a:t>Torebrings</a:t>
            </a:r>
            <a:r>
              <a:rPr lang="sv-SE" b="1" dirty="0"/>
              <a:t> cup / Försäljningar mm)</a:t>
            </a:r>
          </a:p>
        </p:txBody>
      </p:sp>
      <p:sp>
        <p:nvSpPr>
          <p:cNvPr id="6" name="textruta 1">
            <a:extLst>
              <a:ext uri="{FF2B5EF4-FFF2-40B4-BE49-F238E27FC236}">
                <a16:creationId xmlns:a16="http://schemas.microsoft.com/office/drawing/2014/main" id="{2ACDA2C2-1ACD-FD57-B1AD-B83E2C8E0A20}"/>
              </a:ext>
            </a:extLst>
          </p:cNvPr>
          <p:cNvSpPr txBox="1"/>
          <p:nvPr/>
        </p:nvSpPr>
        <p:spPr>
          <a:xfrm>
            <a:off x="5231518" y="1654790"/>
            <a:ext cx="6309946" cy="307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fontAlgn="base">
              <a:defRPr sz="1600">
                <a:effectLst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sv-SE" dirty="0"/>
              <a:t>Förslag på ersättning cuper 2025:</a:t>
            </a:r>
          </a:p>
          <a:p>
            <a:r>
              <a:rPr lang="sv-SE" dirty="0"/>
              <a:t>De lag som anmält att man planerar att åka på cup får ersättning enligt nedan. (Kan ändras när budgeten bestäms på årsmötet i Mars) </a:t>
            </a:r>
          </a:p>
          <a:p>
            <a:r>
              <a:rPr lang="sv-SE" dirty="0"/>
              <a:t>Förutom nedanstående summa står klubben även för lag- och ledaravgiften (max 3 ledare). </a:t>
            </a:r>
          </a:p>
          <a:p>
            <a:endParaRPr lang="sv-SE" dirty="0"/>
          </a:p>
          <a:p>
            <a:r>
              <a:rPr lang="sv-SE" dirty="0"/>
              <a:t>Lag 10-13 år		Klubben bidrar med 7000 kr per lag</a:t>
            </a:r>
          </a:p>
          <a:p>
            <a:r>
              <a:rPr lang="sv-SE" dirty="0"/>
              <a:t>Lag 14-15 år		Klubben bidrar med 10000 kr per lag</a:t>
            </a:r>
          </a:p>
          <a:p>
            <a:r>
              <a:rPr lang="sv-SE" dirty="0"/>
              <a:t>Lag 16-17 år		Klubben bidrar med 13 000 kr per lag</a:t>
            </a:r>
          </a:p>
          <a:p>
            <a:endParaRPr lang="sv-SE" dirty="0"/>
          </a:p>
          <a:p>
            <a:r>
              <a:rPr lang="sv-SE" dirty="0"/>
              <a:t>Lag yngre än 10 år rekommenderas åka på dagscuper. (låg kostnad)</a:t>
            </a:r>
          </a:p>
          <a:p>
            <a:endParaRPr lang="sv-S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A277C4-0896-17FB-EAB0-FCC388247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36179"/>
              </p:ext>
            </p:extLst>
          </p:nvPr>
        </p:nvGraphicFramePr>
        <p:xfrm>
          <a:off x="172110" y="4790562"/>
          <a:ext cx="3198425" cy="1783080"/>
        </p:xfrm>
        <a:graphic>
          <a:graphicData uri="http://schemas.openxmlformats.org/drawingml/2006/table">
            <a:tbl>
              <a:tblPr/>
              <a:tblGrid>
                <a:gridCol w="1821887">
                  <a:extLst>
                    <a:ext uri="{9D8B030D-6E8A-4147-A177-3AD203B41FA5}">
                      <a16:colId xmlns:a16="http://schemas.microsoft.com/office/drawing/2014/main" val="1952015368"/>
                    </a:ext>
                  </a:extLst>
                </a:gridCol>
                <a:gridCol w="1376538">
                  <a:extLst>
                    <a:ext uri="{9D8B030D-6E8A-4147-A177-3AD203B41FA5}">
                      <a16:colId xmlns:a16="http://schemas.microsoft.com/office/drawing/2014/main" val="3953788354"/>
                    </a:ext>
                  </a:extLst>
                </a:gridCol>
              </a:tblGrid>
              <a:tr h="21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Tips på bra cuper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777865"/>
                  </a:ext>
                </a:extLst>
              </a:tr>
              <a:tr h="21054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Ålder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989622"/>
                  </a:ext>
                </a:extLst>
              </a:tr>
              <a:tr h="21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Kabecup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7-9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131395"/>
                  </a:ext>
                </a:extLst>
              </a:tr>
              <a:tr h="21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10-13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205993"/>
                  </a:ext>
                </a:extLst>
              </a:tr>
              <a:tr h="21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Elitfönstercup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371798"/>
                  </a:ext>
                </a:extLst>
              </a:tr>
              <a:tr h="21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Sölvesborgscupen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835179"/>
                  </a:ext>
                </a:extLst>
              </a:tr>
              <a:tr h="21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Bullerbycup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 12 år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338853"/>
                  </a:ext>
                </a:extLst>
              </a:tr>
              <a:tr h="21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Laxacup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0217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F014802-72B5-BF8F-3C77-9D775E7164FA}"/>
              </a:ext>
            </a:extLst>
          </p:cNvPr>
          <p:cNvSpPr txBox="1"/>
          <p:nvPr/>
        </p:nvSpPr>
        <p:spPr>
          <a:xfrm>
            <a:off x="3524359" y="59697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2"/>
              </a:rPr>
              <a:t>Fotbollscuper</a:t>
            </a:r>
            <a:r>
              <a:rPr lang="en-US" dirty="0">
                <a:hlinkClick r:id="rId2"/>
              </a:rPr>
              <a:t> 2026 - </a:t>
            </a:r>
            <a:r>
              <a:rPr lang="en-US" dirty="0" err="1">
                <a:hlinkClick r:id="rId2"/>
              </a:rPr>
              <a:t>Småland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5B6B7-7ECA-BE1E-26B6-D9E0F3CF37E1}"/>
              </a:ext>
            </a:extLst>
          </p:cNvPr>
          <p:cNvSpPr txBox="1"/>
          <p:nvPr/>
        </p:nvSpPr>
        <p:spPr>
          <a:xfrm>
            <a:off x="5231518" y="5123151"/>
            <a:ext cx="53823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sv-SE" sz="20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Meddela Joakim Forsberg så fort ni vet om ni skall åka på cup samt kostnaden för den.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35050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1ED5E-C22F-3A2D-887E-69A2857F9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6E51-8DA2-4589-5C97-D676E57A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Aneby SK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0275D3-06F9-0C8C-EB6D-573298F395E2}"/>
              </a:ext>
            </a:extLst>
          </p:cNvPr>
          <p:cNvSpPr/>
          <p:nvPr/>
        </p:nvSpPr>
        <p:spPr>
          <a:xfrm>
            <a:off x="5239377" y="987420"/>
            <a:ext cx="2148115" cy="5225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Aneby SK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006D6-E6BD-D4B9-1CA5-09E0C7DB8798}"/>
              </a:ext>
            </a:extLst>
          </p:cNvPr>
          <p:cNvSpPr/>
          <p:nvPr/>
        </p:nvSpPr>
        <p:spPr>
          <a:xfrm>
            <a:off x="9565194" y="2206175"/>
            <a:ext cx="2148115" cy="5225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Bordtennis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ED650A-7367-5A76-068E-98493B70A5D5}"/>
              </a:ext>
            </a:extLst>
          </p:cNvPr>
          <p:cNvSpPr/>
          <p:nvPr/>
        </p:nvSpPr>
        <p:spPr>
          <a:xfrm>
            <a:off x="6865257" y="2235202"/>
            <a:ext cx="2148115" cy="5225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Gymnastik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2D81FB-F4B7-216A-7A79-D9BB0FEBEE95}"/>
              </a:ext>
            </a:extLst>
          </p:cNvPr>
          <p:cNvSpPr/>
          <p:nvPr/>
        </p:nvSpPr>
        <p:spPr>
          <a:xfrm>
            <a:off x="4455886" y="2235202"/>
            <a:ext cx="1871784" cy="5225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Innebandy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BC2202-3F83-79BE-5661-AC02A64B2A34}"/>
              </a:ext>
            </a:extLst>
          </p:cNvPr>
          <p:cNvSpPr/>
          <p:nvPr/>
        </p:nvSpPr>
        <p:spPr>
          <a:xfrm>
            <a:off x="913561" y="2227160"/>
            <a:ext cx="2148115" cy="5225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Fotboll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A9187-D3B1-F7A4-6025-D5193785EA52}"/>
              </a:ext>
            </a:extLst>
          </p:cNvPr>
          <p:cNvSpPr/>
          <p:nvPr/>
        </p:nvSpPr>
        <p:spPr>
          <a:xfrm>
            <a:off x="2043023" y="2975209"/>
            <a:ext cx="1998873" cy="5225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Ungdom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B8011B-7B7C-6A96-E70A-1498E3580E79}"/>
              </a:ext>
            </a:extLst>
          </p:cNvPr>
          <p:cNvSpPr/>
          <p:nvPr/>
        </p:nvSpPr>
        <p:spPr>
          <a:xfrm>
            <a:off x="270980" y="2992064"/>
            <a:ext cx="1383649" cy="5225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Senior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49B4A-9D88-B60F-2D14-633271F19898}"/>
              </a:ext>
            </a:extLst>
          </p:cNvPr>
          <p:cNvSpPr txBox="1"/>
          <p:nvPr/>
        </p:nvSpPr>
        <p:spPr>
          <a:xfrm>
            <a:off x="270980" y="3712640"/>
            <a:ext cx="13836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Kalle </a:t>
            </a:r>
            <a:r>
              <a:rPr lang="en-US" dirty="0" err="1"/>
              <a:t>Hvass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12229D-5E24-3375-A4E9-D3BEC8FFB9D4}"/>
              </a:ext>
            </a:extLst>
          </p:cNvPr>
          <p:cNvSpPr txBox="1"/>
          <p:nvPr/>
        </p:nvSpPr>
        <p:spPr>
          <a:xfrm>
            <a:off x="2062239" y="3712639"/>
            <a:ext cx="1998873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/>
              <a:t>U-</a:t>
            </a:r>
            <a:r>
              <a:rPr lang="en-US" u="sng" dirty="0" err="1"/>
              <a:t>sektionen</a:t>
            </a:r>
            <a:r>
              <a:rPr lang="en-US" u="sng" dirty="0"/>
              <a:t>:</a:t>
            </a:r>
          </a:p>
          <a:p>
            <a:r>
              <a:rPr lang="en-US" dirty="0"/>
              <a:t>Martin Fransson</a:t>
            </a:r>
          </a:p>
          <a:p>
            <a:r>
              <a:rPr lang="en-US" dirty="0"/>
              <a:t>Jessica </a:t>
            </a:r>
            <a:r>
              <a:rPr lang="en-US" dirty="0" err="1"/>
              <a:t>Hörlenius</a:t>
            </a:r>
            <a:endParaRPr lang="en-US" dirty="0"/>
          </a:p>
          <a:p>
            <a:r>
              <a:rPr lang="en-US" dirty="0"/>
              <a:t>Tina </a:t>
            </a:r>
            <a:r>
              <a:rPr lang="en-US" dirty="0" err="1"/>
              <a:t>Arwåsen</a:t>
            </a:r>
            <a:endParaRPr lang="en-US" dirty="0"/>
          </a:p>
          <a:p>
            <a:r>
              <a:rPr lang="en-US" dirty="0"/>
              <a:t>Janette </a:t>
            </a:r>
            <a:r>
              <a:rPr lang="en-US" dirty="0" err="1"/>
              <a:t>Tensén</a:t>
            </a:r>
            <a:endParaRPr lang="en-US" dirty="0"/>
          </a:p>
          <a:p>
            <a:r>
              <a:rPr lang="en-US" dirty="0"/>
              <a:t>Joakim Forsberg</a:t>
            </a:r>
          </a:p>
          <a:p>
            <a:r>
              <a:rPr lang="en-US" dirty="0"/>
              <a:t>Rickard Thorin</a:t>
            </a:r>
          </a:p>
          <a:p>
            <a:r>
              <a:rPr lang="en-US" dirty="0"/>
              <a:t>Johan </a:t>
            </a:r>
            <a:r>
              <a:rPr lang="en-US" dirty="0" err="1"/>
              <a:t>Löfqvist</a:t>
            </a:r>
            <a:endParaRPr lang="en-US" dirty="0"/>
          </a:p>
          <a:p>
            <a:r>
              <a:rPr lang="en-US" dirty="0"/>
              <a:t>Martin Forsberg</a:t>
            </a:r>
          </a:p>
          <a:p>
            <a:r>
              <a:rPr lang="en-US" dirty="0"/>
              <a:t>Johan Råsberg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3147B-E5A6-B758-A661-AB18E5F39675}"/>
              </a:ext>
            </a:extLst>
          </p:cNvPr>
          <p:cNvSpPr txBox="1"/>
          <p:nvPr/>
        </p:nvSpPr>
        <p:spPr>
          <a:xfrm>
            <a:off x="4441651" y="2883989"/>
            <a:ext cx="18717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Carl </a:t>
            </a:r>
            <a:r>
              <a:rPr lang="en-US" dirty="0" err="1"/>
              <a:t>Bergander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BF6F1-4B0F-1B66-245E-F6EE9BA48457}"/>
              </a:ext>
            </a:extLst>
          </p:cNvPr>
          <p:cNvSpPr txBox="1"/>
          <p:nvPr/>
        </p:nvSpPr>
        <p:spPr>
          <a:xfrm>
            <a:off x="6865257" y="2883989"/>
            <a:ext cx="21481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Malin Andersson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181182-6AE9-DEC7-B96B-3DC0454893EC}"/>
              </a:ext>
            </a:extLst>
          </p:cNvPr>
          <p:cNvSpPr txBox="1"/>
          <p:nvPr/>
        </p:nvSpPr>
        <p:spPr>
          <a:xfrm>
            <a:off x="5239377" y="1565704"/>
            <a:ext cx="21481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Huvudstyrelse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971831-ED83-8029-67C5-D5F1EC6B43C5}"/>
              </a:ext>
            </a:extLst>
          </p:cNvPr>
          <p:cNvSpPr txBox="1"/>
          <p:nvPr/>
        </p:nvSpPr>
        <p:spPr>
          <a:xfrm>
            <a:off x="5965299" y="5037407"/>
            <a:ext cx="17999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Huvudstyrelsen</a:t>
            </a:r>
            <a:endParaRPr lang="en-US" dirty="0"/>
          </a:p>
        </p:txBody>
      </p:sp>
      <p:pic>
        <p:nvPicPr>
          <p:cNvPr id="19" name="Picture 18" descr="A screenshot of a phone&#10;&#10;AI-generated content may be incorrect.">
            <a:extLst>
              <a:ext uri="{FF2B5EF4-FFF2-40B4-BE49-F238E27FC236}">
                <a16:creationId xmlns:a16="http://schemas.microsoft.com/office/drawing/2014/main" id="{4A4DD938-F506-207C-0494-A88DAC12B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27" y="3514578"/>
            <a:ext cx="1898290" cy="3335830"/>
          </a:xfrm>
          <a:prstGeom prst="rect">
            <a:avLst/>
          </a:prstGeom>
        </p:spPr>
      </p:pic>
      <p:pic>
        <p:nvPicPr>
          <p:cNvPr id="21" name="Picture 20" descr="A screenshot of a phone&#10;&#10;AI-generated content may be incorrect.">
            <a:extLst>
              <a:ext uri="{FF2B5EF4-FFF2-40B4-BE49-F238E27FC236}">
                <a16:creationId xmlns:a16="http://schemas.microsoft.com/office/drawing/2014/main" id="{8F2CDC13-FFE3-002F-EDE3-7DC79B21B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17" y="3670669"/>
            <a:ext cx="1678877" cy="25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3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F159-31DA-89FB-40B4-B4F89C88A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6FA5-715A-1757-65A5-7FA73960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66915"/>
            <a:ext cx="10890929" cy="1097280"/>
          </a:xfrm>
        </p:spPr>
        <p:txBody>
          <a:bodyPr/>
          <a:lstStyle/>
          <a:p>
            <a:r>
              <a:rPr lang="en-US" dirty="0" err="1"/>
              <a:t>Våra</a:t>
            </a:r>
            <a:r>
              <a:rPr lang="en-US" dirty="0"/>
              <a:t> lag – </a:t>
            </a:r>
            <a:r>
              <a:rPr lang="en-US" dirty="0" err="1"/>
              <a:t>Rekordmånga</a:t>
            </a:r>
            <a:r>
              <a:rPr lang="en-US" dirty="0"/>
              <a:t>!</a:t>
            </a:r>
          </a:p>
        </p:txBody>
      </p:sp>
      <p:pic>
        <p:nvPicPr>
          <p:cNvPr id="13" name="Picture 12" descr="A group of people playing football&#10;&#10;AI-generated content may be incorrect.">
            <a:extLst>
              <a:ext uri="{FF2B5EF4-FFF2-40B4-BE49-F238E27FC236}">
                <a16:creationId xmlns:a16="http://schemas.microsoft.com/office/drawing/2014/main" id="{0F3B2479-3FCC-FD6E-4924-18B54E88B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67" y="184665"/>
            <a:ext cx="3925592" cy="2298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3C1303-B968-CA8B-3EF5-E69BF0EC2E2A}"/>
              </a:ext>
            </a:extLst>
          </p:cNvPr>
          <p:cNvSpPr txBox="1"/>
          <p:nvPr/>
        </p:nvSpPr>
        <p:spPr>
          <a:xfrm>
            <a:off x="5899357" y="25007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Fotbollens nationella spelformer - Förening och aktiva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922AD-9831-DC64-228C-02017F28900F}"/>
              </a:ext>
            </a:extLst>
          </p:cNvPr>
          <p:cNvSpPr txBox="1"/>
          <p:nvPr/>
        </p:nvSpPr>
        <p:spPr>
          <a:xfrm>
            <a:off x="3341226" y="3073275"/>
            <a:ext cx="8580157" cy="34470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b="1" noProof="0" dirty="0"/>
              <a:t>Ca 50 </a:t>
            </a:r>
            <a:r>
              <a:rPr lang="sv-SE" sz="2000" b="1" noProof="0" dirty="0" err="1"/>
              <a:t>st</a:t>
            </a:r>
            <a:r>
              <a:rPr lang="sv-SE" sz="2000" b="1" noProof="0" dirty="0"/>
              <a:t> ledare totalt </a:t>
            </a:r>
          </a:p>
          <a:p>
            <a:r>
              <a:rPr lang="sv-SE" sz="2000" b="1" noProof="0" dirty="0"/>
              <a:t>Rekommenderas att varje lag har: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noProof="0" dirty="0"/>
              <a:t>2-3 tränare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noProof="0" dirty="0"/>
              <a:t>1 lagledare, tar hand om kontakten med motståndare &amp; domare. Planerar träningstider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noProof="0" dirty="0"/>
              <a:t>1 administratör (tar hand om försäljningar, laget.se, kan göra kiosk &amp; körschema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noProof="0" dirty="0"/>
              <a:t>1 trygghetsansvarig, ser till att det finns matchvärdar. Samt att det är bra stämning kring laget</a:t>
            </a:r>
            <a:r>
              <a:rPr lang="sv-SE" sz="2000" b="1" dirty="0"/>
              <a:t> &amp; b</a:t>
            </a:r>
            <a:r>
              <a:rPr lang="sv-SE" sz="2000" b="1" noProof="0" dirty="0" err="1"/>
              <a:t>ra</a:t>
            </a:r>
            <a:r>
              <a:rPr lang="sv-SE" sz="2000" b="1" noProof="0" dirty="0"/>
              <a:t> stämning på matcher. Hemmalagets ledare ansvariga för 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noProof="0" dirty="0"/>
              <a:t>Fler ideella krafter behövs!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E92DD3-C74F-37DC-7F29-4F834B48F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12399"/>
              </p:ext>
            </p:extLst>
          </p:nvPr>
        </p:nvGraphicFramePr>
        <p:xfrm>
          <a:off x="627549" y="1333824"/>
          <a:ext cx="2617096" cy="3965771"/>
        </p:xfrm>
        <a:graphic>
          <a:graphicData uri="http://schemas.openxmlformats.org/drawingml/2006/table">
            <a:tbl>
              <a:tblPr/>
              <a:tblGrid>
                <a:gridCol w="1157145">
                  <a:extLst>
                    <a:ext uri="{9D8B030D-6E8A-4147-A177-3AD203B41FA5}">
                      <a16:colId xmlns:a16="http://schemas.microsoft.com/office/drawing/2014/main" val="543503328"/>
                    </a:ext>
                  </a:extLst>
                </a:gridCol>
                <a:gridCol w="1459951">
                  <a:extLst>
                    <a:ext uri="{9D8B030D-6E8A-4147-A177-3AD203B41FA5}">
                      <a16:colId xmlns:a16="http://schemas.microsoft.com/office/drawing/2014/main" val="1099036187"/>
                    </a:ext>
                  </a:extLst>
                </a:gridCol>
              </a:tblGrid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Spelform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16572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 mot 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011276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 mot 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18350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 mot 7  "stor"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188241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 mot 7 "liten"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417669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 mot 7 "liten"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784479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F17-18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 mot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894856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P/F 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mot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568103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P/F 20-21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mot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71774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J18 (2009-2011)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 mot 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11358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(P10-11)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 mot 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15819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 mot 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345439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 mot 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81897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 mot 7  "stor"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05302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 mot 7 "liten"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27163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 mot 7 "liten"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26192"/>
                  </a:ext>
                </a:extLst>
              </a:tr>
              <a:tr h="2149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 mot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59370"/>
                  </a:ext>
                </a:extLst>
              </a:tr>
              <a:tr h="3116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 mot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017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08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6BA0-69C4-CAB4-1974-6776A86A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13072"/>
            <a:ext cx="10890929" cy="1097280"/>
          </a:xfrm>
        </p:spPr>
        <p:txBody>
          <a:bodyPr>
            <a:normAutofit/>
          </a:bodyPr>
          <a:lstStyle/>
          <a:p>
            <a:r>
              <a:rPr lang="en-US" dirty="0" err="1"/>
              <a:t>Riktlinjer</a:t>
            </a:r>
            <a:r>
              <a:rPr lang="en-US" dirty="0"/>
              <a:t> ASK/BIK U-</a:t>
            </a:r>
            <a:r>
              <a:rPr lang="en-US" dirty="0" err="1"/>
              <a:t>fotboll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F81B8-C393-2C6B-5C00-4D814D735A6F}"/>
              </a:ext>
            </a:extLst>
          </p:cNvPr>
          <p:cNvSpPr txBox="1"/>
          <p:nvPr/>
        </p:nvSpPr>
        <p:spPr>
          <a:xfrm>
            <a:off x="846375" y="1790455"/>
            <a:ext cx="10499247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Ungdomsfotbollens syfte Aneby SK /BIK</a:t>
            </a:r>
          </a:p>
          <a:p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Skapa en positiv och sund miljö där alla får lära sig fotboll och utveckla ett livslångt intresse.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Lära barn och ungdomar ett etiskt och moraliskt förhållningssätt samt fostra till rent spel.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Målet är att enligt fotbollens värdegrund att erbjuda fotboll som en positiv och meningsfull sysselsättning, så att alla som vill, oavsett förutsättningar och ambitioner, kan vara delaktiga i.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Ge ungdomar med ambition möjlighet att göra en målmedveten fotbollssatsning under socialt trygga former där övergången från barn- till ungdomsfotboll sker successivt.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2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A948E-C69F-2F38-8EC7-0D0160BA3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CBF8-09A9-B44C-E9A5-7E885751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13072"/>
            <a:ext cx="10890929" cy="1097280"/>
          </a:xfrm>
        </p:spPr>
        <p:txBody>
          <a:bodyPr>
            <a:normAutofit/>
          </a:bodyPr>
          <a:lstStyle/>
          <a:p>
            <a:r>
              <a:rPr lang="en-US" dirty="0" err="1"/>
              <a:t>Riktlinjer</a:t>
            </a:r>
            <a:r>
              <a:rPr lang="en-US" dirty="0"/>
              <a:t> ASK/BIK U-</a:t>
            </a:r>
            <a:r>
              <a:rPr lang="en-US" dirty="0" err="1"/>
              <a:t>fotboll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487EC-E7D1-A38C-EC1B-4CDED4697FEE}"/>
              </a:ext>
            </a:extLst>
          </p:cNvPr>
          <p:cNvSpPr txBox="1"/>
          <p:nvPr/>
        </p:nvSpPr>
        <p:spPr>
          <a:xfrm>
            <a:off x="797215" y="1112617"/>
            <a:ext cx="1059756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Gäller Alla 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Vi kritiserar 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aldrig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eller använder nedlåtande kommentarer mot domare eller andra ledare/spelare utan uppträder alltid lugnt och sakligt. Vi tolererar inte ovårdat språk på matcher eller träningar.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Vi skapar har en bra dialog med föräldrar. Vi håller föräldramöte innan säsongen börjar.</a:t>
            </a: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Alla spelare tillhör laget i sin egen åldersklass.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Utlåning av spelare till andra åldersklasser kan ske i samförstånd mellan tränarna i de olika lagen. Skall göras med eftertanke och utan favorisering (skall roteras mellan flera olika spelare som är aktuella och mogna för spel med andra lag).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Nolltolerans för Alkohol bland ledare i samband med spelaraktivitet (Matcher, resor, cuper, läger,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Samtliga spelare måste betala medlemsavgift samt tränings/spelavgift. OBS !! Viktigt!!!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Tipsa om Fritidskortet!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Minst 1 tränare i laget skall ha gått ledarutbildning. (gärna alla) </a:t>
            </a:r>
            <a:r>
              <a:rPr lang="en-US" sz="1600" dirty="0" err="1">
                <a:hlinkClick r:id="rId2"/>
              </a:rPr>
              <a:t>Tränarutbildning</a:t>
            </a:r>
            <a:r>
              <a:rPr lang="en-US" sz="1600" dirty="0">
                <a:hlinkClick r:id="rId2"/>
              </a:rPr>
              <a:t> </a:t>
            </a:r>
            <a:r>
              <a:rPr lang="en-US" sz="1600" dirty="0" err="1">
                <a:hlinkClick r:id="rId2"/>
              </a:rPr>
              <a:t>SvFF</a:t>
            </a:r>
            <a:r>
              <a:rPr lang="en-US" sz="1600" dirty="0">
                <a:hlinkClick r:id="rId2"/>
              </a:rPr>
              <a:t> D - </a:t>
            </a:r>
            <a:r>
              <a:rPr lang="en-US" sz="1600" dirty="0" err="1">
                <a:hlinkClick r:id="rId2"/>
              </a:rPr>
              <a:t>Småland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Tränarna skall även gå spelformsutbildning (Digitalt). </a:t>
            </a:r>
            <a:r>
              <a:rPr lang="en-US" sz="1600" dirty="0" err="1">
                <a:hlinkClick r:id="rId3"/>
              </a:rPr>
              <a:t>Spelformsutbildningar</a:t>
            </a:r>
            <a:r>
              <a:rPr lang="en-US" sz="1600" dirty="0">
                <a:hlinkClick r:id="rId3"/>
              </a:rPr>
              <a:t> - </a:t>
            </a:r>
            <a:r>
              <a:rPr lang="en-US" sz="1600" dirty="0" err="1">
                <a:hlinkClick r:id="rId3"/>
              </a:rPr>
              <a:t>Småland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1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AE3FF-25D6-264D-9F09-5ECB13D46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F81C-FA56-739F-AFE8-D43071AA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13072"/>
            <a:ext cx="10890929" cy="1097280"/>
          </a:xfrm>
        </p:spPr>
        <p:txBody>
          <a:bodyPr>
            <a:normAutofit/>
          </a:bodyPr>
          <a:lstStyle/>
          <a:p>
            <a:r>
              <a:rPr lang="en-US" dirty="0" err="1"/>
              <a:t>Riktlinjer</a:t>
            </a:r>
            <a:r>
              <a:rPr lang="en-US" dirty="0"/>
              <a:t> ASK/BIK U-</a:t>
            </a:r>
            <a:r>
              <a:rPr lang="en-US" dirty="0" err="1"/>
              <a:t>fotboll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2C755-ACD0-D5BD-452F-3162FCADEEF1}"/>
              </a:ext>
            </a:extLst>
          </p:cNvPr>
          <p:cNvSpPr txBox="1"/>
          <p:nvPr/>
        </p:nvSpPr>
        <p:spPr>
          <a:xfrm>
            <a:off x="2015611" y="1447147"/>
            <a:ext cx="89473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Riktlinjer upp till och med 12 år (förhållningssätt som vi utgår från)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Alla får vara med och spela lika många matcher (viss träningsnärvaro krävs).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Alla skall få lika mycket speltid i matcher.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Alla skall få "starta" matcher lika många gånger.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Alla får prova olika positioner och vara Kapten (om de vill/önskar)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Matchresultatet spelar en underordnad roll.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Ingen "toppning" av lag eller fast uppdelning av laget i olika nivåer på matcher förekommer.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 "coachar" på ett lugnt sätt och låter barnen lösa de flesta situationer själva.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 jobbar bara med positiv feedback på matcher och träningar.</a:t>
            </a:r>
          </a:p>
        </p:txBody>
      </p:sp>
    </p:spTree>
    <p:extLst>
      <p:ext uri="{BB962C8B-B14F-4D97-AF65-F5344CB8AC3E}">
        <p14:creationId xmlns:p14="http://schemas.microsoft.com/office/powerpoint/2010/main" val="131845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58851-3B1C-B76D-8A4E-14E2B163C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9254-55A8-2CA5-A65B-482A21B1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13072"/>
            <a:ext cx="10890929" cy="1097280"/>
          </a:xfrm>
        </p:spPr>
        <p:txBody>
          <a:bodyPr>
            <a:normAutofit/>
          </a:bodyPr>
          <a:lstStyle/>
          <a:p>
            <a:r>
              <a:rPr lang="en-US" dirty="0" err="1"/>
              <a:t>Riktlinjer</a:t>
            </a:r>
            <a:r>
              <a:rPr lang="en-US" dirty="0"/>
              <a:t> ASK/BIK U-</a:t>
            </a:r>
            <a:r>
              <a:rPr lang="en-US" dirty="0" err="1"/>
              <a:t>fotboll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5C511-B4A0-6292-2046-EE045884843E}"/>
              </a:ext>
            </a:extLst>
          </p:cNvPr>
          <p:cNvSpPr txBox="1"/>
          <p:nvPr/>
        </p:nvSpPr>
        <p:spPr>
          <a:xfrm>
            <a:off x="1601278" y="1210352"/>
            <a:ext cx="939963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Riktlinjer från 13-15 år (förhållningssätt som vi utgår från)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Alla får vara med och spela lika många matcher (regelbunden träningsnärvaro krävs).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Alla skall få ungefär lika mycket speltid i matcher. (kan finnas naturliga undantag).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Alla skall få "starta" matcher ungefär lika många gånger.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Matchresultatet är inte det viktigaste.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Ingen toppning av lag för åstadkomma ett matchresultat förekommer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.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(Undantag i DM/Smålandscupen där vi ämnar ställa upp med starkt lag för att komma vidare i cupen (15-16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Viss nivåanpassning av laget baserat på motstånd kan förekomma.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 "coachar" på ett lugnt sätt och låter barnen lösa de flesta situationer själva.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 jobbar bara med positiv feedback på matcher och träningar.</a:t>
            </a:r>
          </a:p>
        </p:txBody>
      </p:sp>
    </p:spTree>
    <p:extLst>
      <p:ext uri="{BB962C8B-B14F-4D97-AF65-F5344CB8AC3E}">
        <p14:creationId xmlns:p14="http://schemas.microsoft.com/office/powerpoint/2010/main" val="387585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5A0C5-9D2B-53CF-BD16-858DE2D0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3AB5-9726-42E4-8312-159E8C22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13072"/>
            <a:ext cx="10890929" cy="1097280"/>
          </a:xfrm>
        </p:spPr>
        <p:txBody>
          <a:bodyPr>
            <a:normAutofit/>
          </a:bodyPr>
          <a:lstStyle/>
          <a:p>
            <a:r>
              <a:rPr lang="en-US" dirty="0" err="1"/>
              <a:t>Utbildningstillfällen</a:t>
            </a:r>
            <a:r>
              <a:rPr lang="en-US" dirty="0"/>
              <a:t> </a:t>
            </a:r>
            <a:r>
              <a:rPr lang="en-US" dirty="0" err="1"/>
              <a:t>våren</a:t>
            </a:r>
            <a:r>
              <a:rPr lang="en-US" dirty="0"/>
              <a:t> 2026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934B36-645C-AFBB-A5C1-8C3CEDD69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41" y="1572811"/>
            <a:ext cx="9135750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3402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8dbdd5d-b3df-4d9f-93f7-6fe5477fb8dc}" enabled="1" method="Standard" siteId="{2a1c169e-715a-412b-b526-05da3f8412f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2041</Words>
  <Application>Microsoft Office PowerPoint</Application>
  <PresentationFormat>Widescreen</PresentationFormat>
  <Paragraphs>304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Aptos Narrow</vt:lpstr>
      <vt:lpstr>Arial</vt:lpstr>
      <vt:lpstr>Calibri</vt:lpstr>
      <vt:lpstr>Grandview Display</vt:lpstr>
      <vt:lpstr>Symbol</vt:lpstr>
      <vt:lpstr>DashVTI</vt:lpstr>
      <vt:lpstr>Worksheet</vt:lpstr>
      <vt:lpstr> Kick-Off Aneby SK / BIK U-fotboll 2026</vt:lpstr>
      <vt:lpstr>Agenda</vt:lpstr>
      <vt:lpstr>Organisation Aneby SK</vt:lpstr>
      <vt:lpstr>Våra lag – Rekordmånga!</vt:lpstr>
      <vt:lpstr>Riktlinjer ASK/BIK U-fotboll</vt:lpstr>
      <vt:lpstr>Riktlinjer ASK/BIK U-fotboll </vt:lpstr>
      <vt:lpstr>Riktlinjer ASK/BIK U-fotboll </vt:lpstr>
      <vt:lpstr>Riktlinjer ASK/BIK U-fotboll </vt:lpstr>
      <vt:lpstr>Utbildningstillfällen våren 2026</vt:lpstr>
      <vt:lpstr>Samsyn Småland</vt:lpstr>
      <vt:lpstr>Samarbete Bälaryds IK</vt:lpstr>
      <vt:lpstr>Träningar / Matcher</vt:lpstr>
      <vt:lpstr>Domare</vt:lpstr>
      <vt:lpstr>Tränare – Utdrag ur belastningsregister krävs</vt:lpstr>
      <vt:lpstr>Träningskläder / Matchställ</vt:lpstr>
      <vt:lpstr>Matchvärdar</vt:lpstr>
      <vt:lpstr>Kiosk</vt:lpstr>
      <vt:lpstr>Försäljning, Aktiviteter</vt:lpstr>
      <vt:lpstr>LOK-stöd &amp; Lärgrupper</vt:lpstr>
      <vt:lpstr>Torebrings Cup</vt:lpstr>
      <vt:lpstr>Cup / Sommarcuper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K Fransson</dc:creator>
  <cp:lastModifiedBy>Martin K Fransson</cp:lastModifiedBy>
  <cp:revision>1</cp:revision>
  <dcterms:created xsi:type="dcterms:W3CDTF">2025-02-18T14:33:39Z</dcterms:created>
  <dcterms:modified xsi:type="dcterms:W3CDTF">2026-01-16T14:49:27Z</dcterms:modified>
</cp:coreProperties>
</file>