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5"/>
  </p:notesMasterIdLst>
  <p:sldIdLst>
    <p:sldId id="267" r:id="rId2"/>
    <p:sldId id="268" r:id="rId3"/>
    <p:sldId id="269" r:id="rId4"/>
  </p:sldIdLst>
  <p:sldSz cx="6858000" cy="9906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F409AE-14A4-44D5-BF0A-4FC7C53F9B04}" v="4" dt="2025-09-22T18:46:57.76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1" d="100"/>
          <a:sy n="51" d="100"/>
        </p:scale>
        <p:origin x="2108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lin Berlin-Natrup" userId="15fcad34-01f1-40b3-82df-c8e1a2183516" providerId="ADAL" clId="{4DF409AE-14A4-44D5-BF0A-4FC7C53F9B04}"/>
    <pc:docChg chg="custSel modSld">
      <pc:chgData name="Malin Berlin-Natrup" userId="15fcad34-01f1-40b3-82df-c8e1a2183516" providerId="ADAL" clId="{4DF409AE-14A4-44D5-BF0A-4FC7C53F9B04}" dt="2025-09-22T18:47:01.563" v="181" actId="1076"/>
      <pc:docMkLst>
        <pc:docMk/>
      </pc:docMkLst>
      <pc:sldChg chg="addSp delSp modSp mod">
        <pc:chgData name="Malin Berlin-Natrup" userId="15fcad34-01f1-40b3-82df-c8e1a2183516" providerId="ADAL" clId="{4DF409AE-14A4-44D5-BF0A-4FC7C53F9B04}" dt="2025-09-22T18:46:47.522" v="176" actId="1076"/>
        <pc:sldMkLst>
          <pc:docMk/>
          <pc:sldMk cId="1118641465" sldId="268"/>
        </pc:sldMkLst>
        <pc:spChg chg="mod">
          <ac:chgData name="Malin Berlin-Natrup" userId="15fcad34-01f1-40b3-82df-c8e1a2183516" providerId="ADAL" clId="{4DF409AE-14A4-44D5-BF0A-4FC7C53F9B04}" dt="2025-09-22T18:45:11.099" v="169" actId="6549"/>
          <ac:spMkLst>
            <pc:docMk/>
            <pc:sldMk cId="1118641465" sldId="268"/>
            <ac:spMk id="22" creationId="{3DEF2A0D-6088-BC26-A836-B7A5AA0B2196}"/>
          </ac:spMkLst>
        </pc:spChg>
        <pc:picChg chg="add mod">
          <ac:chgData name="Malin Berlin-Natrup" userId="15fcad34-01f1-40b3-82df-c8e1a2183516" providerId="ADAL" clId="{4DF409AE-14A4-44D5-BF0A-4FC7C53F9B04}" dt="2025-09-22T18:46:47.522" v="176" actId="1076"/>
          <ac:picMkLst>
            <pc:docMk/>
            <pc:sldMk cId="1118641465" sldId="268"/>
            <ac:picMk id="3" creationId="{4CE119B4-BDBB-189C-7FEF-92ACBF600A62}"/>
          </ac:picMkLst>
        </pc:picChg>
        <pc:picChg chg="add mod">
          <ac:chgData name="Malin Berlin-Natrup" userId="15fcad34-01f1-40b3-82df-c8e1a2183516" providerId="ADAL" clId="{4DF409AE-14A4-44D5-BF0A-4FC7C53F9B04}" dt="2025-09-22T18:46:44.817" v="175" actId="1076"/>
          <ac:picMkLst>
            <pc:docMk/>
            <pc:sldMk cId="1118641465" sldId="268"/>
            <ac:picMk id="6" creationId="{39DCA5D1-FBFC-9C59-CE1B-361554AB2DEC}"/>
          </ac:picMkLst>
        </pc:picChg>
        <pc:picChg chg="del">
          <ac:chgData name="Malin Berlin-Natrup" userId="15fcad34-01f1-40b3-82df-c8e1a2183516" providerId="ADAL" clId="{4DF409AE-14A4-44D5-BF0A-4FC7C53F9B04}" dt="2025-09-22T18:46:37.068" v="171" actId="478"/>
          <ac:picMkLst>
            <pc:docMk/>
            <pc:sldMk cId="1118641465" sldId="268"/>
            <ac:picMk id="11" creationId="{68E92724-06CE-48AF-B645-24A547E700B7}"/>
          </ac:picMkLst>
        </pc:picChg>
        <pc:picChg chg="del">
          <ac:chgData name="Malin Berlin-Natrup" userId="15fcad34-01f1-40b3-82df-c8e1a2183516" providerId="ADAL" clId="{4DF409AE-14A4-44D5-BF0A-4FC7C53F9B04}" dt="2025-09-22T18:46:40.735" v="173" actId="478"/>
          <ac:picMkLst>
            <pc:docMk/>
            <pc:sldMk cId="1118641465" sldId="268"/>
            <ac:picMk id="25" creationId="{257A1D79-CC61-684D-9D8B-C545D1E5251B}"/>
          </ac:picMkLst>
        </pc:picChg>
      </pc:sldChg>
      <pc:sldChg chg="addSp delSp modSp mod">
        <pc:chgData name="Malin Berlin-Natrup" userId="15fcad34-01f1-40b3-82df-c8e1a2183516" providerId="ADAL" clId="{4DF409AE-14A4-44D5-BF0A-4FC7C53F9B04}" dt="2025-09-22T18:47:01.563" v="181" actId="1076"/>
        <pc:sldMkLst>
          <pc:docMk/>
          <pc:sldMk cId="4157336870" sldId="269"/>
        </pc:sldMkLst>
        <pc:spChg chg="mod">
          <ac:chgData name="Malin Berlin-Natrup" userId="15fcad34-01f1-40b3-82df-c8e1a2183516" providerId="ADAL" clId="{4DF409AE-14A4-44D5-BF0A-4FC7C53F9B04}" dt="2025-09-22T18:45:54.498" v="170" actId="6549"/>
          <ac:spMkLst>
            <pc:docMk/>
            <pc:sldMk cId="4157336870" sldId="269"/>
            <ac:spMk id="22" creationId="{3DEF2A0D-6088-BC26-A836-B7A5AA0B2196}"/>
          </ac:spMkLst>
        </pc:spChg>
        <pc:picChg chg="add mod">
          <ac:chgData name="Malin Berlin-Natrup" userId="15fcad34-01f1-40b3-82df-c8e1a2183516" providerId="ADAL" clId="{4DF409AE-14A4-44D5-BF0A-4FC7C53F9B04}" dt="2025-09-22T18:46:54.870" v="179"/>
          <ac:picMkLst>
            <pc:docMk/>
            <pc:sldMk cId="4157336870" sldId="269"/>
            <ac:picMk id="3" creationId="{A010D383-C127-A022-5A70-2773B65EFC99}"/>
          </ac:picMkLst>
        </pc:picChg>
        <pc:picChg chg="add mod">
          <ac:chgData name="Malin Berlin-Natrup" userId="15fcad34-01f1-40b3-82df-c8e1a2183516" providerId="ADAL" clId="{4DF409AE-14A4-44D5-BF0A-4FC7C53F9B04}" dt="2025-09-22T18:47:01.563" v="181" actId="1076"/>
          <ac:picMkLst>
            <pc:docMk/>
            <pc:sldMk cId="4157336870" sldId="269"/>
            <ac:picMk id="4" creationId="{3E72017E-2D9D-161B-F62D-375BAA5C0C2E}"/>
          </ac:picMkLst>
        </pc:picChg>
        <pc:picChg chg="del">
          <ac:chgData name="Malin Berlin-Natrup" userId="15fcad34-01f1-40b3-82df-c8e1a2183516" providerId="ADAL" clId="{4DF409AE-14A4-44D5-BF0A-4FC7C53F9B04}" dt="2025-09-22T18:46:51.213" v="177" actId="478"/>
          <ac:picMkLst>
            <pc:docMk/>
            <pc:sldMk cId="4157336870" sldId="269"/>
            <ac:picMk id="11" creationId="{68E92724-06CE-48AF-B645-24A547E700B7}"/>
          </ac:picMkLst>
        </pc:picChg>
        <pc:picChg chg="del">
          <ac:chgData name="Malin Berlin-Natrup" userId="15fcad34-01f1-40b3-82df-c8e1a2183516" providerId="ADAL" clId="{4DF409AE-14A4-44D5-BF0A-4FC7C53F9B04}" dt="2025-09-22T18:46:53.620" v="178" actId="478"/>
          <ac:picMkLst>
            <pc:docMk/>
            <pc:sldMk cId="4157336870" sldId="269"/>
            <ac:picMk id="25" creationId="{257A1D79-CC61-684D-9D8B-C545D1E5251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BB8B4-38D7-49E1-BB58-64F6C4133D41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32E214-5AD3-40ED-B987-2D6BE583332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16184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2E214-5AD3-40ED-B987-2D6BE583332E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87288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2E214-5AD3-40ED-B987-2D6BE583332E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033135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>
          <a:xfrm>
            <a:off x="2239963" y="1241425"/>
            <a:ext cx="2317750" cy="3349625"/>
          </a:xfrm>
        </p:spPr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32E214-5AD3-40ED-B987-2D6BE583332E}" type="slidenum">
              <a:rPr lang="sv-SE" smtClean="0"/>
              <a:t>3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969258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sv-SE"/>
              <a:t>Klicka här för att ändra mall för underrubrikformat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872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13526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63041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4745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647848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61972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84405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19296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58165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4347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sv-SE"/>
              <a:t>Klicka på ikonen för att lägga till en bild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6782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70000" r="-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B087A-6735-4C63-9540-500350C55C2E}" type="datetimeFigureOut">
              <a:rPr lang="sv-SE" smtClean="0"/>
              <a:t>2025-09-22</a:t>
            </a:fld>
            <a:endParaRPr lang="sv-S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957F3D-0C3B-4475-B5A0-A253A117FA8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7580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044BF3F-8D65-4AA6-8D48-466AEB24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3674" y="583133"/>
            <a:ext cx="6882834" cy="712064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sv-SE" sz="4400" b="1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Kioskinstruktioner </a:t>
            </a:r>
            <a:br>
              <a:rPr lang="sv-SE" sz="4400" b="1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</a:br>
            <a:br>
              <a:rPr lang="sv-SE" sz="4400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</a:br>
            <a:endParaRPr lang="sv-SE" sz="4400" dirty="0">
              <a:solidFill>
                <a:schemeClr val="bg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45E2DDA-4470-4B35-AE4F-6AB5EB6D9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992574"/>
            <a:ext cx="3429000" cy="78681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b="1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9FFF5A5-B751-4899-95E4-B4DEF3B75E91}"/>
              </a:ext>
            </a:extLst>
          </p:cNvPr>
          <p:cNvSpPr txBox="1"/>
          <p:nvPr/>
        </p:nvSpPr>
        <p:spPr>
          <a:xfrm flipH="1">
            <a:off x="-153674" y="-112721"/>
            <a:ext cx="7165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______________________________________________________________________________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5D3E471-70CC-4DFF-A5C1-A3C7C432317B}"/>
              </a:ext>
            </a:extLst>
          </p:cNvPr>
          <p:cNvSpPr/>
          <p:nvPr/>
        </p:nvSpPr>
        <p:spPr>
          <a:xfrm>
            <a:off x="-24834" y="0"/>
            <a:ext cx="6858000" cy="99060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>
              <a:solidFill>
                <a:srgbClr val="0070C0"/>
              </a:solidFill>
            </a:endParaRP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627835DC-6B74-E308-A64F-44239F548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159011"/>
            <a:ext cx="6361679" cy="6300042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DEF2A0D-6088-BC26-A836-B7A5AA0B2196}"/>
              </a:ext>
            </a:extLst>
          </p:cNvPr>
          <p:cNvSpPr txBox="1"/>
          <p:nvPr/>
        </p:nvSpPr>
        <p:spPr>
          <a:xfrm>
            <a:off x="128840" y="664416"/>
            <a:ext cx="6600320" cy="919328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Kioskansvarig är på plats 60 -75 min före matchstart för att i god tid sätta på kaffe och korv samt plocka fram varor. Det är frivilligt men trevligt om man vill baka en kaka eller något annat gott till försäljning!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Nyckel till kiosken hämtas från lagledare/coach som har kod och information om vart nyckel finns. Ibland är det match innan/efter så att man inte behöver öppna/stänga. </a:t>
            </a:r>
            <a:endParaRPr lang="sv-SE" sz="1400" dirty="0"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Sätt upp prislappen och </a:t>
            </a:r>
            <a:r>
              <a:rPr lang="sv-SE" sz="1400" dirty="0" err="1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swishlappen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på utsidan av kiosken.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På det uppfällbara bordet mot fönsterrutorna 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ställer ni perkolatorn/kaffetermosen, mjölk, senap och ketchup. När man köper kaffe så får man en mugg att fylla på själv. </a:t>
            </a: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Det finns tre färdigpackade kartonger med godis och chips som ni ställer på det uppfällbara bordet framför kiosken.</a:t>
            </a: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frysen finns toast till försäljning. Ta fram toast när det beställs den går att värmas från fryst. Köparen får en </a:t>
            </a:r>
            <a:r>
              <a:rPr lang="sv-SE" sz="14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toastbiljett medan ni värmer toasten.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Ställ två </a:t>
            </a:r>
            <a:r>
              <a:rPr lang="sv-SE" sz="1400" dirty="0" err="1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pantlådor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utanför kiosken och två stycken uppe på </a:t>
            </a:r>
            <a:b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läktaren. 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Ketchup, senap och mjölk står i kylen.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Ställ </a:t>
            </a:r>
            <a:r>
              <a:rPr lang="sv-SE" sz="1400" dirty="0" err="1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festis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och dricka i kylen. När försäljningen är avslutad fyller man på kylen så att det alltid finns kyld läsk till nästa match. </a:t>
            </a:r>
            <a:r>
              <a:rPr lang="sv-SE" sz="1400" dirty="0" err="1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Festis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och dricka att fylla på med finns i skåpet. 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Tahoma" panose="020B0604030504040204" pitchFamily="34" charset="0"/>
              <a:buChar char="•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Tänk på att inte </a:t>
            </a:r>
            <a:r>
              <a:rPr lang="sv-SE" sz="14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värma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för mycket korv. Det som blir över som inte värmts läggs i plastpåse i frysfacket.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Motståndares ledare bjuder vi på en kopp kaffe/dricka och en kaka mot inlämnande av fikabiljett. Fikabiljetter ska delas ut av sekretariatet/hemmaledarna. Domarna och bjuder vi på korv och dricka. Det får även sargvakterna på A-lagets hemmamatcher.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Efter varje match så ansvarar lag (kioskansvarig) för att se över läktare och omklädningsrum, att papperskorgar är tömda och att det inte ligger skräp på golv, hyllor mm</a:t>
            </a:r>
            <a:endParaRPr lang="sv-SE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Sopor kan ni slänga i sopkärlet som är placerad utanför FB-hallen men blir det mycket skräp som kartonger, konservburkar och dyl. tar ni med det och slänger på en återvinningsstation. </a:t>
            </a:r>
            <a:endParaRPr lang="sv-SE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Fyll på kiosken vid behov. Varor finns i skåpen i kiosken. Är det slut där ber ni en ledare att öppna </a:t>
            </a:r>
            <a:r>
              <a:rPr lang="sv-SE" sz="1400" dirty="0"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garderoberna</a:t>
            </a:r>
            <a:r>
              <a:rPr lang="sv-SE" sz="1400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som finns på </a:t>
            </a:r>
            <a:r>
              <a:rPr lang="sv-SE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läktaren. Om något saknas helt kan ni skriva ett sms till Carina </a:t>
            </a:r>
            <a:r>
              <a:rPr lang="sv-SE" sz="1400" dirty="0" err="1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Torebring</a:t>
            </a:r>
            <a:r>
              <a:rPr lang="sv-SE" sz="1400" dirty="0">
                <a:effectLst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på nr 070-544 19 68.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sv-SE" sz="1200" b="1" dirty="0">
                <a:effectLst/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Tack för att du ställer upp!  / Aneby SK Innebandy</a:t>
            </a:r>
            <a:endParaRPr lang="sv-SE" sz="1200" b="1" dirty="0"/>
          </a:p>
        </p:txBody>
      </p:sp>
      <p:pic>
        <p:nvPicPr>
          <p:cNvPr id="3" name="Bildobjekt 2" descr="Swish - Abicart.se">
            <a:extLst>
              <a:ext uri="{FF2B5EF4-FFF2-40B4-BE49-F238E27FC236}">
                <a16:creationId xmlns:a16="http://schemas.microsoft.com/office/drawing/2014/main" id="{8951CA93-FEBA-0EFD-9B30-7149182E9A3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6534" y="2337666"/>
            <a:ext cx="906780" cy="6032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Bildobjekt 5">
            <a:extLst>
              <a:ext uri="{FF2B5EF4-FFF2-40B4-BE49-F238E27FC236}">
                <a16:creationId xmlns:a16="http://schemas.microsoft.com/office/drawing/2014/main" id="{2FBF733F-04A5-9FB7-D1F3-955ACC4F9F8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6081" y="4100407"/>
            <a:ext cx="483235" cy="800100"/>
          </a:xfrm>
          <a:prstGeom prst="rect">
            <a:avLst/>
          </a:prstGeom>
        </p:spPr>
      </p:pic>
      <p:pic>
        <p:nvPicPr>
          <p:cNvPr id="13" name="Bildobjekt 12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4790433F-FFC3-E0E1-1FBE-84702DCB655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419" y="159813"/>
            <a:ext cx="439119" cy="480484"/>
          </a:xfrm>
          <a:prstGeom prst="rect">
            <a:avLst/>
          </a:prstGeom>
        </p:spPr>
      </p:pic>
      <p:pic>
        <p:nvPicPr>
          <p:cNvPr id="14" name="Bildobjekt 13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80D01F9F-624D-9520-FBDA-64237889AD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303" y="148853"/>
            <a:ext cx="439119" cy="48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2042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 3">
            <a:extLst>
              <a:ext uri="{FF2B5EF4-FFF2-40B4-BE49-F238E27FC236}">
                <a16:creationId xmlns:a16="http://schemas.microsoft.com/office/drawing/2014/main" id="{4044BF3F-8D65-4AA6-8D48-466AEB24B0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53674" y="711597"/>
            <a:ext cx="6882834" cy="712064"/>
          </a:xfr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pPr algn="ctr"/>
            <a:r>
              <a:rPr lang="sv-SE" sz="4000" b="1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  <a:t>Instruktioner för sekretariatet </a:t>
            </a:r>
            <a:br>
              <a:rPr lang="sv-SE" sz="4400" b="1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</a:br>
            <a:br>
              <a:rPr lang="sv-SE" sz="4400" dirty="0">
                <a:solidFill>
                  <a:schemeClr val="bg1"/>
                </a:solidFill>
                <a:effectLst>
                  <a:outerShdw blurRad="38100" dist="25400" dir="5400000" algn="ctr">
                    <a:srgbClr val="6E747A">
                      <a:alpha val="43000"/>
                    </a:srgbClr>
                  </a:outerShdw>
                </a:effectLst>
              </a:rPr>
            </a:br>
            <a:endParaRPr lang="sv-SE" sz="4400" dirty="0">
              <a:solidFill>
                <a:schemeClr val="bg1"/>
              </a:solidFill>
            </a:endParaRPr>
          </a:p>
        </p:txBody>
      </p:sp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45E2DDA-4470-4B35-AE4F-6AB5EB6D9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992574"/>
            <a:ext cx="3429000" cy="78681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b="1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9FFF5A5-B751-4899-95E4-B4DEF3B75E91}"/>
              </a:ext>
            </a:extLst>
          </p:cNvPr>
          <p:cNvSpPr txBox="1"/>
          <p:nvPr/>
        </p:nvSpPr>
        <p:spPr>
          <a:xfrm flipH="1">
            <a:off x="-153674" y="-112721"/>
            <a:ext cx="7165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______________________________________________________________________________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5D3E471-70CC-4DFF-A5C1-A3C7C432317B}"/>
              </a:ext>
            </a:extLst>
          </p:cNvPr>
          <p:cNvSpPr/>
          <p:nvPr/>
        </p:nvSpPr>
        <p:spPr>
          <a:xfrm>
            <a:off x="-24834" y="0"/>
            <a:ext cx="6858000" cy="99060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>
              <a:solidFill>
                <a:srgbClr val="0070C0"/>
              </a:solidFill>
            </a:endParaRP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627835DC-6B74-E308-A64F-44239F548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159011"/>
            <a:ext cx="6361679" cy="6300042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DEF2A0D-6088-BC26-A836-B7A5AA0B2196}"/>
              </a:ext>
            </a:extLst>
          </p:cNvPr>
          <p:cNvSpPr txBox="1"/>
          <p:nvPr/>
        </p:nvSpPr>
        <p:spPr>
          <a:xfrm>
            <a:off x="128840" y="923583"/>
            <a:ext cx="6537251" cy="790665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Till sekretariatet bör man vara 2-4 stycken vuxna. Antalet beror på hur rutinerade personerna är. </a:t>
            </a:r>
          </a:p>
          <a:p>
            <a:pPr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Sekretariatets uppgifter är:</a:t>
            </a: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Välkomna bortalaget/lagen och visa dem till rätt omklädningsrum.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Ansvara för klockan och "tavlan" under matchen.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Rapportera i Mitt Ibis under matchen, även liverapportering (röd nivå)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Finnas till hands för frågor </a:t>
            </a:r>
            <a:r>
              <a:rPr lang="sv-SE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m,m</a:t>
            </a: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&amp; hänvisa publiken till läkaren.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Stötta domare mot ledare och publik.</a:t>
            </a:r>
            <a:endParaRPr lang="sv-SE" sz="17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Välkomna bortalag/lagen. Någon ur sekretariatet ska välkomna bortalaget/lagen när de anländer till hallen. Ledarna i laget ska tilldelas en "fikakupong" där de själva kan hämta ut en kaffe och kaka i kiosken. Kupongen hittas i kiosken innan match. </a:t>
            </a:r>
          </a:p>
          <a:p>
            <a:pPr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Sekretariatet ansvarar för klockan/tavlan under matchen. Tavlan regleras via en panel som hittas i "träsargen" vid ingången till planen från kapprummet. På panelen sköter man start och stopp av tidtagningen och målställningen i matchen. Även registrering av utvisningar ska skötas. Sekretariatet ser till att den utvisade spelaren återkommer i spel i rätt tid. Vid poolspel, då byten ska regleras av signal efter 1,5 minuter, finns en "signalknapp" som ska användas. Resultat ska inte föras upp på klockan vid poolspel.</a:t>
            </a:r>
          </a:p>
          <a:p>
            <a:pPr marL="457200">
              <a:lnSpc>
                <a:spcPct val="115000"/>
              </a:lnSpc>
            </a:pP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  <p:pic>
        <p:nvPicPr>
          <p:cNvPr id="3" name="Bildobjekt 2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4CE119B4-BDBB-189C-7FEF-92ACBF600A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2485" y="249884"/>
            <a:ext cx="439119" cy="480484"/>
          </a:xfrm>
          <a:prstGeom prst="rect">
            <a:avLst/>
          </a:prstGeom>
        </p:spPr>
      </p:pic>
      <p:pic>
        <p:nvPicPr>
          <p:cNvPr id="6" name="Bildobjekt 5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39DCA5D1-FBFC-9C59-CE1B-361554AB2D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245" y="239270"/>
            <a:ext cx="439119" cy="48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864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tshållare för innehåll 4">
            <a:extLst>
              <a:ext uri="{FF2B5EF4-FFF2-40B4-BE49-F238E27FC236}">
                <a16:creationId xmlns:a16="http://schemas.microsoft.com/office/drawing/2014/main" id="{E45E2DDA-4470-4B35-AE4F-6AB5EB6D994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0" y="1992574"/>
            <a:ext cx="3429000" cy="7868140"/>
          </a:xfrm>
        </p:spPr>
        <p:txBody>
          <a:bodyPr>
            <a:noAutofit/>
          </a:bodyPr>
          <a:lstStyle/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endParaRPr lang="en-US" sz="1400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b="1" dirty="0">
              <a:solidFill>
                <a:schemeClr val="bg1"/>
              </a:solidFill>
              <a:effectLst>
                <a:outerShdw blurRad="38100" dist="19050" dir="2700000" algn="tl">
                  <a:schemeClr val="dk1">
                    <a:alpha val="40000"/>
                  </a:schemeClr>
                </a:outerShdw>
              </a:effectLst>
            </a:endParaRPr>
          </a:p>
          <a:p>
            <a:pPr marL="0" indent="0">
              <a:buNone/>
            </a:pPr>
            <a:r>
              <a:rPr lang="en-US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sv-SE" sz="1400" dirty="0">
                <a:solidFill>
                  <a:schemeClr val="bg1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</a:rPr>
              <a:t>	</a:t>
            </a:r>
            <a:endParaRPr lang="sv-SE" sz="1400" dirty="0">
              <a:solidFill>
                <a:schemeClr val="bg1"/>
              </a:solidFill>
            </a:endParaRP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69FFF5A5-B751-4899-95E4-B4DEF3B75E91}"/>
              </a:ext>
            </a:extLst>
          </p:cNvPr>
          <p:cNvSpPr txBox="1"/>
          <p:nvPr/>
        </p:nvSpPr>
        <p:spPr>
          <a:xfrm flipH="1">
            <a:off x="-153674" y="-112721"/>
            <a:ext cx="7165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>
                <a:solidFill>
                  <a:schemeClr val="bg1"/>
                </a:solidFill>
              </a:rPr>
              <a:t>______________________________________________________________________________</a:t>
            </a: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D5D3E471-70CC-4DFF-A5C1-A3C7C432317B}"/>
              </a:ext>
            </a:extLst>
          </p:cNvPr>
          <p:cNvSpPr/>
          <p:nvPr/>
        </p:nvSpPr>
        <p:spPr>
          <a:xfrm>
            <a:off x="-24834" y="0"/>
            <a:ext cx="6858000" cy="9906000"/>
          </a:xfrm>
          <a:prstGeom prst="rect">
            <a:avLst/>
          </a:prstGeom>
          <a:noFill/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400" dirty="0">
              <a:solidFill>
                <a:srgbClr val="0070C0"/>
              </a:solidFill>
            </a:endParaRPr>
          </a:p>
        </p:txBody>
      </p:sp>
      <p:sp>
        <p:nvSpPr>
          <p:cNvPr id="8" name="Platshållare för innehåll 7">
            <a:extLst>
              <a:ext uri="{FF2B5EF4-FFF2-40B4-BE49-F238E27FC236}">
                <a16:creationId xmlns:a16="http://schemas.microsoft.com/office/drawing/2014/main" id="{627835DC-6B74-E308-A64F-44239F5489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0" y="2159011"/>
            <a:ext cx="6361679" cy="6300042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sp>
        <p:nvSpPr>
          <p:cNvPr id="22" name="textruta 21">
            <a:extLst>
              <a:ext uri="{FF2B5EF4-FFF2-40B4-BE49-F238E27FC236}">
                <a16:creationId xmlns:a16="http://schemas.microsoft.com/office/drawing/2014/main" id="{3DEF2A0D-6088-BC26-A836-B7A5AA0B2196}"/>
              </a:ext>
            </a:extLst>
          </p:cNvPr>
          <p:cNvSpPr txBox="1"/>
          <p:nvPr/>
        </p:nvSpPr>
        <p:spPr>
          <a:xfrm>
            <a:off x="128840" y="738173"/>
            <a:ext cx="6537251" cy="580069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457200">
              <a:lnSpc>
                <a:spcPct val="115000"/>
              </a:lnSpc>
            </a:pPr>
            <a:endParaRPr lang="sv-SE" sz="17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Personerna i sekretariatet ska finnas till hands för bortalagets och publikens eventuella frågor. De ska även hänvisa publiken till läktaren så att så få som möjligt rör sig i "spelar/sekretariatskorridoren". Om någon i publiken stör matchen, exempelvis stör en domare eller spelare, ska sekretariatet försöka lösa det problemet. </a:t>
            </a: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"/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Sekretariatet ska stötta domaren mot ledare och publik om så behövs. Sekretariatet ska även pricka av att rätt domare dömt matchen. Domarschema/lista finns i pärm i innebandysektionens skåp (fråga ledare om det inte hittas).</a:t>
            </a: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Har ni några frågor så hör i första hand med hemmalagets ledare alternativt med </a:t>
            </a: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Malin Berlin </a:t>
            </a:r>
            <a:r>
              <a:rPr lang="sv-SE" sz="17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Natrup</a:t>
            </a: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073-968 9660</a:t>
            </a:r>
          </a:p>
          <a:p>
            <a:pPr marL="457200">
              <a:lnSpc>
                <a:spcPct val="115000"/>
              </a:lnSpc>
            </a:pPr>
            <a:endParaRPr lang="sv-SE" sz="17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457200">
              <a:lnSpc>
                <a:spcPct val="115000"/>
              </a:lnSpc>
            </a:pPr>
            <a:r>
              <a:rPr lang="sv-SE" sz="17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Lycka till!!</a:t>
            </a:r>
          </a:p>
          <a:p>
            <a:pPr>
              <a:lnSpc>
                <a:spcPct val="115000"/>
              </a:lnSpc>
            </a:pPr>
            <a:r>
              <a:rPr lang="sv-SE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</a:p>
        </p:txBody>
      </p:sp>
      <p:pic>
        <p:nvPicPr>
          <p:cNvPr id="3" name="Bildobjekt 2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A010D383-C127-A022-5A70-2773B65EFC9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49419" y="159813"/>
            <a:ext cx="439119" cy="480484"/>
          </a:xfrm>
          <a:prstGeom prst="rect">
            <a:avLst/>
          </a:prstGeom>
        </p:spPr>
      </p:pic>
      <p:pic>
        <p:nvPicPr>
          <p:cNvPr id="4" name="Bildobjekt 3" descr="En bild som visar symbol, Varumärke, Grafik, logotyp&#10;&#10;Automatiskt genererad beskrivning">
            <a:extLst>
              <a:ext uri="{FF2B5EF4-FFF2-40B4-BE49-F238E27FC236}">
                <a16:creationId xmlns:a16="http://schemas.microsoft.com/office/drawing/2014/main" id="{3E72017E-2D9D-161B-F62D-375BAA5C0C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902" y="195056"/>
            <a:ext cx="439119" cy="4804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336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-t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2679</TotalTime>
  <Words>782</Words>
  <Application>Microsoft Office PowerPoint</Application>
  <PresentationFormat>A4 (210 x 297 mm)</PresentationFormat>
  <Paragraphs>62</Paragraphs>
  <Slides>3</Slides>
  <Notes>3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Symbol</vt:lpstr>
      <vt:lpstr>Tahoma</vt:lpstr>
      <vt:lpstr>Times New Roman</vt:lpstr>
      <vt:lpstr>Office-tema</vt:lpstr>
      <vt:lpstr>Kioskinstruktioner   </vt:lpstr>
      <vt:lpstr>Instruktioner för sekretariatet   </vt:lpstr>
      <vt:lpstr>PowerPoint-presentation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Malin Berlin-Natrup</dc:creator>
  <cp:lastModifiedBy>Malin Berlin-Natrup</cp:lastModifiedBy>
  <cp:revision>86</cp:revision>
  <cp:lastPrinted>2024-10-22T18:57:22Z</cp:lastPrinted>
  <dcterms:created xsi:type="dcterms:W3CDTF">2018-09-25T06:41:43Z</dcterms:created>
  <dcterms:modified xsi:type="dcterms:W3CDTF">2025-09-22T18:47:06Z</dcterms:modified>
</cp:coreProperties>
</file>