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7" r:id="rId13"/>
    <p:sldId id="269" r:id="rId14"/>
    <p:sldId id="268" r:id="rId15"/>
    <p:sldId id="270" r:id="rId16"/>
    <p:sldId id="271" r:id="rId17"/>
    <p:sldId id="272" r:id="rId18"/>
    <p:sldId id="266" r:id="rId19"/>
    <p:sldId id="273" r:id="rId20"/>
    <p:sldId id="274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7DFDF-620B-7DEA-FF36-AEA896E59F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CC6327-FC24-12B3-E486-3D3336CAB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7C1EB-7138-F874-5845-E3B00D2DE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97A0F-483A-112D-58D7-6DE7551C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F857D-9643-780B-39D2-505487EDD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1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EE660-373D-1841-C6B0-F2528B749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4D1C8-78AD-4626-CA9A-B187E5DC2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9F575-5D02-CA14-59EC-EB4FFAF0D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0B6C5-20A5-4036-92E5-2700E936C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2100E-2199-99D6-5F80-C8B224DB7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6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0927EA-CBC9-9B71-D9D2-5203A838E2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582C9E-2CC1-E8FA-89F6-5D95D425C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684FC-7E2D-367B-B312-A638B4350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5B8D5-5C65-1F5C-9185-B5017072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B3B89-E382-33F3-4F41-E4DC5B9EE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71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821FD-F77C-C78D-5B28-8F874D96A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360A4-8401-5C54-6BD8-7B78CE668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D62E5-E127-24A2-F0A7-D664FD567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31E6F-7D03-AC10-7E15-AD96EE27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F2943-85ED-204E-085C-C150EAFA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3D21-9D78-B21E-E2D2-693F3559C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1B027-69E1-F147-9C4C-B33247DD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77193-774F-B7B2-E28D-A8C9F2988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76EDA-01CD-D079-D79F-93BA5293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53DA-01B3-30B2-AD58-1C3BD711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4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6C4B8-0C4A-5396-DDCE-C93FE6D3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3A61D-5E70-5E89-28DA-F14865847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25D8A-B53D-C50B-FB62-85E10FFCB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553B9-0424-C4A3-E043-A125F8C9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8F705-82EB-9F2F-EBA0-93290217B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74B3D-5600-6ECA-08EA-B98DD2DC3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A1973-7F2B-B7D3-05F2-33D26D5B8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3511E-6885-CF9E-4899-175FFBC63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7172F-B7FF-7552-FE8F-FC83D49C5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86822C-5B0F-A8A9-3019-33393B604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9A551-705D-CD5C-EB46-70A1A375C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6EFFC4-6526-233E-6BE7-EA5EC856E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39DE71-05F7-798C-8D68-01E2BC470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5FAB7-AC45-29D9-CD9E-F92B5C27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9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B5A40-962E-D919-963A-BB3E4728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BF8D-35FF-505F-B18F-C507E6C01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D8F49-DA8E-8005-58E7-53202C89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7056D0-17F4-62C8-8353-B9DDB9D2B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73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9D0EC0-0BC3-C7C4-4A22-54EBA4BB6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EAA39B-0DC4-0D95-CEE2-47B9CD14A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416F5-FF4A-1756-AC96-F0D245CD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135F-662F-40D2-A079-26CD9E68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B1F00-19AB-A886-B060-3526BCA1B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CE84F0-E035-6DF0-63CD-A52D6FF53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753CC-2694-EE25-01A5-AF25D4D8A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6A97C-F565-1E1A-1590-3E8174AF6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32573-9F23-E0A6-C775-DCA0DC7DC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02B89-6E5B-339C-CFC8-5330C6252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D3CDB2-F319-50C4-7FEB-230C6CD93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5567D-5F40-C513-65DA-B376F2140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222F5-F729-AA5F-7014-9F25B12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FC213-F6BA-73C6-D1E8-541220E6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BB98B-1801-0FB0-9D86-9636E445F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4E26E-9B96-534A-B100-BC63B10F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ADD2E-EB87-6F31-4BC2-5970ED407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32280-8CF5-5685-F571-F7D1EB39E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F374B-169D-4C4D-B95D-2AA80384EBD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3A3B8-F760-B04D-01B8-B5DDE65C9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64F9D-E971-2875-E904-770C9FC80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F3DC9A-77AF-4F01-BD30-38EFD6E2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1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nebandy.se/smaland-blekinge/tavling/dispenser/konsdispens" TargetMode="External"/><Relationship Id="rId2" Type="http://schemas.openxmlformats.org/officeDocument/2006/relationships/hyperlink" Target="https://www.innebandy.se/smaland-blekinge/tavling/mitt-ibis-liverapporte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www.innebandy.se/smaland-blekinge/tavling/wo-ej-spelad-match" TargetMode="External"/><Relationship Id="rId4" Type="http://schemas.openxmlformats.org/officeDocument/2006/relationships/hyperlink" Target="https://www.innebandy.se/smaland-blekinge/tavling/dispenser/alders-och-generell-dispen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nebandy.se/smaland-blekinge/tavling/dispenser/alders-och-generell-dispens" TargetMode="External"/><Relationship Id="rId2" Type="http://schemas.openxmlformats.org/officeDocument/2006/relationships/hyperlink" Target="https://www.innebandy.se/smaland-blekinge/tavling/mitt-ibis-liverapporter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innebandy.se/smaland-blekinge/tavling/wo-ej-spelad-match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nebandy.se/smaland-blekinge/tavling/wo-ej-spelad-match" TargetMode="External"/><Relationship Id="rId2" Type="http://schemas.openxmlformats.org/officeDocument/2006/relationships/hyperlink" Target="https://www.innebandy.se/smaland-blekinge/tavling/dispenser/alders-och-generell-dispen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05ED2-C369-BEA0-BD97-9BC0AF1553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noProof="0" dirty="0"/>
              <a:t>ASK Innebandy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65ED9A-500F-6456-05DF-4E84E95399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noProof="0" dirty="0"/>
              <a:t>Avslutning 2025-2026</a:t>
            </a:r>
          </a:p>
        </p:txBody>
      </p:sp>
    </p:spTree>
    <p:extLst>
      <p:ext uri="{BB962C8B-B14F-4D97-AF65-F5344CB8AC3E}">
        <p14:creationId xmlns:p14="http://schemas.microsoft.com/office/powerpoint/2010/main" val="1400814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A1828-C162-E19C-7A49-72C3711D0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1504A-7009-7DC8-FD6F-D1AC998B3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Resultat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754AA-37DA-6198-C123-A1F494B48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noProof="0" dirty="0"/>
              <a:t>Kiosk 54727kr Vinst</a:t>
            </a:r>
          </a:p>
          <a:p>
            <a:r>
              <a:rPr lang="sv-SE" dirty="0"/>
              <a:t>Försäljning 53411kr Vinst </a:t>
            </a:r>
            <a:r>
              <a:rPr lang="sv-SE" dirty="0" err="1"/>
              <a:t>Tacokit</a:t>
            </a:r>
            <a:r>
              <a:rPr lang="sv-SE" dirty="0"/>
              <a:t> ca 20000kr + </a:t>
            </a:r>
            <a:r>
              <a:rPr lang="sv-SE" dirty="0" err="1"/>
              <a:t>Julpåse</a:t>
            </a:r>
            <a:r>
              <a:rPr lang="sv-SE" dirty="0"/>
              <a:t> ca 33000kr</a:t>
            </a:r>
          </a:p>
          <a:p>
            <a:r>
              <a:rPr lang="sv-SE" dirty="0"/>
              <a:t>Halva potten 4794kr Vinst</a:t>
            </a:r>
          </a:p>
          <a:p>
            <a:endParaRPr lang="sv-SE" dirty="0"/>
          </a:p>
          <a:p>
            <a:r>
              <a:rPr lang="sv-SE" noProof="0" dirty="0"/>
              <a:t>Domare -80150</a:t>
            </a:r>
            <a:r>
              <a:rPr lang="sv-SE" dirty="0"/>
              <a:t>kr </a:t>
            </a:r>
            <a:r>
              <a:rPr lang="sv-SE" dirty="0" err="1"/>
              <a:t>exkl</a:t>
            </a:r>
            <a:r>
              <a:rPr lang="sv-SE" dirty="0"/>
              <a:t> reseersättning</a:t>
            </a:r>
          </a:p>
          <a:p>
            <a:r>
              <a:rPr lang="sv-SE" noProof="0" dirty="0"/>
              <a:t>Anmälan seriespel -70552kr</a:t>
            </a:r>
          </a:p>
          <a:p>
            <a:endParaRPr lang="sv-SE" noProof="0" dirty="0"/>
          </a:p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078721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AF14C-C705-060F-41D9-23117964C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92D6-1CC7-FE94-2187-FE9151E8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Budget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8EA14-E1B2-9A53-3019-FA1D85016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noProof="0" dirty="0"/>
              <a:t>Försäljning - 65310kr vinst. </a:t>
            </a:r>
            <a:r>
              <a:rPr lang="sv-SE" noProof="0" dirty="0" err="1"/>
              <a:t>Julpåse</a:t>
            </a:r>
            <a:r>
              <a:rPr lang="sv-SE" noProof="0" dirty="0"/>
              <a:t> + ?</a:t>
            </a:r>
          </a:p>
          <a:p>
            <a:r>
              <a:rPr lang="sv-SE" noProof="0" dirty="0"/>
              <a:t>1 Mindre cup – ca 5000kr vinst + Eventuell Sponsring</a:t>
            </a:r>
          </a:p>
          <a:p>
            <a:r>
              <a:rPr lang="sv-SE" noProof="0" dirty="0"/>
              <a:t>Halva Potten – Utöka?</a:t>
            </a:r>
          </a:p>
          <a:p>
            <a:r>
              <a:rPr lang="sv-SE" noProof="0" dirty="0"/>
              <a:t>Kiosk - 60047kr vinst (Inkl. intäkt vid Cup)</a:t>
            </a:r>
          </a:p>
          <a:p>
            <a:endParaRPr lang="sv-SE" noProof="0" dirty="0"/>
          </a:p>
          <a:p>
            <a:r>
              <a:rPr lang="sv-SE" noProof="0" dirty="0"/>
              <a:t>Fair play cup – Subventioneras från försäljning. </a:t>
            </a:r>
          </a:p>
          <a:p>
            <a:endParaRPr lang="sv-SE" noProof="0" dirty="0"/>
          </a:p>
          <a:p>
            <a:r>
              <a:rPr lang="sv-SE" noProof="0" dirty="0"/>
              <a:t>Utbildningar – ca 32000kr, Sök Bidrag för att täcka kostnader </a:t>
            </a:r>
          </a:p>
          <a:p>
            <a:r>
              <a:rPr lang="sv-SE" noProof="0" dirty="0"/>
              <a:t>70000kr för Anmälan till Serie</a:t>
            </a:r>
          </a:p>
          <a:p>
            <a:r>
              <a:rPr lang="sv-SE" noProof="0" dirty="0"/>
              <a:t>82200kr + Milersättning för Domare</a:t>
            </a:r>
          </a:p>
          <a:p>
            <a:endParaRPr lang="sv-SE" noProof="0" dirty="0"/>
          </a:p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340208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B555C-CCC2-FF3C-AC3D-6F4FE1FBB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3481E-7962-E2B8-914D-5C3DA910C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Utbildningar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640B4-F78F-E6A9-3421-0A05F8347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Från och med säsongen 2025/26 införs ett nytt utbildningskrav för alla ledare inom barn- och ungdomsinnebandy. </a:t>
            </a:r>
            <a:r>
              <a:rPr lang="sv-SE" dirty="0" err="1"/>
              <a:t>Majoriten</a:t>
            </a:r>
            <a:r>
              <a:rPr lang="sv-SE" dirty="0"/>
              <a:t> av de som står med på matchprotokollet ska ha gått en godkänd ledarutbildning. </a:t>
            </a:r>
            <a:br>
              <a:rPr lang="sv-SE" dirty="0"/>
            </a:br>
            <a:r>
              <a:rPr lang="sv-SE" dirty="0"/>
              <a:t>Syftet är att höja kvaliteten på ledarskapet och skapa trygga och utvecklande miljöer för barn och unga.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Bakgrunden är att många distriktsförbund efterlyst tydligare och gemensamma riktlinjer. Genom dialoger, arbetsgrupper och remissrundor togs det fram ett förslag som klubbades igenom på tävlingskongressen i december 2024.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Målet är att ge alla ledare en gemensam grund att stå på, oavsett var i landet man verkar. Med utbildade ledare skapas inkluderande miljöer där barn kan leka, träna och utvecklas och där ska Svensk Innebandy fortsätta att vara i världstopp.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Utbildningskravet är ett nationellt minimikrav som kommer att finnas hos samtliga distrikt. Lokala avvikelser hos distrikten gällande vad som är grundkraven för ledare och tränare kan vara annorlunda.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256121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1D5A1-B783-F630-5559-6C9EC2A27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0E24-A482-93CE-62C8-24B561761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Utbildningar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19ECB-A3A8-056D-34D7-AFB358087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Steg 1</a:t>
            </a:r>
            <a:br>
              <a:rPr lang="sv-SE" dirty="0"/>
            </a:br>
            <a:r>
              <a:rPr lang="sv-SE" dirty="0"/>
              <a:t>Säsongen 2025/26 ska majoriteten av ledarna i båset och matchprotokollet vara utbildade. Hur många som måste vara utbildade beror på hur många ledare man har i båset.</a:t>
            </a:r>
          </a:p>
          <a:p>
            <a:r>
              <a:rPr lang="sv-SE" noProof="0" dirty="0"/>
              <a:t>Antal ledare i båset 	Minst antal utbildade i båset</a:t>
            </a:r>
          </a:p>
          <a:p>
            <a:r>
              <a:rPr lang="sv-SE" noProof="0" dirty="0"/>
              <a:t>1-2 ledare 		1 ledare</a:t>
            </a:r>
          </a:p>
          <a:p>
            <a:r>
              <a:rPr lang="sv-SE" noProof="0" dirty="0"/>
              <a:t>3-4 ledare 		2 ledare</a:t>
            </a:r>
          </a:p>
          <a:p>
            <a:r>
              <a:rPr lang="sv-SE" noProof="0" dirty="0"/>
              <a:t>5 ledare 			3 ledare</a:t>
            </a:r>
          </a:p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319188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39368-FC66-6358-E30A-F0B23578E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E48A1-9535-B98D-0C93-6C9FCB1C4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Utbildningar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67669-ECD2-2981-2E4F-184C84CCA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Steg 2</a:t>
            </a:r>
            <a:br>
              <a:rPr lang="sv-SE" dirty="0"/>
            </a:br>
            <a:r>
              <a:rPr lang="sv-SE" dirty="0"/>
              <a:t>Från säsongen 2026/27 så ska alla ledare som står med på matchprotokollet och finns i båset ha giltig utbildning/ledarlicens.</a:t>
            </a:r>
          </a:p>
          <a:p>
            <a:r>
              <a:rPr lang="sv-SE" b="1" dirty="0"/>
              <a:t>Steg 3</a:t>
            </a:r>
            <a:br>
              <a:rPr lang="sv-SE" dirty="0"/>
            </a:br>
            <a:r>
              <a:rPr lang="sv-SE" dirty="0"/>
              <a:t>På sikt, efter säsongen 2026/27, är målet att kravet ska utökas även till ledare för junior- &amp; seniorlag. (gäller alla serier på lila, svart och guld &amp; förbundsserier)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806791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85042-D4BC-C0FA-F95A-5908F992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DBF7E-E4F6-71C6-3E62-F91C27A0A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Utbildningar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72CBF-1AC3-AB2E-6E61-2AEAB5084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Vilken utbildning ger ledarlicens?</a:t>
            </a:r>
          </a:p>
          <a:p>
            <a:r>
              <a:rPr lang="sv-SE" dirty="0"/>
              <a:t>Den första utbildningen en ungdomsledare/tränare går är alltid </a:t>
            </a:r>
            <a:r>
              <a:rPr lang="sv-SE" b="1" dirty="0"/>
              <a:t>Grundutbildning barn- &amp; ungdom.</a:t>
            </a:r>
            <a:br>
              <a:rPr lang="sv-SE" dirty="0"/>
            </a:br>
            <a:r>
              <a:rPr lang="sv-SE" dirty="0"/>
              <a:t>I det nya utbildningskravet kommer man INTE kunna gå samma utbildning flera gånger, vilket innebär att om man </a:t>
            </a:r>
            <a:r>
              <a:rPr lang="sv-SE" dirty="0" err="1"/>
              <a:t>t.ex</a:t>
            </a:r>
            <a:r>
              <a:rPr lang="sv-SE" dirty="0"/>
              <a:t> deltagit på en Grundutbildning barn- &amp; ungdom efter 2015 måste man gå en annan utbildning för att få sin ledarlicens i fortsättningen.</a:t>
            </a:r>
          </a:p>
          <a:p>
            <a:r>
              <a:rPr lang="sv-SE" dirty="0"/>
              <a:t>Giltighetstiden för ledarlicensen kommer också att ändras. Tidigare har en utbildning gett en ledarlicens på 3 år. Från och med säsongen 2025-2026 kommer giltighetstiden vara följande:</a:t>
            </a:r>
          </a:p>
          <a:p>
            <a:r>
              <a:rPr lang="sv-SE" dirty="0"/>
              <a:t>- Grundutbildning barn- &amp; ungdom – 2 år</a:t>
            </a:r>
            <a:br>
              <a:rPr lang="sv-SE" dirty="0"/>
            </a:br>
            <a:r>
              <a:rPr lang="sv-SE" dirty="0"/>
              <a:t>- Fortbildning (</a:t>
            </a:r>
            <a:r>
              <a:rPr lang="sv-SE" dirty="0" err="1"/>
              <a:t>Innebandyfys</a:t>
            </a:r>
            <a:r>
              <a:rPr lang="sv-SE" dirty="0"/>
              <a:t>, Knäkontroll, Träningsplanering, Lekens Betydelse) – 2 år</a:t>
            </a:r>
            <a:br>
              <a:rPr lang="sv-SE" dirty="0"/>
            </a:br>
            <a:r>
              <a:rPr lang="sv-SE" dirty="0"/>
              <a:t>- Steg 1 grön, Steg 1 blå, Steg 1 röd – 3 år</a:t>
            </a:r>
            <a:br>
              <a:rPr lang="sv-SE" dirty="0"/>
            </a:br>
            <a:r>
              <a:rPr lang="sv-SE" dirty="0"/>
              <a:t>- Steg 2 röd – 3 år</a:t>
            </a:r>
            <a:br>
              <a:rPr lang="sv-SE" dirty="0"/>
            </a:br>
            <a:r>
              <a:rPr lang="sv-SE" dirty="0"/>
              <a:t>- Målvaktstränarutbildning Röd – 3 år</a:t>
            </a:r>
          </a:p>
        </p:txBody>
      </p:sp>
    </p:spTree>
    <p:extLst>
      <p:ext uri="{BB962C8B-B14F-4D97-AF65-F5344CB8AC3E}">
        <p14:creationId xmlns:p14="http://schemas.microsoft.com/office/powerpoint/2010/main" val="1512738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3EA80-AE01-7AC1-3C33-5AC048BE7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53A27-E3DB-7290-F279-C24EF113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Matchvärdar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77E2C-0941-E4B7-2881-5EF9632C9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Idé om att vi ska ha matchvärdar vid matcher på alla nivåer.</a:t>
            </a:r>
          </a:p>
          <a:p>
            <a:r>
              <a:rPr lang="sv-SE" dirty="0"/>
              <a:t>Avlasta er ledare</a:t>
            </a:r>
          </a:p>
          <a:p>
            <a:r>
              <a:rPr lang="sv-SE" dirty="0"/>
              <a:t>Svara på frågor</a:t>
            </a:r>
          </a:p>
          <a:p>
            <a:r>
              <a:rPr lang="sv-SE" dirty="0"/>
              <a:t>Hälsa välkommen</a:t>
            </a:r>
          </a:p>
        </p:txBody>
      </p:sp>
    </p:spTree>
    <p:extLst>
      <p:ext uri="{BB962C8B-B14F-4D97-AF65-F5344CB8AC3E}">
        <p14:creationId xmlns:p14="http://schemas.microsoft.com/office/powerpoint/2010/main" val="697077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06C6C-BB50-3F91-BD2F-22C19DD8B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48D27-6F08-573F-6595-3BA29F0A0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Ledarkläder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9DF1D-D74F-43FB-5375-2C8DA063F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Från 2026-2027 kommer ledare få ut ledarkläder under de tre första åren. Tills kittet är ”Fullt”. </a:t>
            </a:r>
            <a:r>
              <a:rPr lang="sv-SE" i="1" dirty="0"/>
              <a:t>Vi förväntar oss att ledare är med minst ytterligare ett år när de plockar ut kläder.</a:t>
            </a:r>
          </a:p>
          <a:p>
            <a:r>
              <a:rPr lang="sv-SE" dirty="0"/>
              <a:t>Efter detta kan ledarkläder plockas ut när de tidigare är slitna eller fel storlek.</a:t>
            </a:r>
          </a:p>
          <a:p>
            <a:endParaRPr lang="sv-SE" dirty="0"/>
          </a:p>
          <a:p>
            <a:r>
              <a:rPr lang="sv-SE" dirty="0"/>
              <a:t>Ledarkläder skall användas när ledaren representerar föreningen, dvs både vid träning och Match. </a:t>
            </a:r>
          </a:p>
        </p:txBody>
      </p:sp>
    </p:spTree>
    <p:extLst>
      <p:ext uri="{BB962C8B-B14F-4D97-AF65-F5344CB8AC3E}">
        <p14:creationId xmlns:p14="http://schemas.microsoft.com/office/powerpoint/2010/main" val="1558766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7C616-0FCF-9F9A-C5D0-BBBC6614E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FB5BB-C4AE-A383-172E-DEE95AA8A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Ansvarsområden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0D572-3DE6-6E26-4FC9-3B9877189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noProof="0" dirty="0"/>
              <a:t>Se </a:t>
            </a:r>
            <a:r>
              <a:rPr lang="sv-SE" b="1" noProof="0" dirty="0" err="1"/>
              <a:t>excelfil</a:t>
            </a:r>
            <a:r>
              <a:rPr lang="sv-SE" b="1" noProof="0" dirty="0"/>
              <a:t> under dokument på Innebandysektionens sida på Laget.se</a:t>
            </a:r>
          </a:p>
        </p:txBody>
      </p:sp>
    </p:spTree>
    <p:extLst>
      <p:ext uri="{BB962C8B-B14F-4D97-AF65-F5344CB8AC3E}">
        <p14:creationId xmlns:p14="http://schemas.microsoft.com/office/powerpoint/2010/main" val="3267744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63ABE-5EFC-D9D1-ED92-964F00AEC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CC4FE-D146-4222-FDEC-5657ADD04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Sektionsledningen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F515C-8A70-EA02-5E45-5678DEAE2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Emmie</a:t>
            </a:r>
            <a:r>
              <a:rPr lang="sv-SE" dirty="0"/>
              <a:t> har valt att hoppa av sektionsledningen.</a:t>
            </a:r>
          </a:p>
          <a:p>
            <a:r>
              <a:rPr lang="sv-SE" dirty="0"/>
              <a:t>Vi önskar därför tillskott till gruppen, gärna 2 stycken.</a:t>
            </a:r>
          </a:p>
        </p:txBody>
      </p:sp>
    </p:spTree>
    <p:extLst>
      <p:ext uri="{BB962C8B-B14F-4D97-AF65-F5344CB8AC3E}">
        <p14:creationId xmlns:p14="http://schemas.microsoft.com/office/powerpoint/2010/main" val="31165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9383-3B6D-C859-82AC-C7CAAB6E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3BC8D-D4D8-6850-A286-B58DA616D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noProof="0" dirty="0"/>
              <a:t>Välkommen</a:t>
            </a:r>
          </a:p>
          <a:p>
            <a:r>
              <a:rPr lang="sv-SE" noProof="0" dirty="0"/>
              <a:t>Lagen runt</a:t>
            </a:r>
          </a:p>
          <a:p>
            <a:r>
              <a:rPr lang="sv-SE" noProof="0" dirty="0"/>
              <a:t>Fixargruppen</a:t>
            </a:r>
          </a:p>
          <a:p>
            <a:r>
              <a:rPr lang="sv-SE" noProof="0" dirty="0"/>
              <a:t>Säsong 2026-2027</a:t>
            </a:r>
          </a:p>
          <a:p>
            <a:r>
              <a:rPr lang="sv-SE" noProof="0" dirty="0"/>
              <a:t>Budget</a:t>
            </a:r>
          </a:p>
          <a:p>
            <a:r>
              <a:rPr lang="sv-SE" noProof="0" dirty="0"/>
              <a:t>Utbildningar</a:t>
            </a:r>
          </a:p>
          <a:p>
            <a:r>
              <a:rPr lang="sv-SE" noProof="0" dirty="0"/>
              <a:t>Matchvärdar</a:t>
            </a:r>
          </a:p>
          <a:p>
            <a:r>
              <a:rPr lang="sv-SE" noProof="0" dirty="0"/>
              <a:t>Ledarkläder</a:t>
            </a:r>
          </a:p>
          <a:p>
            <a:r>
              <a:rPr lang="sv-SE" noProof="0" dirty="0"/>
              <a:t>Ansvarsområden 2026-2027</a:t>
            </a:r>
          </a:p>
          <a:p>
            <a:r>
              <a:rPr lang="sv-SE" noProof="0" dirty="0"/>
              <a:t>Sektionsledningen</a:t>
            </a:r>
          </a:p>
          <a:p>
            <a:r>
              <a:rPr lang="sv-SE" noProof="0" dirty="0"/>
              <a:t>Sektionsträffar</a:t>
            </a:r>
          </a:p>
          <a:p>
            <a:endParaRPr lang="sv-SE" noProof="0" dirty="0"/>
          </a:p>
          <a:p>
            <a:endParaRPr lang="sv-SE" noProof="0" dirty="0"/>
          </a:p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918694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4FBCA-7A99-1250-5AB9-10F7602A5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888EC-A57A-85FF-C7D5-A87A1E74F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Sektionsträffar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6D7BE-62C3-554A-7604-63A42C95C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Nästa träff är 10/5 </a:t>
            </a:r>
            <a:r>
              <a:rPr lang="sv-SE" dirty="0" err="1"/>
              <a:t>kl</a:t>
            </a:r>
            <a:r>
              <a:rPr lang="sv-SE" dirty="0"/>
              <a:t> 18.00 inför </a:t>
            </a:r>
            <a:r>
              <a:rPr lang="sv-SE" dirty="0" err="1"/>
              <a:t>serieanmälan</a:t>
            </a:r>
            <a:endParaRPr lang="sv-SE" dirty="0"/>
          </a:p>
          <a:p>
            <a:r>
              <a:rPr lang="sv-SE" dirty="0"/>
              <a:t> 23/9  </a:t>
            </a:r>
            <a:r>
              <a:rPr lang="sv-SE" dirty="0" err="1"/>
              <a:t>kl</a:t>
            </a:r>
            <a:r>
              <a:rPr lang="sv-SE" dirty="0"/>
              <a:t> 18.00 – Upptakt inför Säsongen</a:t>
            </a:r>
          </a:p>
          <a:p>
            <a:r>
              <a:rPr lang="sv-SE" dirty="0"/>
              <a:t>Uppstart efter Nyår - 17/1 2027</a:t>
            </a:r>
          </a:p>
        </p:txBody>
      </p:sp>
    </p:spTree>
    <p:extLst>
      <p:ext uri="{BB962C8B-B14F-4D97-AF65-F5344CB8AC3E}">
        <p14:creationId xmlns:p14="http://schemas.microsoft.com/office/powerpoint/2010/main" val="203385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79091-48CE-DE93-E589-89518D11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Lagen runt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10D96-108A-71A5-460D-8A34D125C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noProof="0" dirty="0"/>
              <a:t>Hur har året gått?</a:t>
            </a:r>
          </a:p>
          <a:p>
            <a:r>
              <a:rPr lang="sv-SE" noProof="0" dirty="0"/>
              <a:t>Hur ser hösten ut för laget?</a:t>
            </a:r>
          </a:p>
          <a:p>
            <a:endParaRPr lang="sv-SE" noProof="0" dirty="0"/>
          </a:p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02370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B7920-52FB-A6FA-ADB0-541E3B86C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18B59-7E3C-B47C-DCE0-370B6220E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Fixargruppen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5F998-E83C-8D19-CDFB-D260F7654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noProof="0" dirty="0"/>
              <a:t>Hur har året gått?</a:t>
            </a:r>
          </a:p>
          <a:p>
            <a:r>
              <a:rPr lang="sv-SE" noProof="0" dirty="0"/>
              <a:t>Utökat deltagande från varje lag</a:t>
            </a:r>
          </a:p>
          <a:p>
            <a:endParaRPr lang="sv-SE" noProof="0" dirty="0"/>
          </a:p>
          <a:p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86274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A08F8-608C-C140-21FD-8CAC16C99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F2FE-412C-FB33-990A-E033BD898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Säsong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19AD5-C3CA-DC17-13F7-51F5A0FF9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32871" cy="4351338"/>
          </a:xfrm>
        </p:spPr>
        <p:txBody>
          <a:bodyPr>
            <a:normAutofit fontScale="92500"/>
          </a:bodyPr>
          <a:lstStyle/>
          <a:p>
            <a:r>
              <a:rPr lang="sv-SE" noProof="0" dirty="0"/>
              <a:t>Viktiga datum. </a:t>
            </a:r>
          </a:p>
          <a:p>
            <a:pPr lvl="1"/>
            <a:r>
              <a:rPr lang="sv-SE" noProof="0" dirty="0"/>
              <a:t>Anmälning ska ha inkommit senast söndag den 17 maj 2026. </a:t>
            </a:r>
            <a:br>
              <a:rPr lang="sv-SE" noProof="0" dirty="0"/>
            </a:br>
            <a:r>
              <a:rPr lang="sv-SE" noProof="0" dirty="0"/>
              <a:t>Föreningar med lag i H2, H3, H4 och D1 godkänner anmälan i </a:t>
            </a:r>
            <a:r>
              <a:rPr lang="sv-SE" noProof="0" dirty="0" err="1"/>
              <a:t>iBIS</a:t>
            </a:r>
            <a:r>
              <a:rPr lang="sv-SE" noProof="0" dirty="0"/>
              <a:t> senast 30 april 2026.</a:t>
            </a:r>
          </a:p>
          <a:p>
            <a:pPr lvl="1"/>
            <a:r>
              <a:rPr lang="sv-SE" noProof="0" dirty="0"/>
              <a:t>Så långt det är möjligt delas lagen in i geografiska områden. Därefter försöker vi rangordna lagen utifrån: </a:t>
            </a:r>
            <a:br>
              <a:rPr lang="sv-SE" noProof="0" dirty="0"/>
            </a:br>
            <a:r>
              <a:rPr lang="sv-SE" noProof="0" dirty="0"/>
              <a:t>1)    Önskad serieplacering (till exempel 2010/14 år) </a:t>
            </a:r>
            <a:br>
              <a:rPr lang="sv-SE" noProof="0" dirty="0"/>
            </a:br>
            <a:r>
              <a:rPr lang="sv-SE" noProof="0" dirty="0"/>
              <a:t>2)    lagets huvudsakliga åldersstruktur och</a:t>
            </a:r>
            <a:br>
              <a:rPr lang="sv-SE" noProof="0" dirty="0"/>
            </a:br>
            <a:r>
              <a:rPr lang="sv-SE" noProof="0" dirty="0"/>
              <a:t>3)    föregående säsongs serieplacering. </a:t>
            </a:r>
          </a:p>
          <a:p>
            <a:endParaRPr lang="sv-SE" noProof="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41B99E2-FDA2-04BC-075C-9039FE528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54" y="2215356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272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D9721-80D7-AF94-4398-A2C925A4A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8F02E-3935-8A84-E2C8-2612B8561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Säsong 2026-2027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CB2DA-9D75-2E46-D428-156A85B2C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32871" cy="4351338"/>
          </a:xfrm>
        </p:spPr>
        <p:txBody>
          <a:bodyPr>
            <a:normAutofit fontScale="92500"/>
          </a:bodyPr>
          <a:lstStyle/>
          <a:p>
            <a:r>
              <a:rPr lang="sv-SE" noProof="0" dirty="0"/>
              <a:t>Viktiga datum. </a:t>
            </a:r>
          </a:p>
          <a:p>
            <a:pPr lvl="1"/>
            <a:r>
              <a:rPr lang="sv-SE" noProof="0" dirty="0"/>
              <a:t>Anmälning ska ha inkommit senast söndag den 17 maj 2026. </a:t>
            </a:r>
            <a:br>
              <a:rPr lang="sv-SE" noProof="0" dirty="0"/>
            </a:br>
            <a:r>
              <a:rPr lang="sv-SE" noProof="0" dirty="0"/>
              <a:t>Föreningar med lag i H2, H3, H4 och D1 godkänner anmälan i </a:t>
            </a:r>
            <a:r>
              <a:rPr lang="sv-SE" noProof="0" dirty="0" err="1"/>
              <a:t>iBIS</a:t>
            </a:r>
            <a:r>
              <a:rPr lang="sv-SE" noProof="0" dirty="0"/>
              <a:t> senast 30 april 2026.</a:t>
            </a:r>
          </a:p>
          <a:p>
            <a:pPr lvl="1"/>
            <a:r>
              <a:rPr lang="sv-SE" noProof="0" dirty="0"/>
              <a:t>Så långt det är möjligt delas lagen in i geografiska områden. Därefter försöker vi rangordna lagen utifrån: </a:t>
            </a:r>
            <a:br>
              <a:rPr lang="sv-SE" noProof="0" dirty="0"/>
            </a:br>
            <a:r>
              <a:rPr lang="sv-SE" noProof="0" dirty="0"/>
              <a:t>1)    Önskad serieplacering (till exempel 2010/14 år) </a:t>
            </a:r>
            <a:br>
              <a:rPr lang="sv-SE" noProof="0" dirty="0"/>
            </a:br>
            <a:r>
              <a:rPr lang="sv-SE" noProof="0" dirty="0"/>
              <a:t>2)    lagets huvudsakliga åldersstruktur och</a:t>
            </a:r>
            <a:br>
              <a:rPr lang="sv-SE" noProof="0" dirty="0"/>
            </a:br>
            <a:r>
              <a:rPr lang="sv-SE" noProof="0" dirty="0"/>
              <a:t>3)    föregående säsongs serieplacering. </a:t>
            </a:r>
          </a:p>
          <a:p>
            <a:endParaRPr lang="sv-SE" noProof="0" dirty="0"/>
          </a:p>
          <a:p>
            <a:endParaRPr lang="sv-SE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56BCEF-BEB5-EE4D-A805-D72D1E12B5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949"/>
          <a:stretch>
            <a:fillRect/>
          </a:stretch>
        </p:blipFill>
        <p:spPr>
          <a:xfrm>
            <a:off x="7364360" y="1536235"/>
            <a:ext cx="4324563" cy="520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21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E664C-FCAC-A95A-762B-5C165DA9E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48BF4-1ED3-8287-AD97-63F587482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Säsong 2026-2027 – Röd Nivå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9CD72-BAEA-B028-3151-9AE1DA1AE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654040" cy="4351338"/>
          </a:xfrm>
        </p:spPr>
        <p:txBody>
          <a:bodyPr>
            <a:normAutofit fontScale="77500" lnSpcReduction="20000"/>
          </a:bodyPr>
          <a:lstStyle/>
          <a:p>
            <a:r>
              <a:rPr lang="sv-SE" b="1" noProof="0" dirty="0"/>
              <a:t>Mitt </a:t>
            </a:r>
            <a:r>
              <a:rPr lang="sv-SE" b="1" noProof="0" dirty="0" err="1"/>
              <a:t>iBIS</a:t>
            </a:r>
            <a:br>
              <a:rPr lang="sv-SE" noProof="0" dirty="0"/>
            </a:br>
            <a:r>
              <a:rPr lang="sv-SE" noProof="0" dirty="0"/>
              <a:t>Händelse- och resultatrapportering</a:t>
            </a:r>
            <a:br>
              <a:rPr lang="sv-SE" noProof="0" dirty="0"/>
            </a:br>
            <a:r>
              <a:rPr lang="sv-SE" noProof="0" dirty="0">
                <a:hlinkClick r:id="rId2" tooltip="Mitt iBIS - Liverapportering"/>
              </a:rPr>
              <a:t>Läs mer här!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Könsdispens</a:t>
            </a:r>
            <a:br>
              <a:rPr lang="sv-SE" noProof="0" dirty="0"/>
            </a:br>
            <a:r>
              <a:rPr lang="sv-SE" noProof="0" dirty="0"/>
              <a:t>Skall sökas -</a:t>
            </a:r>
            <a:r>
              <a:rPr lang="sv-SE" noProof="0" dirty="0">
                <a:hlinkClick r:id="rId3" tooltip="Könsdispens"/>
              </a:rPr>
              <a:t> Läs reglerna här!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Åldersdispens </a:t>
            </a:r>
            <a:r>
              <a:rPr lang="sv-SE" b="1" noProof="0" dirty="0" err="1"/>
              <a:t>m.fl</a:t>
            </a:r>
            <a:br>
              <a:rPr lang="sv-SE" noProof="0" dirty="0"/>
            </a:br>
            <a:r>
              <a:rPr lang="sv-SE" noProof="0" dirty="0"/>
              <a:t>Skall ansökas - </a:t>
            </a:r>
            <a:r>
              <a:rPr lang="sv-SE" noProof="0" dirty="0">
                <a:hlinkClick r:id="rId4" tooltip="Ålders- och generell dispens"/>
              </a:rPr>
              <a:t>Läs vad som gäller här!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W.O./ej spelad match</a:t>
            </a:r>
            <a:br>
              <a:rPr lang="sv-SE" noProof="0" dirty="0"/>
            </a:br>
            <a:r>
              <a:rPr lang="sv-SE" noProof="0" dirty="0"/>
              <a:t>Vid W.O. tas en avgift ut på 3000 kr, vid andra W.O utgår en dubbel avgift och uteslutning.</a:t>
            </a:r>
            <a:br>
              <a:rPr lang="sv-SE" noProof="0" dirty="0"/>
            </a:br>
            <a:r>
              <a:rPr lang="sv-SE" noProof="0" dirty="0"/>
              <a:t>Båda lagen skall fylla i formuläret.</a:t>
            </a:r>
            <a:br>
              <a:rPr lang="sv-SE" noProof="0" dirty="0"/>
            </a:br>
            <a:r>
              <a:rPr lang="sv-SE" noProof="0" dirty="0">
                <a:hlinkClick r:id="rId5" tooltip="WO/ Ej spelad match"/>
              </a:rPr>
              <a:t>Formulär och mer information finns på denna sida.</a:t>
            </a:r>
            <a:endParaRPr lang="sv-SE" noProof="0" dirty="0"/>
          </a:p>
          <a:p>
            <a:endParaRPr lang="sv-SE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ED571A-4E33-AED0-861A-7D2BE7BB60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1310" y="1453896"/>
            <a:ext cx="5029902" cy="52802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9C9175-8B04-594D-A20B-5BEDC4BF9053}"/>
              </a:ext>
            </a:extLst>
          </p:cNvPr>
          <p:cNvSpPr txBox="1"/>
          <p:nvPr/>
        </p:nvSpPr>
        <p:spPr>
          <a:xfrm>
            <a:off x="8714232" y="1825625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noProof="0" dirty="0"/>
              <a:t>2010-2014</a:t>
            </a:r>
          </a:p>
        </p:txBody>
      </p:sp>
    </p:spTree>
    <p:extLst>
      <p:ext uri="{BB962C8B-B14F-4D97-AF65-F5344CB8AC3E}">
        <p14:creationId xmlns:p14="http://schemas.microsoft.com/office/powerpoint/2010/main" val="3640444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6C8D1-9790-136D-1336-8AB609772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290F0-B1E1-A869-5789-4F872170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Säsong 2026-2027 – Blå Nivå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14773-5E49-79C0-0D11-B7DE1D692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654040" cy="4492879"/>
          </a:xfrm>
        </p:spPr>
        <p:txBody>
          <a:bodyPr>
            <a:normAutofit fontScale="77500" lnSpcReduction="20000"/>
          </a:bodyPr>
          <a:lstStyle/>
          <a:p>
            <a:endParaRPr lang="sv-SE" noProof="0" dirty="0"/>
          </a:p>
          <a:p>
            <a:r>
              <a:rPr lang="sv-SE" b="1" noProof="0" dirty="0"/>
              <a:t>Mitt </a:t>
            </a:r>
            <a:r>
              <a:rPr lang="sv-SE" b="1" noProof="0" dirty="0" err="1"/>
              <a:t>iBIS</a:t>
            </a:r>
            <a:br>
              <a:rPr lang="sv-SE" noProof="0" dirty="0"/>
            </a:br>
            <a:r>
              <a:rPr lang="sv-SE" noProof="0" dirty="0"/>
              <a:t>Rapportera endast resultat</a:t>
            </a:r>
            <a:br>
              <a:rPr lang="sv-SE" noProof="0" dirty="0"/>
            </a:br>
            <a:r>
              <a:rPr lang="sv-SE" noProof="0" dirty="0">
                <a:hlinkClick r:id="rId2" tooltip="Mitt iBIS - Liverapportering"/>
              </a:rPr>
              <a:t>Läs mer här!</a:t>
            </a:r>
            <a:endParaRPr lang="sv-SE" noProof="0" dirty="0"/>
          </a:p>
          <a:p>
            <a:r>
              <a:rPr lang="sv-SE" b="1" noProof="0" dirty="0"/>
              <a:t>Könsdispens</a:t>
            </a:r>
            <a:br>
              <a:rPr lang="sv-SE" noProof="0" dirty="0"/>
            </a:br>
            <a:r>
              <a:rPr lang="sv-SE" noProof="0" dirty="0"/>
              <a:t>Behöver ej sökas på blå nivå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Åldersdispens </a:t>
            </a:r>
            <a:r>
              <a:rPr lang="sv-SE" b="1" noProof="0" dirty="0" err="1"/>
              <a:t>m.fl</a:t>
            </a:r>
            <a:br>
              <a:rPr lang="sv-SE" noProof="0" dirty="0"/>
            </a:br>
            <a:r>
              <a:rPr lang="sv-SE" noProof="0" dirty="0"/>
              <a:t>Skall ansökas - </a:t>
            </a:r>
            <a:r>
              <a:rPr lang="sv-SE" noProof="0" dirty="0">
                <a:hlinkClick r:id="rId3" tooltip="Ålders- och generell dispens"/>
              </a:rPr>
              <a:t>läs mer vad som gäller här!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Ej spelad match</a:t>
            </a:r>
            <a:br>
              <a:rPr lang="sv-SE" noProof="0" dirty="0"/>
            </a:br>
            <a:r>
              <a:rPr lang="sv-SE" noProof="0" dirty="0"/>
              <a:t>Blir inte en match spelad skall det rapporteras in till Småland Blekinge IBF genom att fylla i ett formulär.</a:t>
            </a:r>
            <a:br>
              <a:rPr lang="sv-SE" noProof="0" dirty="0"/>
            </a:br>
            <a:r>
              <a:rPr lang="sv-SE" noProof="0" dirty="0"/>
              <a:t>Vi kan ta ut en avgift på 1 500 kr för lag som inte kommer till spel.</a:t>
            </a:r>
            <a:br>
              <a:rPr lang="sv-SE" noProof="0" dirty="0"/>
            </a:br>
            <a:r>
              <a:rPr lang="sv-SE" noProof="0" dirty="0">
                <a:hlinkClick r:id="rId4" tooltip="WO/ Ej spelad match"/>
              </a:rPr>
              <a:t>Formulär och mer information finns här!</a:t>
            </a:r>
            <a:endParaRPr lang="sv-SE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AEE616-A87E-5586-4D58-4270566A27D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5617"/>
          <a:stretch>
            <a:fillRect/>
          </a:stretch>
        </p:blipFill>
        <p:spPr>
          <a:xfrm>
            <a:off x="7039898" y="1248697"/>
            <a:ext cx="5086228" cy="54667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93B418-CA48-AF73-D3FF-47BDAFDC8696}"/>
              </a:ext>
            </a:extLst>
          </p:cNvPr>
          <p:cNvSpPr txBox="1"/>
          <p:nvPr/>
        </p:nvSpPr>
        <p:spPr>
          <a:xfrm>
            <a:off x="9021589" y="1388824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noProof="0" dirty="0"/>
              <a:t>2015-2017</a:t>
            </a:r>
          </a:p>
        </p:txBody>
      </p:sp>
    </p:spTree>
    <p:extLst>
      <p:ext uri="{BB962C8B-B14F-4D97-AF65-F5344CB8AC3E}">
        <p14:creationId xmlns:p14="http://schemas.microsoft.com/office/powerpoint/2010/main" val="1767418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EDA5-12FE-E893-359D-0452C5DBF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65357-D854-49CB-EC25-C951759A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Säsong 2026-2027 – Grön Nivå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D22CE-2B1B-319A-7F35-E0EFED1AA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654040" cy="4492879"/>
          </a:xfrm>
        </p:spPr>
        <p:txBody>
          <a:bodyPr>
            <a:normAutofit fontScale="77500" lnSpcReduction="20000"/>
          </a:bodyPr>
          <a:lstStyle/>
          <a:p>
            <a:endParaRPr lang="sv-SE" noProof="0" dirty="0"/>
          </a:p>
          <a:p>
            <a:r>
              <a:rPr lang="sv-SE" b="1" noProof="0" dirty="0"/>
              <a:t>Mitt </a:t>
            </a:r>
            <a:r>
              <a:rPr lang="sv-SE" b="1" noProof="0" dirty="0" err="1"/>
              <a:t>iBIS</a:t>
            </a:r>
            <a:br>
              <a:rPr lang="sv-SE" noProof="0" dirty="0"/>
            </a:br>
            <a:r>
              <a:rPr lang="sv-SE" noProof="0" dirty="0"/>
              <a:t>Rapportera endast att matchen är spelad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Könsdispens</a:t>
            </a:r>
            <a:br>
              <a:rPr lang="sv-SE" noProof="0" dirty="0"/>
            </a:br>
            <a:r>
              <a:rPr lang="sv-SE" noProof="0" dirty="0"/>
              <a:t>Behöver ej sökas på grön nivå</a:t>
            </a:r>
            <a:br>
              <a:rPr lang="sv-SE" noProof="0" dirty="0"/>
            </a:br>
            <a:br>
              <a:rPr lang="sv-SE" noProof="0" dirty="0"/>
            </a:br>
            <a:r>
              <a:rPr lang="sv-SE" b="1" noProof="0" dirty="0"/>
              <a:t>Ålderdispens </a:t>
            </a:r>
            <a:r>
              <a:rPr lang="sv-SE" b="1" noProof="0" dirty="0" err="1"/>
              <a:t>m.fl</a:t>
            </a:r>
            <a:br>
              <a:rPr lang="sv-SE" noProof="0" dirty="0"/>
            </a:br>
            <a:r>
              <a:rPr lang="sv-SE" noProof="0" dirty="0"/>
              <a:t>Skall ansökas -</a:t>
            </a:r>
            <a:r>
              <a:rPr lang="sv-SE" noProof="0" dirty="0">
                <a:hlinkClick r:id="rId2" tooltip="Ålders- och generell dispens"/>
              </a:rPr>
              <a:t> läs mer vad som gäller här!</a:t>
            </a:r>
            <a:endParaRPr lang="sv-SE" noProof="0" dirty="0"/>
          </a:p>
          <a:p>
            <a:r>
              <a:rPr lang="sv-SE" b="1" noProof="0" dirty="0"/>
              <a:t>Ej spelad match</a:t>
            </a:r>
            <a:br>
              <a:rPr lang="sv-SE" noProof="0" dirty="0"/>
            </a:br>
            <a:r>
              <a:rPr lang="sv-SE" noProof="0" dirty="0"/>
              <a:t>Blir inte en match spelad skall det rapporteras in till Småland Blekinge IBF genom att fylla i ett formulär.</a:t>
            </a:r>
            <a:br>
              <a:rPr lang="sv-SE" noProof="0" dirty="0"/>
            </a:br>
            <a:r>
              <a:rPr lang="sv-SE" noProof="0" dirty="0"/>
              <a:t>Vi kan ta ut en avgift på 1 500 kr för lag som inte kommer till spel.</a:t>
            </a:r>
            <a:br>
              <a:rPr lang="sv-SE" noProof="0" dirty="0"/>
            </a:br>
            <a:r>
              <a:rPr lang="sv-SE" noProof="0" dirty="0">
                <a:hlinkClick r:id="rId3" tooltip="WO/ Ej spelad match"/>
              </a:rPr>
              <a:t>Formulär och mer information finns här!</a:t>
            </a:r>
            <a:endParaRPr lang="sv-SE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2A9094-5AAA-782E-E1E1-43FC50F861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18" y="1317521"/>
            <a:ext cx="4673217" cy="53478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7E16E0-CE53-F30B-93A9-8C9CE11D100D}"/>
              </a:ext>
            </a:extLst>
          </p:cNvPr>
          <p:cNvSpPr txBox="1"/>
          <p:nvPr/>
        </p:nvSpPr>
        <p:spPr>
          <a:xfrm>
            <a:off x="8882528" y="1506022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noProof="0" dirty="0"/>
              <a:t>2018-2020</a:t>
            </a:r>
          </a:p>
        </p:txBody>
      </p:sp>
    </p:spTree>
    <p:extLst>
      <p:ext uri="{BB962C8B-B14F-4D97-AF65-F5344CB8AC3E}">
        <p14:creationId xmlns:p14="http://schemas.microsoft.com/office/powerpoint/2010/main" val="4073551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1173</Words>
  <Application>Microsoft Office PowerPoint</Application>
  <PresentationFormat>Bredbild</PresentationFormat>
  <Paragraphs>95</Paragraphs>
  <Slides>20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ASK Innebandy </vt:lpstr>
      <vt:lpstr>Agenda</vt:lpstr>
      <vt:lpstr>Lagen runt</vt:lpstr>
      <vt:lpstr>Fixargruppen</vt:lpstr>
      <vt:lpstr>Säsong 2026-2027</vt:lpstr>
      <vt:lpstr>Säsong 2026-2027</vt:lpstr>
      <vt:lpstr>Säsong 2026-2027 – Röd Nivå</vt:lpstr>
      <vt:lpstr>Säsong 2026-2027 – Blå Nivå</vt:lpstr>
      <vt:lpstr>Säsong 2026-2027 – Grön Nivå</vt:lpstr>
      <vt:lpstr>Resultat 2025</vt:lpstr>
      <vt:lpstr>Budget 2026</vt:lpstr>
      <vt:lpstr>Utbildningar 2026-2027</vt:lpstr>
      <vt:lpstr>Utbildningar 2026-2027</vt:lpstr>
      <vt:lpstr>Utbildningar 2026-2027</vt:lpstr>
      <vt:lpstr>Utbildningar 2026-2027</vt:lpstr>
      <vt:lpstr>Matchvärdar</vt:lpstr>
      <vt:lpstr>Ledarkläder</vt:lpstr>
      <vt:lpstr>Ansvarsområden 2026-2027</vt:lpstr>
      <vt:lpstr>Sektionsledningen</vt:lpstr>
      <vt:lpstr>Sektionsträffar</vt:lpstr>
    </vt:vector>
  </TitlesOfParts>
  <Company>SEW-EURODRIVE GmbH &amp; Co KG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 Bergander</dc:creator>
  <cp:lastModifiedBy>Malin Berlin-Natrup</cp:lastModifiedBy>
  <cp:revision>2</cp:revision>
  <dcterms:created xsi:type="dcterms:W3CDTF">2026-03-29T08:37:17Z</dcterms:created>
  <dcterms:modified xsi:type="dcterms:W3CDTF">2026-03-31T20:01:30Z</dcterms:modified>
</cp:coreProperties>
</file>