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64" r:id="rId2"/>
    <p:sldId id="267" r:id="rId3"/>
    <p:sldId id="265" r:id="rId4"/>
    <p:sldId id="266" r:id="rId5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14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BB8B4-38D7-49E1-BB58-64F6C4133D41}" type="datetimeFigureOut">
              <a:rPr lang="sv-SE" smtClean="0"/>
              <a:t>2023-10-10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2E214-5AD3-40ED-B987-2D6BE58333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618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239963" y="1241425"/>
            <a:ext cx="2317750" cy="334962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2E214-5AD3-40ED-B987-2D6BE583332E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9682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239963" y="1241425"/>
            <a:ext cx="2317750" cy="334962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2E214-5AD3-40ED-B987-2D6BE583332E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728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239963" y="1241425"/>
            <a:ext cx="2317750" cy="334962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2E214-5AD3-40ED-B987-2D6BE583332E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136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239963" y="1241425"/>
            <a:ext cx="2317750" cy="334962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2E214-5AD3-40ED-B987-2D6BE583332E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9427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087A-6735-4C63-9540-500350C55C2E}" type="datetimeFigureOut">
              <a:rPr lang="sv-SE" smtClean="0"/>
              <a:t>2023-10-10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7F3D-0C3B-4475-B5A0-A253A117FA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72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087A-6735-4C63-9540-500350C55C2E}" type="datetimeFigureOut">
              <a:rPr lang="sv-SE" smtClean="0"/>
              <a:t>2023-10-10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7F3D-0C3B-4475-B5A0-A253A117FA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1352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087A-6735-4C63-9540-500350C55C2E}" type="datetimeFigureOut">
              <a:rPr lang="sv-SE" smtClean="0"/>
              <a:t>2023-10-10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7F3D-0C3B-4475-B5A0-A253A117FA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3041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087A-6735-4C63-9540-500350C55C2E}" type="datetimeFigureOut">
              <a:rPr lang="sv-SE" smtClean="0"/>
              <a:t>2023-10-10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7F3D-0C3B-4475-B5A0-A253A117FA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4745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087A-6735-4C63-9540-500350C55C2E}" type="datetimeFigureOut">
              <a:rPr lang="sv-SE" smtClean="0"/>
              <a:t>2023-10-10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7F3D-0C3B-4475-B5A0-A253A117FA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478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087A-6735-4C63-9540-500350C55C2E}" type="datetimeFigureOut">
              <a:rPr lang="sv-SE" smtClean="0"/>
              <a:t>2023-10-10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7F3D-0C3B-4475-B5A0-A253A117FA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1972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087A-6735-4C63-9540-500350C55C2E}" type="datetimeFigureOut">
              <a:rPr lang="sv-SE" smtClean="0"/>
              <a:t>2023-10-10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7F3D-0C3B-4475-B5A0-A253A117FA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4405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087A-6735-4C63-9540-500350C55C2E}" type="datetimeFigureOut">
              <a:rPr lang="sv-SE" smtClean="0"/>
              <a:t>2023-10-10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7F3D-0C3B-4475-B5A0-A253A117FA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9296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087A-6735-4C63-9540-500350C55C2E}" type="datetimeFigureOut">
              <a:rPr lang="sv-SE" smtClean="0"/>
              <a:t>2023-10-10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7F3D-0C3B-4475-B5A0-A253A117FA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8165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087A-6735-4C63-9540-500350C55C2E}" type="datetimeFigureOut">
              <a:rPr lang="sv-SE" smtClean="0"/>
              <a:t>2023-10-10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7F3D-0C3B-4475-B5A0-A253A117FA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4347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087A-6735-4C63-9540-500350C55C2E}" type="datetimeFigureOut">
              <a:rPr lang="sv-SE" smtClean="0"/>
              <a:t>2023-10-10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7F3D-0C3B-4475-B5A0-A253A117FA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782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0" r="-7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B087A-6735-4C63-9540-500350C55C2E}" type="datetimeFigureOut">
              <a:rPr lang="sv-SE" smtClean="0"/>
              <a:t>2023-10-10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57F3D-0C3B-4475-B5A0-A253A117FA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7580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4044BF3F-8D65-4AA6-8D48-466AEB24B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3674" y="543117"/>
            <a:ext cx="6882834" cy="712064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sv-SE" sz="4400" b="1" dirty="0">
                <a:solidFill>
                  <a:schemeClr val="bg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Kioskinstruktioner </a:t>
            </a:r>
            <a:br>
              <a:rPr lang="sv-SE" sz="4400" b="1" dirty="0">
                <a:solidFill>
                  <a:schemeClr val="bg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</a:br>
            <a:br>
              <a:rPr lang="sv-SE" sz="4400" dirty="0">
                <a:solidFill>
                  <a:schemeClr val="bg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</a:br>
            <a:endParaRPr lang="sv-SE" sz="4400" dirty="0">
              <a:solidFill>
                <a:schemeClr val="bg1"/>
              </a:solidFill>
            </a:endParaRP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E45E2DDA-4470-4B35-AE4F-6AB5EB6D99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992574"/>
            <a:ext cx="3429000" cy="786814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400" dirty="0">
              <a:solidFill>
                <a:schemeClr val="bg1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en-US" sz="1400" dirty="0">
              <a:solidFill>
                <a:schemeClr val="bg1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	</a:t>
            </a:r>
            <a:endParaRPr lang="sv-SE" sz="1400" b="1" dirty="0">
              <a:solidFill>
                <a:schemeClr val="bg1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	</a:t>
            </a:r>
            <a:endParaRPr lang="sv-SE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v-SE" sz="1400" dirty="0"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	</a:t>
            </a:r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69FFF5A5-B751-4899-95E4-B4DEF3B75E91}"/>
              </a:ext>
            </a:extLst>
          </p:cNvPr>
          <p:cNvSpPr txBox="1"/>
          <p:nvPr/>
        </p:nvSpPr>
        <p:spPr>
          <a:xfrm flipH="1">
            <a:off x="-153674" y="-112721"/>
            <a:ext cx="7165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bg1"/>
                </a:solidFill>
              </a:rPr>
              <a:t>______________________________________________________________________________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8E92724-06CE-48AF-B645-24A547E70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979" y="218697"/>
            <a:ext cx="397112" cy="356825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D5D3E471-70CC-4DFF-A5C1-A3C7C432317B}"/>
              </a:ext>
            </a:extLst>
          </p:cNvPr>
          <p:cNvSpPr/>
          <p:nvPr/>
        </p:nvSpPr>
        <p:spPr>
          <a:xfrm>
            <a:off x="-24834" y="0"/>
            <a:ext cx="6858000" cy="99060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rgbClr val="0070C0"/>
              </a:solidFill>
            </a:endParaRP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627835DC-6B74-E308-A64F-44239F548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2159011"/>
            <a:ext cx="6361679" cy="6300042"/>
          </a:xfrm>
        </p:spPr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3DEF2A0D-6088-BC26-A836-B7A5AA0B2196}"/>
              </a:ext>
            </a:extLst>
          </p:cNvPr>
          <p:cNvSpPr txBox="1"/>
          <p:nvPr/>
        </p:nvSpPr>
        <p:spPr>
          <a:xfrm>
            <a:off x="-24834" y="697888"/>
            <a:ext cx="6882834" cy="10070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5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Kioskansvarig är på plats 60 min före matchstart för att i god tid sätta på kaffe och korv samt plocka fram varor. Det är frivilligt men trevligt om man vill baka en kaka eller något annat gott till försäljning! </a:t>
            </a:r>
            <a:endParaRPr lang="sv-SE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5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Nyckel till kiosken hämtas från lagledare/coach som har kod och information om vart nyckel finns. Ibland är det match innan/efter så att man inte behöver öppna/stänga. </a:t>
            </a:r>
            <a:endParaRPr lang="sv-SE" sz="15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ahoma" panose="020B0604030504040204" pitchFamily="34" charset="0"/>
              <a:buChar char="•"/>
            </a:pPr>
            <a:r>
              <a:rPr lang="sv-SE" sz="15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Sätt upp prislappen och </a:t>
            </a:r>
            <a:r>
              <a:rPr lang="sv-SE" sz="15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swishlappen</a:t>
            </a:r>
            <a:r>
              <a:rPr lang="sv-SE" sz="15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på utsidan av kiosken. </a:t>
            </a:r>
            <a:br>
              <a:rPr lang="sv-SE" sz="15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v-SE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ahoma" panose="020B0604030504040204" pitchFamily="34" charset="0"/>
              <a:buChar char="•"/>
            </a:pPr>
            <a:r>
              <a:rPr lang="sv-SE" sz="15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Ställ det rektangulära bordet utanför kiosken. Där ställer ni perkolatorn/kaffetermosen, mjölk, senap och ketchup. När man köper kaffe så får man en mugg att fylla på själv. </a:t>
            </a:r>
            <a:br>
              <a:rPr lang="sv-SE" sz="15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v-SE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ahoma" panose="020B0604030504040204" pitchFamily="34" charset="0"/>
              <a:buChar char="•"/>
            </a:pPr>
            <a:r>
              <a:rPr lang="sv-SE" sz="15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Ställ ut </a:t>
            </a:r>
            <a:r>
              <a:rPr lang="sv-SE" sz="15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pantlådan</a:t>
            </a:r>
            <a:r>
              <a:rPr lang="sv-SE" sz="15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vid bordet. </a:t>
            </a:r>
            <a:endParaRPr lang="sv-SE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ahoma" panose="020B0604030504040204" pitchFamily="34" charset="0"/>
              <a:buChar char="•"/>
            </a:pPr>
            <a:r>
              <a:rPr lang="sv-SE" sz="15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Ketchup, senap och mjölk står i kylen. </a:t>
            </a:r>
            <a:endParaRPr lang="sv-SE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ahoma" panose="020B0604030504040204" pitchFamily="34" charset="0"/>
              <a:buChar char="•"/>
            </a:pPr>
            <a:r>
              <a:rPr lang="sv-SE" sz="15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Ställ </a:t>
            </a:r>
            <a:r>
              <a:rPr lang="sv-SE" sz="15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festis</a:t>
            </a:r>
            <a:r>
              <a:rPr lang="sv-SE" sz="15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och dricka i kylen. När försäljningen är avslutad fyller man på kylen så att det alltid finns kyld läsk till nästa match. </a:t>
            </a:r>
            <a:r>
              <a:rPr lang="sv-SE" sz="15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Festis</a:t>
            </a:r>
            <a:r>
              <a:rPr lang="sv-SE" sz="15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och dricka att fylla på med finns i skåpet. </a:t>
            </a:r>
            <a:br>
              <a:rPr lang="sv-SE" sz="15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v-SE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ahoma" panose="020B0604030504040204" pitchFamily="34" charset="0"/>
              <a:buChar char="•"/>
            </a:pPr>
            <a:r>
              <a:rPr lang="sv-SE" sz="15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Tänk på att inte koka för mycket korv. Det som blir över som inte värmts läggs i plastpåse i frysfacket.</a:t>
            </a:r>
            <a:br>
              <a:rPr lang="sv-SE" sz="15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v-SE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v-SE" sz="15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Motståndares ledare bjuder vi på en kopp kaffe/dricka och en kaka mot inlämnande av fikabiljett. Fikabiljetter ska delas ut av sekretariatet/hemmaledarna. </a:t>
            </a:r>
            <a:endParaRPr lang="sv-SE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v-SE" sz="15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Efter varje match så ansvarar lag (kioskansvarig) för att se över läktare och omklädningsrum, att papperskorgar är tömda och att det inte ligger skräp på golv, hyllor mm</a:t>
            </a:r>
            <a:br>
              <a:rPr lang="sv-SE" sz="15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v-SE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v-SE" sz="15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Sopor kan ni slänga i städvagnen som står i hallen men blir det mycket skräp som kartonger, konservburkar och dyl. tar ni med det och slänger på en återvinningsstation. </a:t>
            </a:r>
            <a:br>
              <a:rPr lang="sv-SE" sz="15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v-SE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v-SE" sz="15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Fyll på kiosken vid behov. Varor finns i skåpen i kiosken. Är det slut där ber ni en ledare att öppna förrådet som finns på läktaren. Om något saknas helt kan ni skriva ett sms till Peter Ekwall på nr 070-320 92 87.</a:t>
            </a:r>
            <a:endParaRPr lang="sv-SE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5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Tack för hjälpen!  / Aneby SK Innebandy</a:t>
            </a:r>
            <a:endParaRPr lang="sv-SE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dirty="0"/>
          </a:p>
        </p:txBody>
      </p:sp>
      <p:pic>
        <p:nvPicPr>
          <p:cNvPr id="25" name="Bildobjekt 24">
            <a:extLst>
              <a:ext uri="{FF2B5EF4-FFF2-40B4-BE49-F238E27FC236}">
                <a16:creationId xmlns:a16="http://schemas.microsoft.com/office/drawing/2014/main" id="{257A1D79-CC61-684D-9D8B-C545D1E52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0" y="190674"/>
            <a:ext cx="397112" cy="35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90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4044BF3F-8D65-4AA6-8D48-466AEB24B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3674" y="711597"/>
            <a:ext cx="6882834" cy="712064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sv-SE" sz="4400" b="1" dirty="0">
                <a:solidFill>
                  <a:schemeClr val="bg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Kioskinstruktioner </a:t>
            </a:r>
            <a:br>
              <a:rPr lang="sv-SE" sz="4400" b="1" dirty="0">
                <a:solidFill>
                  <a:schemeClr val="bg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</a:br>
            <a:br>
              <a:rPr lang="sv-SE" sz="4400" dirty="0">
                <a:solidFill>
                  <a:schemeClr val="bg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</a:br>
            <a:endParaRPr lang="sv-SE" sz="4400" dirty="0">
              <a:solidFill>
                <a:schemeClr val="bg1"/>
              </a:solidFill>
            </a:endParaRP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E45E2DDA-4470-4B35-AE4F-6AB5EB6D99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992574"/>
            <a:ext cx="3429000" cy="786814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400" dirty="0">
              <a:solidFill>
                <a:schemeClr val="bg1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en-US" sz="1400" dirty="0">
              <a:solidFill>
                <a:schemeClr val="bg1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	</a:t>
            </a:r>
            <a:endParaRPr lang="sv-SE" sz="1400" b="1" dirty="0">
              <a:solidFill>
                <a:schemeClr val="bg1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	</a:t>
            </a:r>
            <a:endParaRPr lang="sv-SE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v-SE" sz="1400" dirty="0"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	</a:t>
            </a:r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69FFF5A5-B751-4899-95E4-B4DEF3B75E91}"/>
              </a:ext>
            </a:extLst>
          </p:cNvPr>
          <p:cNvSpPr txBox="1"/>
          <p:nvPr/>
        </p:nvSpPr>
        <p:spPr>
          <a:xfrm flipH="1">
            <a:off x="-153674" y="-112721"/>
            <a:ext cx="7165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bg1"/>
                </a:solidFill>
              </a:rPr>
              <a:t>______________________________________________________________________________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8E92724-06CE-48AF-B645-24A547E70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979" y="218697"/>
            <a:ext cx="397112" cy="356825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D5D3E471-70CC-4DFF-A5C1-A3C7C432317B}"/>
              </a:ext>
            </a:extLst>
          </p:cNvPr>
          <p:cNvSpPr/>
          <p:nvPr/>
        </p:nvSpPr>
        <p:spPr>
          <a:xfrm>
            <a:off x="-24834" y="0"/>
            <a:ext cx="6858000" cy="99060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rgbClr val="0070C0"/>
              </a:solidFill>
            </a:endParaRP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627835DC-6B74-E308-A64F-44239F548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2159011"/>
            <a:ext cx="6361679" cy="6300042"/>
          </a:xfrm>
        </p:spPr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3DEF2A0D-6088-BC26-A836-B7A5AA0B2196}"/>
              </a:ext>
            </a:extLst>
          </p:cNvPr>
          <p:cNvSpPr txBox="1"/>
          <p:nvPr/>
        </p:nvSpPr>
        <p:spPr>
          <a:xfrm>
            <a:off x="128840" y="923583"/>
            <a:ext cx="6537251" cy="8686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Kioskansvarig är på plats 60 min före matchstart för att i god tid sätta på kaffe och korv samt plocka fram varor. Det är frivilligt men trevligt om man vill baka en kaka eller något annat gott till försäljning! </a:t>
            </a:r>
            <a:endParaRPr lang="sv-S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Nyckel till kiosken hämtas från lagledare/coach som har kod och information om vart nyckel finns. Ibland är det match innan/efter så att man inte behöver öppna/stänga. </a:t>
            </a:r>
            <a:endParaRPr lang="sv-SE" sz="14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ahoma" panose="020B0604030504040204" pitchFamily="34" charset="0"/>
              <a:buChar char="•"/>
            </a:pPr>
            <a:r>
              <a:rPr lang="sv-SE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Sätt upp prislappen och </a:t>
            </a:r>
            <a:r>
              <a:rPr lang="sv-SE" sz="14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swishlappen</a:t>
            </a:r>
            <a:r>
              <a:rPr lang="sv-SE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på utsidan av kiosken. </a:t>
            </a:r>
            <a:br>
              <a:rPr lang="sv-SE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v-S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ahoma" panose="020B0604030504040204" pitchFamily="34" charset="0"/>
              <a:buChar char="•"/>
            </a:pPr>
            <a:r>
              <a:rPr lang="sv-SE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Ställ det rektangulära bordet utanför kiosken. Där ställer ni perkolatorn/kaffetermosen, mjölk, senap och ketchup. När man köper kaffe så får man en mugg att fylla på själv. </a:t>
            </a:r>
            <a:br>
              <a:rPr lang="sv-SE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v-S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ahoma" panose="020B0604030504040204" pitchFamily="34" charset="0"/>
              <a:buChar char="•"/>
            </a:pPr>
            <a:r>
              <a:rPr lang="sv-SE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Ställ ut </a:t>
            </a:r>
            <a:r>
              <a:rPr lang="sv-SE" sz="14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pantlådan</a:t>
            </a:r>
            <a:r>
              <a:rPr lang="sv-SE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vid bordet. </a:t>
            </a:r>
            <a:endParaRPr lang="sv-S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ahoma" panose="020B0604030504040204" pitchFamily="34" charset="0"/>
              <a:buChar char="•"/>
            </a:pPr>
            <a:r>
              <a:rPr lang="sv-SE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Ketchup, senap och mjölk står i kylen. </a:t>
            </a:r>
            <a:endParaRPr lang="sv-S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ahoma" panose="020B0604030504040204" pitchFamily="34" charset="0"/>
              <a:buChar char="•"/>
            </a:pPr>
            <a:r>
              <a:rPr lang="sv-SE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Ställ </a:t>
            </a:r>
            <a:r>
              <a:rPr lang="sv-SE" sz="14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festis</a:t>
            </a:r>
            <a:r>
              <a:rPr lang="sv-SE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och dricka i kylen. När försäljningen är avslutad fyller man på kylen så att det alltid finns kyld läsk till nästa match. </a:t>
            </a:r>
            <a:r>
              <a:rPr lang="sv-SE" sz="14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Festis</a:t>
            </a:r>
            <a:r>
              <a:rPr lang="sv-SE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och dricka att fylla på med finns i skåpet. </a:t>
            </a:r>
            <a:br>
              <a:rPr lang="sv-SE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v-S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ahoma" panose="020B0604030504040204" pitchFamily="34" charset="0"/>
              <a:buChar char="•"/>
            </a:pPr>
            <a:r>
              <a:rPr lang="sv-SE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Tänk på att inte koka för mycket korv. Det som blir över som inte värmts läggs i plastpåse i frysfacket.</a:t>
            </a:r>
            <a:br>
              <a:rPr lang="sv-SE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v-S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v-SE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Motståndares ledare bjuder vi på en kopp kaffe/dricka och en kaka mot inlämnande av fikabiljett. Fikabiljetter ska delas ut av sekretariatet/hemmaledarna. </a:t>
            </a:r>
            <a:endParaRPr lang="sv-S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v-SE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Efter varje match så ansvarar lag (kioskansvarig) för att se över läktare och omklädningsrum, att papperskorgar är tömda och att det inte ligger skräp på golv, hyllor mm</a:t>
            </a:r>
            <a:br>
              <a:rPr lang="sv-SE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v-S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v-SE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Sopor kan ni slänga i städvagnen som står i hallen men blir det mycket skräp som kartonger, konservburkar och dyl. tar ni med det och slänger på en återvinningsstation. </a:t>
            </a:r>
            <a:br>
              <a:rPr lang="sv-SE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v-S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v-SE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Fyll på kiosken vid behov. Varor finns i skåpen i kiosken. Är det slut där ber ni en ledare att öppna förrådet som finns på läktaren. Om något saknas helt kan ni skriva ett sms till Peter Ekwall på nr 070-320 92 87.</a:t>
            </a:r>
            <a:endParaRPr lang="sv-S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Tack för hjälpen!  / Aneby SK Innebandy</a:t>
            </a:r>
            <a:endParaRPr lang="sv-SE" sz="1400" dirty="0"/>
          </a:p>
        </p:txBody>
      </p:sp>
      <p:pic>
        <p:nvPicPr>
          <p:cNvPr id="25" name="Bildobjekt 24">
            <a:extLst>
              <a:ext uri="{FF2B5EF4-FFF2-40B4-BE49-F238E27FC236}">
                <a16:creationId xmlns:a16="http://schemas.microsoft.com/office/drawing/2014/main" id="{257A1D79-CC61-684D-9D8B-C545D1E52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0" y="190674"/>
            <a:ext cx="397112" cy="35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04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4044BF3F-8D65-4AA6-8D48-466AEB24B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3674" y="543117"/>
            <a:ext cx="6882834" cy="712064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sv-SE" sz="4400" b="1" dirty="0">
                <a:solidFill>
                  <a:schemeClr val="bg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Kioskinstruktioner </a:t>
            </a:r>
            <a:br>
              <a:rPr lang="sv-SE" sz="4400" b="1" dirty="0">
                <a:solidFill>
                  <a:schemeClr val="bg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</a:br>
            <a:br>
              <a:rPr lang="sv-SE" sz="4400" dirty="0">
                <a:solidFill>
                  <a:schemeClr val="bg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</a:br>
            <a:endParaRPr lang="sv-SE" sz="4400" dirty="0">
              <a:solidFill>
                <a:schemeClr val="bg1"/>
              </a:solidFill>
            </a:endParaRP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E45E2DDA-4470-4B35-AE4F-6AB5EB6D99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992574"/>
            <a:ext cx="3429000" cy="786814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400" dirty="0">
              <a:solidFill>
                <a:schemeClr val="bg1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en-US" sz="1400" dirty="0">
              <a:solidFill>
                <a:schemeClr val="bg1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	</a:t>
            </a:r>
            <a:endParaRPr lang="sv-SE" sz="1400" b="1" dirty="0">
              <a:solidFill>
                <a:schemeClr val="bg1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	</a:t>
            </a:r>
            <a:endParaRPr lang="sv-SE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v-SE" sz="1400" dirty="0"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	</a:t>
            </a:r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69FFF5A5-B751-4899-95E4-B4DEF3B75E91}"/>
              </a:ext>
            </a:extLst>
          </p:cNvPr>
          <p:cNvSpPr txBox="1"/>
          <p:nvPr/>
        </p:nvSpPr>
        <p:spPr>
          <a:xfrm flipH="1">
            <a:off x="-153674" y="-112721"/>
            <a:ext cx="7165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bg1"/>
                </a:solidFill>
              </a:rPr>
              <a:t>______________________________________________________________________________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8E92724-06CE-48AF-B645-24A547E70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979" y="218697"/>
            <a:ext cx="397112" cy="356825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D5D3E471-70CC-4DFF-A5C1-A3C7C432317B}"/>
              </a:ext>
            </a:extLst>
          </p:cNvPr>
          <p:cNvSpPr/>
          <p:nvPr/>
        </p:nvSpPr>
        <p:spPr>
          <a:xfrm>
            <a:off x="-24834" y="0"/>
            <a:ext cx="6858000" cy="99060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rgbClr val="0070C0"/>
              </a:solidFill>
            </a:endParaRP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627835DC-6B74-E308-A64F-44239F548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2159011"/>
            <a:ext cx="6361679" cy="6300042"/>
          </a:xfrm>
        </p:spPr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3DEF2A0D-6088-BC26-A836-B7A5AA0B2196}"/>
              </a:ext>
            </a:extLst>
          </p:cNvPr>
          <p:cNvSpPr txBox="1"/>
          <p:nvPr/>
        </p:nvSpPr>
        <p:spPr>
          <a:xfrm>
            <a:off x="-24834" y="697888"/>
            <a:ext cx="6882834" cy="10070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5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Kioskansvarig är på plats 60 min före matchstart för att i god tid sätta på kaffe och korv samt plocka fram varor. Det är frivilligt men trevligt om man vill baka en kaka eller något annat gott till försäljning! </a:t>
            </a:r>
            <a:endParaRPr lang="sv-SE" sz="15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5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Nyckel till kiosken hämtas från lagledare/coach som har kod och information om vart nyckel finns. Ibland är det match innan/efter så att man inte behöver öppna/stänga. </a:t>
            </a:r>
            <a:endParaRPr lang="sv-SE" sz="1500" dirty="0">
              <a:solidFill>
                <a:schemeClr val="bg1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ahoma" panose="020B0604030504040204" pitchFamily="34" charset="0"/>
              <a:buChar char="•"/>
            </a:pPr>
            <a:r>
              <a:rPr lang="sv-SE" sz="15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Sätt upp prislappen och </a:t>
            </a:r>
            <a:r>
              <a:rPr lang="sv-SE" sz="15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swishlappen</a:t>
            </a:r>
            <a:r>
              <a:rPr lang="sv-SE" sz="15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på utsidan av kiosken. </a:t>
            </a:r>
            <a:br>
              <a:rPr lang="sv-SE" sz="15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v-SE" sz="15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ahoma" panose="020B0604030504040204" pitchFamily="34" charset="0"/>
              <a:buChar char="•"/>
            </a:pPr>
            <a:r>
              <a:rPr lang="sv-SE" sz="15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Ställ det rektangulära bordet utanför kiosken. Där ställer ni perkolatorn/kaffetermosen, mjölk, senap och ketchup. När man köper kaffe så får man en mugg att fylla på själv. </a:t>
            </a:r>
            <a:br>
              <a:rPr lang="sv-SE" sz="15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v-SE" sz="15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ahoma" panose="020B0604030504040204" pitchFamily="34" charset="0"/>
              <a:buChar char="•"/>
            </a:pPr>
            <a:r>
              <a:rPr lang="sv-SE" sz="15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Ställ ut </a:t>
            </a:r>
            <a:r>
              <a:rPr lang="sv-SE" sz="15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pantlådan</a:t>
            </a:r>
            <a:r>
              <a:rPr lang="sv-SE" sz="15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vid bordet. </a:t>
            </a:r>
            <a:endParaRPr lang="sv-SE" sz="15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ahoma" panose="020B0604030504040204" pitchFamily="34" charset="0"/>
              <a:buChar char="•"/>
            </a:pPr>
            <a:r>
              <a:rPr lang="sv-SE" sz="15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Ketchup, senap och mjölk står i kylen. </a:t>
            </a:r>
            <a:endParaRPr lang="sv-SE" sz="15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ahoma" panose="020B0604030504040204" pitchFamily="34" charset="0"/>
              <a:buChar char="•"/>
            </a:pPr>
            <a:r>
              <a:rPr lang="sv-SE" sz="15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Ställ </a:t>
            </a:r>
            <a:r>
              <a:rPr lang="sv-SE" sz="15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festis</a:t>
            </a:r>
            <a:r>
              <a:rPr lang="sv-SE" sz="15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och dricka i kylen. När försäljningen är avslutad fyller man på kylen så att det alltid finns kyld läsk till nästa match. </a:t>
            </a:r>
            <a:r>
              <a:rPr lang="sv-SE" sz="15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Festis</a:t>
            </a:r>
            <a:r>
              <a:rPr lang="sv-SE" sz="15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och dricka att fylla på med finns i skåpet. </a:t>
            </a:r>
            <a:br>
              <a:rPr lang="sv-SE" sz="15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v-SE" sz="15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ahoma" panose="020B0604030504040204" pitchFamily="34" charset="0"/>
              <a:buChar char="•"/>
            </a:pPr>
            <a:r>
              <a:rPr lang="sv-SE" sz="15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Tänk på att inte koka för mycket korv. Det som blir över som inte värmts läggs i plastpåse i frysfacket.</a:t>
            </a:r>
            <a:br>
              <a:rPr lang="sv-SE" sz="15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v-SE" sz="15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v-SE" sz="15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Motståndares ledare bjuder vi på en kopp kaffe/dricka och en kaka mot inlämnande av fikabiljett. Fikabiljetter ska delas ut av sekretariatet/hemmaledarna. </a:t>
            </a:r>
            <a:endParaRPr lang="sv-SE" sz="15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v-SE" sz="15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Efter varje match så ansvarar lag (kioskansvarig) för att se över läktare och omklädningsrum, att papperskorgar är tömda och att det inte ligger skräp på golv, hyllor mm</a:t>
            </a:r>
            <a:br>
              <a:rPr lang="sv-SE" sz="15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v-SE" sz="15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v-SE" sz="15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Sopor kan ni slänga i städvagnen som står i hallen men blir det mycket skräp som kartonger, konservburkar och dyl. tar ni med det och slänger på en återvinningsstation. </a:t>
            </a:r>
            <a:br>
              <a:rPr lang="sv-SE" sz="15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v-SE" sz="15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v-SE" sz="15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Fyll på kiosken vid behov. Varor finns i skåpen i kiosken. Är det slut där ber ni en ledare att öppna förrådet som finns på läktaren. Om något saknas helt kan ni skriva ett sms till Peter Ekwall på nr 070-320 92 87.</a:t>
            </a:r>
            <a:endParaRPr lang="sv-SE" sz="15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5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Tack för hjälpen!  / Aneby SK Innebandy</a:t>
            </a:r>
            <a:endParaRPr lang="sv-SE" sz="15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dirty="0"/>
          </a:p>
        </p:txBody>
      </p:sp>
      <p:pic>
        <p:nvPicPr>
          <p:cNvPr id="25" name="Bildobjekt 24">
            <a:extLst>
              <a:ext uri="{FF2B5EF4-FFF2-40B4-BE49-F238E27FC236}">
                <a16:creationId xmlns:a16="http://schemas.microsoft.com/office/drawing/2014/main" id="{257A1D79-CC61-684D-9D8B-C545D1E52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0" y="190674"/>
            <a:ext cx="397112" cy="35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357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4044BF3F-8D65-4AA6-8D48-466AEB24B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3674" y="928067"/>
            <a:ext cx="6882834" cy="712064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sv-SE" sz="4400" b="1" dirty="0">
                <a:solidFill>
                  <a:schemeClr val="bg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Hur man brygger kaffe</a:t>
            </a:r>
            <a:br>
              <a:rPr lang="sv-SE" sz="4400" dirty="0">
                <a:solidFill>
                  <a:schemeClr val="bg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</a:br>
            <a:endParaRPr lang="sv-SE" sz="4400" dirty="0">
              <a:solidFill>
                <a:schemeClr val="bg1"/>
              </a:solidFill>
            </a:endParaRP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E45E2DDA-4470-4B35-AE4F-6AB5EB6D99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992574"/>
            <a:ext cx="3429000" cy="786814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400" dirty="0">
              <a:solidFill>
                <a:schemeClr val="bg1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en-US" sz="1400" dirty="0">
              <a:solidFill>
                <a:schemeClr val="bg1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	</a:t>
            </a:r>
            <a:endParaRPr lang="sv-SE" sz="1400" b="1" dirty="0">
              <a:solidFill>
                <a:schemeClr val="bg1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	</a:t>
            </a:r>
            <a:endParaRPr lang="sv-SE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v-SE" sz="1400" dirty="0"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	</a:t>
            </a:r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69FFF5A5-B751-4899-95E4-B4DEF3B75E91}"/>
              </a:ext>
            </a:extLst>
          </p:cNvPr>
          <p:cNvSpPr txBox="1"/>
          <p:nvPr/>
        </p:nvSpPr>
        <p:spPr>
          <a:xfrm flipH="1">
            <a:off x="-153674" y="-112721"/>
            <a:ext cx="7165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bg1"/>
                </a:solidFill>
              </a:rPr>
              <a:t>______________________________________________________________________________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D5D3E471-70CC-4DFF-A5C1-A3C7C432317B}"/>
              </a:ext>
            </a:extLst>
          </p:cNvPr>
          <p:cNvSpPr/>
          <p:nvPr/>
        </p:nvSpPr>
        <p:spPr>
          <a:xfrm>
            <a:off x="-24834" y="0"/>
            <a:ext cx="6858000" cy="99060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rgbClr val="0070C0"/>
              </a:solidFill>
            </a:endParaRP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627835DC-6B74-E308-A64F-44239F548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8160" y="1331548"/>
            <a:ext cx="6361679" cy="8332742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sv-SE" sz="2400" dirty="0"/>
              <a:t>Fyll i 7 liter vatten (3 hela och ½ rosa</a:t>
            </a:r>
            <a:br>
              <a:rPr lang="sv-SE" sz="2400" dirty="0"/>
            </a:br>
            <a:r>
              <a:rPr lang="sv-SE" sz="2400" dirty="0"/>
              <a:t>kanna) i den stora behållaren. </a:t>
            </a:r>
            <a:br>
              <a:rPr lang="sv-SE" sz="2400" dirty="0"/>
            </a:br>
            <a:br>
              <a:rPr lang="sv-SE" sz="2400" dirty="0"/>
            </a:br>
            <a:endParaRPr lang="sv-SE" sz="2400" dirty="0"/>
          </a:p>
          <a:p>
            <a:r>
              <a:rPr lang="sv-SE" sz="2400" dirty="0"/>
              <a:t>Ta ett helt paket kaffet till 7 liter och</a:t>
            </a:r>
            <a:br>
              <a:rPr lang="sv-SE" sz="2400" dirty="0"/>
            </a:br>
            <a:r>
              <a:rPr lang="sv-SE" sz="2400" dirty="0"/>
              <a:t>häll i det i den stora silen som ska vara längst</a:t>
            </a:r>
            <a:br>
              <a:rPr lang="sv-SE" sz="2400" dirty="0"/>
            </a:br>
            <a:r>
              <a:rPr lang="sv-SE" sz="2400" dirty="0"/>
              <a:t>upp.</a:t>
            </a:r>
            <a:br>
              <a:rPr lang="sv-SE" sz="2400" dirty="0"/>
            </a:br>
            <a:endParaRPr lang="sv-SE" sz="2400" dirty="0"/>
          </a:p>
          <a:p>
            <a:r>
              <a:rPr lang="sv-SE" sz="2400" dirty="0"/>
              <a:t>Sätt sedan på locket.</a:t>
            </a:r>
          </a:p>
          <a:p>
            <a:pPr marL="0" indent="0">
              <a:buNone/>
            </a:pPr>
            <a:r>
              <a:rPr lang="sv-SE" sz="2400" dirty="0"/>
              <a:t>Perkolatorn kan stå i hallen på bordet.</a:t>
            </a:r>
            <a:br>
              <a:rPr lang="sv-SE" sz="2400" dirty="0"/>
            </a:br>
            <a:r>
              <a:rPr lang="sv-SE" sz="2400" dirty="0"/>
              <a:t>Det finns en förlängningssladd att </a:t>
            </a:r>
            <a:br>
              <a:rPr lang="sv-SE" sz="2400" dirty="0"/>
            </a:br>
            <a:r>
              <a:rPr lang="sv-SE" sz="2400" dirty="0"/>
              <a:t>använda från köket.</a:t>
            </a:r>
            <a:br>
              <a:rPr lang="sv-SE" sz="2400" dirty="0"/>
            </a:br>
            <a:br>
              <a:rPr lang="sv-SE" sz="2400" dirty="0"/>
            </a:br>
            <a:r>
              <a:rPr lang="sv-SE" sz="2400" dirty="0"/>
              <a:t>Vad betyder lamporna?</a:t>
            </a:r>
          </a:p>
          <a:p>
            <a:pPr marL="0" indent="0">
              <a:buNone/>
            </a:pPr>
            <a:r>
              <a:rPr lang="sv-SE" sz="2400" dirty="0" err="1"/>
              <a:t>Heating</a:t>
            </a:r>
            <a:r>
              <a:rPr lang="sv-SE" sz="2400" dirty="0"/>
              <a:t>= kaffet bryggs</a:t>
            </a:r>
          </a:p>
          <a:p>
            <a:pPr marL="0" indent="0">
              <a:buNone/>
            </a:pPr>
            <a:r>
              <a:rPr lang="sv-SE" sz="2400" dirty="0" err="1"/>
              <a:t>Keep</a:t>
            </a:r>
            <a:r>
              <a:rPr lang="sv-SE" sz="2400" dirty="0"/>
              <a:t> </a:t>
            </a:r>
            <a:r>
              <a:rPr lang="sv-SE" sz="2400" dirty="0" err="1"/>
              <a:t>warm</a:t>
            </a:r>
            <a:r>
              <a:rPr lang="sv-SE" sz="2400" dirty="0"/>
              <a:t>= kaffet är klart och hålls varmt. 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Minimummängden kaffe att brygga är 3 liter. Till ett halvt paket kaffe går det åt 3 ½ liter vatten (1 hel och ¾ dels rosa kanna).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Tänk på att mängden kaffe ni sätter på beror på hur många matcher som spelas. Sätt då hellre på en gång till.</a:t>
            </a:r>
          </a:p>
          <a:p>
            <a:pPr marL="0" indent="0">
              <a:buNone/>
            </a:pPr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</p:txBody>
      </p:sp>
      <p:pic>
        <p:nvPicPr>
          <p:cNvPr id="25" name="Bildobjekt 24">
            <a:extLst>
              <a:ext uri="{FF2B5EF4-FFF2-40B4-BE49-F238E27FC236}">
                <a16:creationId xmlns:a16="http://schemas.microsoft.com/office/drawing/2014/main" id="{257A1D79-CC61-684D-9D8B-C545D1E52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0" y="190674"/>
            <a:ext cx="820648" cy="737393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88AACE04-F94C-D580-1C1A-6A4733285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191" y="241711"/>
            <a:ext cx="820648" cy="737393"/>
          </a:xfrm>
          <a:prstGeom prst="rect">
            <a:avLst/>
          </a:prstGeom>
        </p:spPr>
      </p:pic>
      <p:pic>
        <p:nvPicPr>
          <p:cNvPr id="7" name="Bildobjekt 6" descr="En bild som visar inomhus, person, smutsig&#10;&#10;Automatiskt genererad beskrivning">
            <a:extLst>
              <a:ext uri="{FF2B5EF4-FFF2-40B4-BE49-F238E27FC236}">
                <a16:creationId xmlns:a16="http://schemas.microsoft.com/office/drawing/2014/main" id="{B882407D-CF0C-38BC-084B-B200B86540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518" y="1331548"/>
            <a:ext cx="1354185" cy="1577907"/>
          </a:xfrm>
          <a:prstGeom prst="rect">
            <a:avLst/>
          </a:prstGeom>
        </p:spPr>
      </p:pic>
      <p:pic>
        <p:nvPicPr>
          <p:cNvPr id="12" name="Bildobjekt 11" descr="En bild som visar kopp, inomhus, mugg&#10;&#10;Automatiskt genererad beskrivning">
            <a:extLst>
              <a:ext uri="{FF2B5EF4-FFF2-40B4-BE49-F238E27FC236}">
                <a16:creationId xmlns:a16="http://schemas.microsoft.com/office/drawing/2014/main" id="{7EE16C4A-6E21-EB53-3FF8-8B54BDCBC7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937" y="1621737"/>
            <a:ext cx="748145" cy="997527"/>
          </a:xfrm>
          <a:prstGeom prst="rect">
            <a:avLst/>
          </a:prstGeom>
        </p:spPr>
      </p:pic>
      <p:pic>
        <p:nvPicPr>
          <p:cNvPr id="14" name="Bildobjekt 13" descr="En bild som visar person, inomhus&#10;&#10;Automatiskt genererad beskrivning">
            <a:extLst>
              <a:ext uri="{FF2B5EF4-FFF2-40B4-BE49-F238E27FC236}">
                <a16:creationId xmlns:a16="http://schemas.microsoft.com/office/drawing/2014/main" id="{5018535E-673D-EE81-273C-9560D5A145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082" y="3277880"/>
            <a:ext cx="1295749" cy="179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363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1822</TotalTime>
  <Words>1212</Words>
  <Application>Microsoft Office PowerPoint</Application>
  <PresentationFormat>A4 (210 x 297 mm)</PresentationFormat>
  <Paragraphs>84</Paragraphs>
  <Slides>4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Symbol</vt:lpstr>
      <vt:lpstr>Tahoma</vt:lpstr>
      <vt:lpstr>Office-tema</vt:lpstr>
      <vt:lpstr>Kioskinstruktioner   </vt:lpstr>
      <vt:lpstr>Kioskinstruktioner   </vt:lpstr>
      <vt:lpstr>Kioskinstruktioner   </vt:lpstr>
      <vt:lpstr>Hur man brygger kaffe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Malin Berlin-Natrup</dc:creator>
  <cp:lastModifiedBy>Malin Berlin-Natrup</cp:lastModifiedBy>
  <cp:revision>77</cp:revision>
  <cp:lastPrinted>2021-09-26T19:29:46Z</cp:lastPrinted>
  <dcterms:created xsi:type="dcterms:W3CDTF">2018-09-25T06:41:43Z</dcterms:created>
  <dcterms:modified xsi:type="dcterms:W3CDTF">2023-10-10T19:44:10Z</dcterms:modified>
</cp:coreProperties>
</file>