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267" r:id="rId2"/>
    <p:sldId id="268" r:id="rId3"/>
    <p:sldId id="269" r:id="rId4"/>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C991F8-04A3-4AAB-A145-74B788D4F1A2}" v="3" dt="2025-01-30T19:38:32.2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4" d="100"/>
          <a:sy n="44" d="100"/>
        </p:scale>
        <p:origin x="2256"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lin Berlin-Natrup" userId="15fcad34-01f1-40b3-82df-c8e1a2183516" providerId="ADAL" clId="{09C991F8-04A3-4AAB-A145-74B788D4F1A2}"/>
    <pc:docChg chg="custSel delSld modSld">
      <pc:chgData name="Malin Berlin-Natrup" userId="15fcad34-01f1-40b3-82df-c8e1a2183516" providerId="ADAL" clId="{09C991F8-04A3-4AAB-A145-74B788D4F1A2}" dt="2025-01-30T20:26:03.470" v="222" actId="6549"/>
      <pc:docMkLst>
        <pc:docMk/>
      </pc:docMkLst>
      <pc:sldChg chg="del">
        <pc:chgData name="Malin Berlin-Natrup" userId="15fcad34-01f1-40b3-82df-c8e1a2183516" providerId="ADAL" clId="{09C991F8-04A3-4AAB-A145-74B788D4F1A2}" dt="2025-01-30T19:36:47.802" v="0" actId="47"/>
        <pc:sldMkLst>
          <pc:docMk/>
          <pc:sldMk cId="267890847" sldId="264"/>
        </pc:sldMkLst>
      </pc:sldChg>
      <pc:sldChg chg="del">
        <pc:chgData name="Malin Berlin-Natrup" userId="15fcad34-01f1-40b3-82df-c8e1a2183516" providerId="ADAL" clId="{09C991F8-04A3-4AAB-A145-74B788D4F1A2}" dt="2025-01-30T19:36:51.781" v="2" actId="47"/>
        <pc:sldMkLst>
          <pc:docMk/>
          <pc:sldMk cId="2376357954" sldId="265"/>
        </pc:sldMkLst>
      </pc:sldChg>
      <pc:sldChg chg="del">
        <pc:chgData name="Malin Berlin-Natrup" userId="15fcad34-01f1-40b3-82df-c8e1a2183516" providerId="ADAL" clId="{09C991F8-04A3-4AAB-A145-74B788D4F1A2}" dt="2025-01-30T19:36:53.765" v="3" actId="47"/>
        <pc:sldMkLst>
          <pc:docMk/>
          <pc:sldMk cId="3311363942" sldId="266"/>
        </pc:sldMkLst>
      </pc:sldChg>
      <pc:sldChg chg="addSp delSp modSp mod">
        <pc:chgData name="Malin Berlin-Natrup" userId="15fcad34-01f1-40b3-82df-c8e1a2183516" providerId="ADAL" clId="{09C991F8-04A3-4AAB-A145-74B788D4F1A2}" dt="2025-01-30T20:26:03.470" v="222" actId="6549"/>
        <pc:sldMkLst>
          <pc:docMk/>
          <pc:sldMk cId="3182204219" sldId="267"/>
        </pc:sldMkLst>
        <pc:spChg chg="mod">
          <ac:chgData name="Malin Berlin-Natrup" userId="15fcad34-01f1-40b3-82df-c8e1a2183516" providerId="ADAL" clId="{09C991F8-04A3-4AAB-A145-74B788D4F1A2}" dt="2025-01-30T20:26:03.470" v="222" actId="6549"/>
          <ac:spMkLst>
            <pc:docMk/>
            <pc:sldMk cId="3182204219" sldId="267"/>
            <ac:spMk id="22" creationId="{3DEF2A0D-6088-BC26-A836-B7A5AA0B2196}"/>
          </ac:spMkLst>
        </pc:spChg>
        <pc:picChg chg="mod">
          <ac:chgData name="Malin Berlin-Natrup" userId="15fcad34-01f1-40b3-82df-c8e1a2183516" providerId="ADAL" clId="{09C991F8-04A3-4AAB-A145-74B788D4F1A2}" dt="2025-01-30T20:24:48.238" v="187" actId="1076"/>
          <ac:picMkLst>
            <pc:docMk/>
            <pc:sldMk cId="3182204219" sldId="267"/>
            <ac:picMk id="6" creationId="{2FBF733F-04A5-9FB7-D1F3-955ACC4F9F8F}"/>
          </ac:picMkLst>
        </pc:picChg>
        <pc:picChg chg="add del mod">
          <ac:chgData name="Malin Berlin-Natrup" userId="15fcad34-01f1-40b3-82df-c8e1a2183516" providerId="ADAL" clId="{09C991F8-04A3-4AAB-A145-74B788D4F1A2}" dt="2025-01-30T19:37:53.400" v="9" actId="478"/>
          <ac:picMkLst>
            <pc:docMk/>
            <pc:sldMk cId="3182204219" sldId="267"/>
            <ac:picMk id="10" creationId="{3F29B2F2-42DF-A06D-9234-4E1A84C6076F}"/>
          </ac:picMkLst>
        </pc:picChg>
        <pc:picChg chg="del">
          <ac:chgData name="Malin Berlin-Natrup" userId="15fcad34-01f1-40b3-82df-c8e1a2183516" providerId="ADAL" clId="{09C991F8-04A3-4AAB-A145-74B788D4F1A2}" dt="2025-01-30T19:37:25.134" v="5" actId="478"/>
          <ac:picMkLst>
            <pc:docMk/>
            <pc:sldMk cId="3182204219" sldId="267"/>
            <ac:picMk id="11" creationId="{68E92724-06CE-48AF-B645-24A547E700B7}"/>
          </ac:picMkLst>
        </pc:picChg>
        <pc:picChg chg="add mod">
          <ac:chgData name="Malin Berlin-Natrup" userId="15fcad34-01f1-40b3-82df-c8e1a2183516" providerId="ADAL" clId="{09C991F8-04A3-4AAB-A145-74B788D4F1A2}" dt="2025-01-30T19:38:41.731" v="21" actId="1076"/>
          <ac:picMkLst>
            <pc:docMk/>
            <pc:sldMk cId="3182204219" sldId="267"/>
            <ac:picMk id="13" creationId="{4790433F-FFC3-E0E1-1FBE-84702DCB6558}"/>
          </ac:picMkLst>
        </pc:picChg>
        <pc:picChg chg="add mod">
          <ac:chgData name="Malin Berlin-Natrup" userId="15fcad34-01f1-40b3-82df-c8e1a2183516" providerId="ADAL" clId="{09C991F8-04A3-4AAB-A145-74B788D4F1A2}" dt="2025-01-30T19:38:36.534" v="20" actId="1076"/>
          <ac:picMkLst>
            <pc:docMk/>
            <pc:sldMk cId="3182204219" sldId="267"/>
            <ac:picMk id="14" creationId="{80D01F9F-624D-9520-FBDA-64237889AD92}"/>
          </ac:picMkLst>
        </pc:picChg>
        <pc:picChg chg="del">
          <ac:chgData name="Malin Berlin-Natrup" userId="15fcad34-01f1-40b3-82df-c8e1a2183516" providerId="ADAL" clId="{09C991F8-04A3-4AAB-A145-74B788D4F1A2}" dt="2025-01-30T19:38:22.085" v="17" actId="478"/>
          <ac:picMkLst>
            <pc:docMk/>
            <pc:sldMk cId="3182204219" sldId="267"/>
            <ac:picMk id="25" creationId="{257A1D79-CC61-684D-9D8B-C545D1E5251B}"/>
          </ac:picMkLst>
        </pc:picChg>
      </pc:sldChg>
      <pc:sldChg chg="del">
        <pc:chgData name="Malin Berlin-Natrup" userId="15fcad34-01f1-40b3-82df-c8e1a2183516" providerId="ADAL" clId="{09C991F8-04A3-4AAB-A145-74B788D4F1A2}" dt="2025-01-30T19:36:56.628" v="4" actId="47"/>
        <pc:sldMkLst>
          <pc:docMk/>
          <pc:sldMk cId="3292364880" sldId="270"/>
        </pc:sldMkLst>
      </pc:sldChg>
      <pc:sldChg chg="del">
        <pc:chgData name="Malin Berlin-Natrup" userId="15fcad34-01f1-40b3-82df-c8e1a2183516" providerId="ADAL" clId="{09C991F8-04A3-4AAB-A145-74B788D4F1A2}" dt="2025-01-30T19:36:50.010" v="1" actId="47"/>
        <pc:sldMkLst>
          <pc:docMk/>
          <pc:sldMk cId="4071507265"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F6BB8B4-38D7-49E1-BB58-64F6C4133D41}" type="datetimeFigureOut">
              <a:rPr lang="sv-SE" smtClean="0"/>
              <a:t>2025-01-30</a:t>
            </a:fld>
            <a:endParaRPr lang="sv-SE"/>
          </a:p>
        </p:txBody>
      </p:sp>
      <p:sp>
        <p:nvSpPr>
          <p:cNvPr id="4" name="Platshållare för bildobjekt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632E214-5AD3-40ED-B987-2D6BE583332E}" type="slidenum">
              <a:rPr lang="sv-SE" smtClean="0"/>
              <a:t>‹#›</a:t>
            </a:fld>
            <a:endParaRPr lang="sv-SE"/>
          </a:p>
        </p:txBody>
      </p:sp>
    </p:spTree>
    <p:extLst>
      <p:ext uri="{BB962C8B-B14F-4D97-AF65-F5344CB8AC3E}">
        <p14:creationId xmlns:p14="http://schemas.microsoft.com/office/powerpoint/2010/main" val="241618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2239963" y="1241425"/>
            <a:ext cx="2317750" cy="3349625"/>
          </a:xfrm>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632E214-5AD3-40ED-B987-2D6BE583332E}" type="slidenum">
              <a:rPr lang="sv-SE" smtClean="0"/>
              <a:t>1</a:t>
            </a:fld>
            <a:endParaRPr lang="sv-SE"/>
          </a:p>
        </p:txBody>
      </p:sp>
    </p:spTree>
    <p:extLst>
      <p:ext uri="{BB962C8B-B14F-4D97-AF65-F5344CB8AC3E}">
        <p14:creationId xmlns:p14="http://schemas.microsoft.com/office/powerpoint/2010/main" val="308728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2239963" y="1241425"/>
            <a:ext cx="2317750" cy="3349625"/>
          </a:xfrm>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632E214-5AD3-40ED-B987-2D6BE583332E}" type="slidenum">
              <a:rPr lang="sv-SE" smtClean="0"/>
              <a:t>2</a:t>
            </a:fld>
            <a:endParaRPr lang="sv-SE"/>
          </a:p>
        </p:txBody>
      </p:sp>
    </p:spTree>
    <p:extLst>
      <p:ext uri="{BB962C8B-B14F-4D97-AF65-F5344CB8AC3E}">
        <p14:creationId xmlns:p14="http://schemas.microsoft.com/office/powerpoint/2010/main" val="603313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2239963" y="1241425"/>
            <a:ext cx="2317750" cy="3349625"/>
          </a:xfrm>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632E214-5AD3-40ED-B987-2D6BE583332E}" type="slidenum">
              <a:rPr lang="sv-SE" smtClean="0"/>
              <a:t>3</a:t>
            </a:fld>
            <a:endParaRPr lang="sv-SE"/>
          </a:p>
        </p:txBody>
      </p:sp>
    </p:spTree>
    <p:extLst>
      <p:ext uri="{BB962C8B-B14F-4D97-AF65-F5344CB8AC3E}">
        <p14:creationId xmlns:p14="http://schemas.microsoft.com/office/powerpoint/2010/main" val="496925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sv-SE"/>
              <a:t>Klicka här för att ändra mall för rubrikformat</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A10B087A-6735-4C63-9540-500350C55C2E}" type="datetimeFigureOut">
              <a:rPr lang="sv-SE" smtClean="0"/>
              <a:t>2025-01-30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0957F3D-0C3B-4475-B5A0-A253A117FA85}" type="slidenum">
              <a:rPr lang="sv-SE" smtClean="0"/>
              <a:t>‹#›</a:t>
            </a:fld>
            <a:endParaRPr lang="sv-SE"/>
          </a:p>
        </p:txBody>
      </p:sp>
    </p:spTree>
    <p:extLst>
      <p:ext uri="{BB962C8B-B14F-4D97-AF65-F5344CB8AC3E}">
        <p14:creationId xmlns:p14="http://schemas.microsoft.com/office/powerpoint/2010/main" val="34872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A10B087A-6735-4C63-9540-500350C55C2E}" type="datetimeFigureOut">
              <a:rPr lang="sv-SE" smtClean="0"/>
              <a:t>2025-01-30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0957F3D-0C3B-4475-B5A0-A253A117FA85}" type="slidenum">
              <a:rPr lang="sv-SE" smtClean="0"/>
              <a:t>‹#›</a:t>
            </a:fld>
            <a:endParaRPr lang="sv-SE"/>
          </a:p>
        </p:txBody>
      </p:sp>
    </p:spTree>
    <p:extLst>
      <p:ext uri="{BB962C8B-B14F-4D97-AF65-F5344CB8AC3E}">
        <p14:creationId xmlns:p14="http://schemas.microsoft.com/office/powerpoint/2010/main" val="1291352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A10B087A-6735-4C63-9540-500350C55C2E}" type="datetimeFigureOut">
              <a:rPr lang="sv-SE" smtClean="0"/>
              <a:t>2025-01-30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0957F3D-0C3B-4475-B5A0-A253A117FA85}" type="slidenum">
              <a:rPr lang="sv-SE" smtClean="0"/>
              <a:t>‹#›</a:t>
            </a:fld>
            <a:endParaRPr lang="sv-SE"/>
          </a:p>
        </p:txBody>
      </p:sp>
    </p:spTree>
    <p:extLst>
      <p:ext uri="{BB962C8B-B14F-4D97-AF65-F5344CB8AC3E}">
        <p14:creationId xmlns:p14="http://schemas.microsoft.com/office/powerpoint/2010/main" val="1663041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A10B087A-6735-4C63-9540-500350C55C2E}" type="datetimeFigureOut">
              <a:rPr lang="sv-SE" smtClean="0"/>
              <a:t>2025-01-30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0957F3D-0C3B-4475-B5A0-A253A117FA85}" type="slidenum">
              <a:rPr lang="sv-SE" smtClean="0"/>
              <a:t>‹#›</a:t>
            </a:fld>
            <a:endParaRPr lang="sv-SE"/>
          </a:p>
        </p:txBody>
      </p:sp>
    </p:spTree>
    <p:extLst>
      <p:ext uri="{BB962C8B-B14F-4D97-AF65-F5344CB8AC3E}">
        <p14:creationId xmlns:p14="http://schemas.microsoft.com/office/powerpoint/2010/main" val="4074745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sv-SE"/>
              <a:t>Klicka här för att ändra mall för rubrikformat</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A10B087A-6735-4C63-9540-500350C55C2E}" type="datetimeFigureOut">
              <a:rPr lang="sv-SE" smtClean="0"/>
              <a:t>2025-01-30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0957F3D-0C3B-4475-B5A0-A253A117FA85}" type="slidenum">
              <a:rPr lang="sv-SE" smtClean="0"/>
              <a:t>‹#›</a:t>
            </a:fld>
            <a:endParaRPr lang="sv-SE"/>
          </a:p>
        </p:txBody>
      </p:sp>
    </p:spTree>
    <p:extLst>
      <p:ext uri="{BB962C8B-B14F-4D97-AF65-F5344CB8AC3E}">
        <p14:creationId xmlns:p14="http://schemas.microsoft.com/office/powerpoint/2010/main" val="864784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A10B087A-6735-4C63-9540-500350C55C2E}" type="datetimeFigureOut">
              <a:rPr lang="sv-SE" smtClean="0"/>
              <a:t>2025-01-30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30957F3D-0C3B-4475-B5A0-A253A117FA85}" type="slidenum">
              <a:rPr lang="sv-SE" smtClean="0"/>
              <a:t>‹#›</a:t>
            </a:fld>
            <a:endParaRPr lang="sv-SE"/>
          </a:p>
        </p:txBody>
      </p:sp>
    </p:spTree>
    <p:extLst>
      <p:ext uri="{BB962C8B-B14F-4D97-AF65-F5344CB8AC3E}">
        <p14:creationId xmlns:p14="http://schemas.microsoft.com/office/powerpoint/2010/main" val="561972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Redigera format för bakgrundstext</a:t>
            </a:r>
          </a:p>
        </p:txBody>
      </p:sp>
      <p:sp>
        <p:nvSpPr>
          <p:cNvPr id="4" name="Content Placeholder 3"/>
          <p:cNvSpPr>
            <a:spLocks noGrp="1"/>
          </p:cNvSpPr>
          <p:nvPr>
            <p:ph sz="half" idx="2"/>
          </p:nvPr>
        </p:nvSpPr>
        <p:spPr>
          <a:xfrm>
            <a:off x="472381" y="3618442"/>
            <a:ext cx="2901255" cy="532218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Redigera format för bakgrundstext</a:t>
            </a:r>
          </a:p>
        </p:txBody>
      </p:sp>
      <p:sp>
        <p:nvSpPr>
          <p:cNvPr id="6" name="Content Placeholder 5"/>
          <p:cNvSpPr>
            <a:spLocks noGrp="1"/>
          </p:cNvSpPr>
          <p:nvPr>
            <p:ph sz="quarter" idx="4"/>
          </p:nvPr>
        </p:nvSpPr>
        <p:spPr>
          <a:xfrm>
            <a:off x="3471863" y="3618442"/>
            <a:ext cx="2915543" cy="532218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A10B087A-6735-4C63-9540-500350C55C2E}" type="datetimeFigureOut">
              <a:rPr lang="sv-SE" smtClean="0"/>
              <a:t>2025-01-30</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30957F3D-0C3B-4475-B5A0-A253A117FA85}" type="slidenum">
              <a:rPr lang="sv-SE" smtClean="0"/>
              <a:t>‹#›</a:t>
            </a:fld>
            <a:endParaRPr lang="sv-SE"/>
          </a:p>
        </p:txBody>
      </p:sp>
    </p:spTree>
    <p:extLst>
      <p:ext uri="{BB962C8B-B14F-4D97-AF65-F5344CB8AC3E}">
        <p14:creationId xmlns:p14="http://schemas.microsoft.com/office/powerpoint/2010/main" val="1784405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A10B087A-6735-4C63-9540-500350C55C2E}" type="datetimeFigureOut">
              <a:rPr lang="sv-SE" smtClean="0"/>
              <a:t>2025-01-30</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30957F3D-0C3B-4475-B5A0-A253A117FA85}" type="slidenum">
              <a:rPr lang="sv-SE" smtClean="0"/>
              <a:t>‹#›</a:t>
            </a:fld>
            <a:endParaRPr lang="sv-SE"/>
          </a:p>
        </p:txBody>
      </p:sp>
    </p:spTree>
    <p:extLst>
      <p:ext uri="{BB962C8B-B14F-4D97-AF65-F5344CB8AC3E}">
        <p14:creationId xmlns:p14="http://schemas.microsoft.com/office/powerpoint/2010/main" val="1919296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0B087A-6735-4C63-9540-500350C55C2E}" type="datetimeFigureOut">
              <a:rPr lang="sv-SE" smtClean="0"/>
              <a:t>2025-01-30</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30957F3D-0C3B-4475-B5A0-A253A117FA85}" type="slidenum">
              <a:rPr lang="sv-SE" smtClean="0"/>
              <a:t>‹#›</a:t>
            </a:fld>
            <a:endParaRPr lang="sv-SE"/>
          </a:p>
        </p:txBody>
      </p:sp>
    </p:spTree>
    <p:extLst>
      <p:ext uri="{BB962C8B-B14F-4D97-AF65-F5344CB8AC3E}">
        <p14:creationId xmlns:p14="http://schemas.microsoft.com/office/powerpoint/2010/main" val="2358165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sv-SE"/>
              <a:t>Klicka här för att ändra mall för rubrikformat</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Redigera format för bakgrundstext</a:t>
            </a:r>
          </a:p>
        </p:txBody>
      </p:sp>
      <p:sp>
        <p:nvSpPr>
          <p:cNvPr id="5" name="Date Placeholder 4"/>
          <p:cNvSpPr>
            <a:spLocks noGrp="1"/>
          </p:cNvSpPr>
          <p:nvPr>
            <p:ph type="dt" sz="half" idx="10"/>
          </p:nvPr>
        </p:nvSpPr>
        <p:spPr/>
        <p:txBody>
          <a:bodyPr/>
          <a:lstStyle/>
          <a:p>
            <a:fld id="{A10B087A-6735-4C63-9540-500350C55C2E}" type="datetimeFigureOut">
              <a:rPr lang="sv-SE" smtClean="0"/>
              <a:t>2025-01-30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30957F3D-0C3B-4475-B5A0-A253A117FA85}" type="slidenum">
              <a:rPr lang="sv-SE" smtClean="0"/>
              <a:t>‹#›</a:t>
            </a:fld>
            <a:endParaRPr lang="sv-SE"/>
          </a:p>
        </p:txBody>
      </p:sp>
    </p:spTree>
    <p:extLst>
      <p:ext uri="{BB962C8B-B14F-4D97-AF65-F5344CB8AC3E}">
        <p14:creationId xmlns:p14="http://schemas.microsoft.com/office/powerpoint/2010/main" val="2934347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Redigera format för bakgrundstext</a:t>
            </a:r>
          </a:p>
        </p:txBody>
      </p:sp>
      <p:sp>
        <p:nvSpPr>
          <p:cNvPr id="5" name="Date Placeholder 4"/>
          <p:cNvSpPr>
            <a:spLocks noGrp="1"/>
          </p:cNvSpPr>
          <p:nvPr>
            <p:ph type="dt" sz="half" idx="10"/>
          </p:nvPr>
        </p:nvSpPr>
        <p:spPr/>
        <p:txBody>
          <a:bodyPr/>
          <a:lstStyle/>
          <a:p>
            <a:fld id="{A10B087A-6735-4C63-9540-500350C55C2E}" type="datetimeFigureOut">
              <a:rPr lang="sv-SE" smtClean="0"/>
              <a:t>2025-01-30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30957F3D-0C3B-4475-B5A0-A253A117FA85}" type="slidenum">
              <a:rPr lang="sv-SE" smtClean="0"/>
              <a:t>‹#›</a:t>
            </a:fld>
            <a:endParaRPr lang="sv-SE"/>
          </a:p>
        </p:txBody>
      </p:sp>
    </p:spTree>
    <p:extLst>
      <p:ext uri="{BB962C8B-B14F-4D97-AF65-F5344CB8AC3E}">
        <p14:creationId xmlns:p14="http://schemas.microsoft.com/office/powerpoint/2010/main" val="226782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70000" r="-7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A10B087A-6735-4C63-9540-500350C55C2E}" type="datetimeFigureOut">
              <a:rPr lang="sv-SE" smtClean="0"/>
              <a:t>2025-01-30</a:t>
            </a:fld>
            <a:endParaRPr lang="sv-SE"/>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0957F3D-0C3B-4475-B5A0-A253A117FA85}" type="slidenum">
              <a:rPr lang="sv-SE" smtClean="0"/>
              <a:t>‹#›</a:t>
            </a:fld>
            <a:endParaRPr lang="sv-SE"/>
          </a:p>
        </p:txBody>
      </p:sp>
    </p:spTree>
    <p:extLst>
      <p:ext uri="{BB962C8B-B14F-4D97-AF65-F5344CB8AC3E}">
        <p14:creationId xmlns:p14="http://schemas.microsoft.com/office/powerpoint/2010/main" val="22175800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4044BF3F-8D65-4AA6-8D48-466AEB24B09B}"/>
              </a:ext>
            </a:extLst>
          </p:cNvPr>
          <p:cNvSpPr>
            <a:spLocks noGrp="1"/>
          </p:cNvSpPr>
          <p:nvPr>
            <p:ph type="title"/>
          </p:nvPr>
        </p:nvSpPr>
        <p:spPr>
          <a:xfrm>
            <a:off x="-153674" y="583133"/>
            <a:ext cx="6882834" cy="712064"/>
          </a:xfrm>
          <a:effectLst>
            <a:glow rad="139700">
              <a:schemeClr val="accent3">
                <a:satMod val="175000"/>
                <a:alpha val="40000"/>
              </a:schemeClr>
            </a:glow>
          </a:effectLst>
        </p:spPr>
        <p:txBody>
          <a:bodyPr>
            <a:normAutofit fontScale="90000"/>
          </a:bodyPr>
          <a:lstStyle/>
          <a:p>
            <a:pPr algn="ctr"/>
            <a:r>
              <a:rPr lang="sv-SE" sz="4400" b="1" dirty="0">
                <a:solidFill>
                  <a:schemeClr val="bg1"/>
                </a:solidFill>
                <a:effectLst>
                  <a:outerShdw blurRad="38100" dist="25400" dir="5400000" algn="ctr">
                    <a:srgbClr val="6E747A">
                      <a:alpha val="43000"/>
                    </a:srgbClr>
                  </a:outerShdw>
                </a:effectLst>
              </a:rPr>
              <a:t>Kioskinstruktioner </a:t>
            </a:r>
            <a:br>
              <a:rPr lang="sv-SE" sz="4400" b="1" dirty="0">
                <a:solidFill>
                  <a:schemeClr val="bg1"/>
                </a:solidFill>
                <a:effectLst>
                  <a:outerShdw blurRad="38100" dist="25400" dir="5400000" algn="ctr">
                    <a:srgbClr val="6E747A">
                      <a:alpha val="43000"/>
                    </a:srgbClr>
                  </a:outerShdw>
                </a:effectLst>
              </a:rPr>
            </a:br>
            <a:br>
              <a:rPr lang="sv-SE" sz="4400" dirty="0">
                <a:solidFill>
                  <a:schemeClr val="bg1"/>
                </a:solidFill>
                <a:effectLst>
                  <a:outerShdw blurRad="38100" dist="25400" dir="5400000" algn="ctr">
                    <a:srgbClr val="6E747A">
                      <a:alpha val="43000"/>
                    </a:srgbClr>
                  </a:outerShdw>
                </a:effectLst>
              </a:rPr>
            </a:br>
            <a:endParaRPr lang="sv-SE" sz="4400" dirty="0">
              <a:solidFill>
                <a:schemeClr val="bg1"/>
              </a:solidFill>
            </a:endParaRPr>
          </a:p>
        </p:txBody>
      </p:sp>
      <p:sp>
        <p:nvSpPr>
          <p:cNvPr id="5" name="Platshållare för innehåll 4">
            <a:extLst>
              <a:ext uri="{FF2B5EF4-FFF2-40B4-BE49-F238E27FC236}">
                <a16:creationId xmlns:a16="http://schemas.microsoft.com/office/drawing/2014/main" id="{E45E2DDA-4470-4B35-AE4F-6AB5EB6D9940}"/>
              </a:ext>
            </a:extLst>
          </p:cNvPr>
          <p:cNvSpPr>
            <a:spLocks noGrp="1"/>
          </p:cNvSpPr>
          <p:nvPr>
            <p:ph sz="half" idx="1"/>
          </p:nvPr>
        </p:nvSpPr>
        <p:spPr>
          <a:xfrm>
            <a:off x="0" y="1992574"/>
            <a:ext cx="3429000" cy="7868140"/>
          </a:xfrm>
        </p:spPr>
        <p:txBody>
          <a:bodyPr>
            <a:noAutofit/>
          </a:bodyPr>
          <a:lstStyle/>
          <a:p>
            <a:pPr marL="0" indent="0">
              <a:buNone/>
            </a:pPr>
            <a:endParaRPr lang="en-US" sz="1400" dirty="0">
              <a:solidFill>
                <a:schemeClr val="bg1"/>
              </a:solidFill>
              <a:effectLst>
                <a:outerShdw blurRad="38100" dist="19050" dir="2700000" algn="tl">
                  <a:schemeClr val="dk1">
                    <a:alpha val="40000"/>
                  </a:schemeClr>
                </a:outerShdw>
              </a:effectLst>
            </a:endParaRPr>
          </a:p>
          <a:p>
            <a:pPr marL="0" indent="0">
              <a:buNone/>
            </a:pPr>
            <a:endParaRPr lang="en-US" sz="1400" dirty="0">
              <a:solidFill>
                <a:schemeClr val="bg1"/>
              </a:solidFill>
              <a:effectLst>
                <a:outerShdw blurRad="38100" dist="19050" dir="2700000" algn="tl">
                  <a:schemeClr val="dk1">
                    <a:alpha val="40000"/>
                  </a:schemeClr>
                </a:outerShdw>
              </a:effectLst>
            </a:endParaRPr>
          </a:p>
          <a:p>
            <a:pPr marL="0" indent="0">
              <a:buNone/>
            </a:pPr>
            <a:r>
              <a:rPr lang="en-US" sz="1400" dirty="0">
                <a:solidFill>
                  <a:schemeClr val="bg1"/>
                </a:solidFill>
                <a:effectLst>
                  <a:outerShdw blurRad="38100" dist="19050" dir="2700000" algn="tl">
                    <a:schemeClr val="dk1">
                      <a:alpha val="40000"/>
                    </a:schemeClr>
                  </a:outerShdw>
                </a:effectLst>
              </a:rPr>
              <a:t>	</a:t>
            </a:r>
            <a:endParaRPr lang="sv-SE" sz="1400" b="1" dirty="0">
              <a:solidFill>
                <a:schemeClr val="bg1"/>
              </a:solidFill>
              <a:effectLst>
                <a:outerShdw blurRad="38100" dist="19050" dir="2700000" algn="tl">
                  <a:schemeClr val="dk1">
                    <a:alpha val="40000"/>
                  </a:schemeClr>
                </a:outerShdw>
              </a:effectLst>
            </a:endParaRPr>
          </a:p>
          <a:p>
            <a:pPr marL="0" indent="0">
              <a:buNone/>
            </a:pPr>
            <a:r>
              <a:rPr lang="en-US" sz="1400" dirty="0">
                <a:solidFill>
                  <a:schemeClr val="bg1"/>
                </a:solidFill>
                <a:effectLst>
                  <a:outerShdw blurRad="38100" dist="19050" dir="2700000" algn="tl">
                    <a:schemeClr val="dk1">
                      <a:alpha val="40000"/>
                    </a:schemeClr>
                  </a:outerShdw>
                </a:effectLst>
              </a:rPr>
              <a:t>	</a:t>
            </a:r>
            <a:endParaRPr lang="sv-SE" sz="1400" dirty="0">
              <a:solidFill>
                <a:schemeClr val="bg1"/>
              </a:solidFill>
            </a:endParaRPr>
          </a:p>
          <a:p>
            <a:pPr marL="0" indent="0">
              <a:buNone/>
            </a:pPr>
            <a:r>
              <a:rPr lang="sv-SE" sz="1400" dirty="0">
                <a:solidFill>
                  <a:schemeClr val="bg1"/>
                </a:solidFill>
                <a:effectLst>
                  <a:outerShdw blurRad="38100" dist="19050" dir="2700000" algn="tl">
                    <a:schemeClr val="dk1">
                      <a:alpha val="40000"/>
                    </a:schemeClr>
                  </a:outerShdw>
                </a:effectLst>
              </a:rPr>
              <a:t>	</a:t>
            </a:r>
            <a:endParaRPr lang="sv-SE" sz="1400" dirty="0">
              <a:solidFill>
                <a:schemeClr val="bg1"/>
              </a:solidFill>
            </a:endParaRPr>
          </a:p>
        </p:txBody>
      </p:sp>
      <p:sp>
        <p:nvSpPr>
          <p:cNvPr id="9" name="textruta 8">
            <a:extLst>
              <a:ext uri="{FF2B5EF4-FFF2-40B4-BE49-F238E27FC236}">
                <a16:creationId xmlns:a16="http://schemas.microsoft.com/office/drawing/2014/main" id="{69FFF5A5-B751-4899-95E4-B4DEF3B75E91}"/>
              </a:ext>
            </a:extLst>
          </p:cNvPr>
          <p:cNvSpPr txBox="1"/>
          <p:nvPr/>
        </p:nvSpPr>
        <p:spPr>
          <a:xfrm flipH="1">
            <a:off x="-153674" y="-112721"/>
            <a:ext cx="7165348" cy="307777"/>
          </a:xfrm>
          <a:prstGeom prst="rect">
            <a:avLst/>
          </a:prstGeom>
          <a:noFill/>
        </p:spPr>
        <p:txBody>
          <a:bodyPr wrap="square" rtlCol="0">
            <a:spAutoFit/>
          </a:bodyPr>
          <a:lstStyle/>
          <a:p>
            <a:r>
              <a:rPr lang="sv-SE" sz="1400" dirty="0">
                <a:solidFill>
                  <a:schemeClr val="bg1"/>
                </a:solidFill>
              </a:rPr>
              <a:t>______________________________________________________________________________</a:t>
            </a:r>
          </a:p>
        </p:txBody>
      </p:sp>
      <p:sp>
        <p:nvSpPr>
          <p:cNvPr id="2" name="Rektangel 1">
            <a:extLst>
              <a:ext uri="{FF2B5EF4-FFF2-40B4-BE49-F238E27FC236}">
                <a16:creationId xmlns:a16="http://schemas.microsoft.com/office/drawing/2014/main" id="{D5D3E471-70CC-4DFF-A5C1-A3C7C432317B}"/>
              </a:ext>
            </a:extLst>
          </p:cNvPr>
          <p:cNvSpPr/>
          <p:nvPr/>
        </p:nvSpPr>
        <p:spPr>
          <a:xfrm>
            <a:off x="-24834" y="0"/>
            <a:ext cx="6858000" cy="9906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400" dirty="0">
              <a:solidFill>
                <a:srgbClr val="0070C0"/>
              </a:solidFill>
            </a:endParaRPr>
          </a:p>
        </p:txBody>
      </p:sp>
      <p:sp>
        <p:nvSpPr>
          <p:cNvPr id="8" name="Platshållare för innehåll 7">
            <a:extLst>
              <a:ext uri="{FF2B5EF4-FFF2-40B4-BE49-F238E27FC236}">
                <a16:creationId xmlns:a16="http://schemas.microsoft.com/office/drawing/2014/main" id="{627835DC-6B74-E308-A64F-44239F548946}"/>
              </a:ext>
            </a:extLst>
          </p:cNvPr>
          <p:cNvSpPr>
            <a:spLocks noGrp="1"/>
          </p:cNvSpPr>
          <p:nvPr>
            <p:ph sz="half" idx="2"/>
          </p:nvPr>
        </p:nvSpPr>
        <p:spPr>
          <a:xfrm>
            <a:off x="0" y="2159011"/>
            <a:ext cx="6361679" cy="6300042"/>
          </a:xfrm>
        </p:spPr>
        <p:txBody>
          <a:bodyPr/>
          <a:lstStyle/>
          <a:p>
            <a:endParaRPr lang="sv-SE" dirty="0"/>
          </a:p>
          <a:p>
            <a:endParaRPr lang="sv-SE" dirty="0"/>
          </a:p>
        </p:txBody>
      </p:sp>
      <p:sp>
        <p:nvSpPr>
          <p:cNvPr id="22" name="textruta 21">
            <a:extLst>
              <a:ext uri="{FF2B5EF4-FFF2-40B4-BE49-F238E27FC236}">
                <a16:creationId xmlns:a16="http://schemas.microsoft.com/office/drawing/2014/main" id="{3DEF2A0D-6088-BC26-A836-B7A5AA0B2196}"/>
              </a:ext>
            </a:extLst>
          </p:cNvPr>
          <p:cNvSpPr txBox="1"/>
          <p:nvPr/>
        </p:nvSpPr>
        <p:spPr>
          <a:xfrm>
            <a:off x="128840" y="664416"/>
            <a:ext cx="6600320" cy="9193286"/>
          </a:xfrm>
          <a:prstGeom prst="rect">
            <a:avLst/>
          </a:prstGeom>
          <a:solidFill>
            <a:schemeClr val="bg1"/>
          </a:solidFill>
        </p:spPr>
        <p:txBody>
          <a:bodyPr wrap="square" rtlCol="0">
            <a:spAutoFit/>
          </a:bodyPr>
          <a:lstStyle/>
          <a:p>
            <a:pPr>
              <a:lnSpc>
                <a:spcPct val="107000"/>
              </a:lnSpc>
              <a:spcAft>
                <a:spcPts val="800"/>
              </a:spcAft>
            </a:pPr>
            <a:r>
              <a:rPr lang="sv-SE" sz="1400" dirty="0">
                <a:effectLst/>
                <a:latin typeface="Tahoma" panose="020B0604030504040204" pitchFamily="34" charset="0"/>
                <a:ea typeface="Calibri" panose="020F0502020204030204" pitchFamily="34" charset="0"/>
                <a:cs typeface="Times New Roman" panose="02020603050405020304" pitchFamily="18" charset="0"/>
              </a:rPr>
              <a:t>Kioskansvarig är på plats 60 -75 min före matchstart för att i god tid sätta på kaffe och korv samt plocka fram varor. Det är frivilligt men trevligt om man vill baka en kaka eller något annat gott till försäljning! </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400" dirty="0">
                <a:effectLst/>
                <a:latin typeface="Tahoma" panose="020B0604030504040204" pitchFamily="34" charset="0"/>
                <a:ea typeface="Calibri" panose="020F0502020204030204" pitchFamily="34" charset="0"/>
                <a:cs typeface="Times New Roman" panose="02020603050405020304" pitchFamily="18" charset="0"/>
              </a:rPr>
              <a:t>Nyckel till kiosken hämtas från lagledare/coach som har kod och information om vart nyckel finns. Ibland är det match innan/efter så att man inte behöver öppna/stänga. </a:t>
            </a:r>
            <a:endParaRPr lang="sv-SE" sz="1400" dirty="0">
              <a:latin typeface="Tahoma" panose="020B0604030504040204" pitchFamily="34" charset="0"/>
              <a:ea typeface="Calibri" panose="020F0502020204030204" pitchFamily="34" charset="0"/>
              <a:cs typeface="Times New Roman" panose="02020603050405020304" pitchFamily="18" charset="0"/>
            </a:endParaRPr>
          </a:p>
          <a:p>
            <a:pPr marL="342900" lvl="0" indent="-342900">
              <a:lnSpc>
                <a:spcPct val="107000"/>
              </a:lnSpc>
              <a:buFont typeface="Tahoma" panose="020B0604030504040204" pitchFamily="34" charset="0"/>
              <a:buChar char="•"/>
            </a:pPr>
            <a:r>
              <a:rPr lang="sv-SE" sz="1400" dirty="0">
                <a:effectLst/>
                <a:latin typeface="Tahoma" panose="020B0604030504040204" pitchFamily="34" charset="0"/>
                <a:ea typeface="Calibri" panose="020F0502020204030204" pitchFamily="34" charset="0"/>
                <a:cs typeface="Times New Roman" panose="02020603050405020304" pitchFamily="18" charset="0"/>
              </a:rPr>
              <a:t>Sätt upp prislappen och </a:t>
            </a:r>
            <a:r>
              <a:rPr lang="sv-SE" sz="1400" dirty="0" err="1">
                <a:effectLst/>
                <a:latin typeface="Tahoma" panose="020B0604030504040204" pitchFamily="34" charset="0"/>
                <a:ea typeface="Calibri" panose="020F0502020204030204" pitchFamily="34" charset="0"/>
                <a:cs typeface="Times New Roman" panose="02020603050405020304" pitchFamily="18" charset="0"/>
              </a:rPr>
              <a:t>swishlappen</a:t>
            </a:r>
            <a:r>
              <a:rPr lang="sv-SE" sz="1400" dirty="0">
                <a:effectLst/>
                <a:latin typeface="Tahoma" panose="020B0604030504040204" pitchFamily="34" charset="0"/>
                <a:ea typeface="Calibri" panose="020F0502020204030204" pitchFamily="34" charset="0"/>
                <a:cs typeface="Times New Roman" panose="02020603050405020304" pitchFamily="18" charset="0"/>
              </a:rPr>
              <a:t> på utsidan av kiosken. </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Tahoma" panose="020B0604030504040204" pitchFamily="34" charset="0"/>
              <a:buChar char="•"/>
            </a:pPr>
            <a:r>
              <a:rPr lang="sv-SE" sz="1400" dirty="0">
                <a:latin typeface="Tahoma" panose="020B0604030504040204" pitchFamily="34" charset="0"/>
                <a:ea typeface="Calibri" panose="020F0502020204030204" pitchFamily="34" charset="0"/>
                <a:cs typeface="Times New Roman" panose="02020603050405020304" pitchFamily="18" charset="0"/>
              </a:rPr>
              <a:t>På det uppfällbara bordet mot fönsterrutorna </a:t>
            </a:r>
            <a:r>
              <a:rPr lang="sv-SE" sz="1400" dirty="0">
                <a:effectLst/>
                <a:latin typeface="Tahoma" panose="020B0604030504040204" pitchFamily="34" charset="0"/>
                <a:ea typeface="Calibri" panose="020F0502020204030204" pitchFamily="34" charset="0"/>
                <a:cs typeface="Times New Roman" panose="02020603050405020304" pitchFamily="18" charset="0"/>
              </a:rPr>
              <a:t>ställer ni perkolatorn/kaffetermosen, mjölk, senap och ketchup. När man köper kaffe så får man en mugg att fylla på själv. </a:t>
            </a:r>
          </a:p>
          <a:p>
            <a:pPr marL="342900" lvl="0" indent="-342900">
              <a:lnSpc>
                <a:spcPct val="107000"/>
              </a:lnSpc>
              <a:buFont typeface="Tahoma" panose="020B0604030504040204" pitchFamily="34" charset="0"/>
              <a:buChar char="•"/>
            </a:pPr>
            <a:r>
              <a:rPr lang="sv-SE" sz="1400" dirty="0">
                <a:latin typeface="Tahoma" panose="020B0604030504040204" pitchFamily="34" charset="0"/>
                <a:ea typeface="Calibri" panose="020F0502020204030204" pitchFamily="34" charset="0"/>
                <a:cs typeface="Times New Roman" panose="02020603050405020304" pitchFamily="18" charset="0"/>
              </a:rPr>
              <a:t>Det finns tre färdigpackade kartonger med godis och chips som ni ställer på det uppfällbara bordet framför kiosken.</a:t>
            </a:r>
          </a:p>
          <a:p>
            <a:pPr marL="342900" lvl="0" indent="-342900">
              <a:lnSpc>
                <a:spcPct val="107000"/>
              </a:lnSpc>
              <a:buFont typeface="Tahoma" panose="020B0604030504040204" pitchFamily="34" charset="0"/>
              <a:buChar char="•"/>
            </a:pPr>
            <a:r>
              <a:rPr lang="sv-SE" sz="1400" dirty="0">
                <a:effectLst/>
                <a:latin typeface="Tahoma" panose="020B0604030504040204" pitchFamily="34" charset="0"/>
                <a:ea typeface="Calibri" panose="020F0502020204030204" pitchFamily="34" charset="0"/>
                <a:cs typeface="Times New Roman" panose="02020603050405020304" pitchFamily="18" charset="0"/>
              </a:rPr>
              <a:t>I frysen finns toast till försäljning. Ta fram toast när det beställs den går att värmas från fryst. Köparen får en </a:t>
            </a:r>
            <a:r>
              <a:rPr lang="sv-SE" sz="1400" dirty="0">
                <a:latin typeface="Tahoma" panose="020B0604030504040204" pitchFamily="34" charset="0"/>
                <a:ea typeface="Calibri" panose="020F0502020204030204" pitchFamily="34" charset="0"/>
                <a:cs typeface="Times New Roman" panose="02020603050405020304" pitchFamily="18" charset="0"/>
              </a:rPr>
              <a:t>toastbiljett medan ni värmer toasten. </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Tahoma" panose="020B0604030504040204" pitchFamily="34" charset="0"/>
              <a:buChar char="•"/>
            </a:pPr>
            <a:r>
              <a:rPr lang="sv-SE" sz="1400" dirty="0">
                <a:effectLst/>
                <a:latin typeface="Tahoma" panose="020B0604030504040204" pitchFamily="34" charset="0"/>
                <a:ea typeface="Calibri" panose="020F0502020204030204" pitchFamily="34" charset="0"/>
                <a:cs typeface="Times New Roman" panose="02020603050405020304" pitchFamily="18" charset="0"/>
              </a:rPr>
              <a:t>Ställ två </a:t>
            </a:r>
            <a:r>
              <a:rPr lang="sv-SE" sz="1400" dirty="0" err="1">
                <a:effectLst/>
                <a:latin typeface="Tahoma" panose="020B0604030504040204" pitchFamily="34" charset="0"/>
                <a:ea typeface="Calibri" panose="020F0502020204030204" pitchFamily="34" charset="0"/>
                <a:cs typeface="Times New Roman" panose="02020603050405020304" pitchFamily="18" charset="0"/>
              </a:rPr>
              <a:t>pantlådor</a:t>
            </a:r>
            <a:r>
              <a:rPr lang="sv-SE" sz="1400" dirty="0">
                <a:effectLst/>
                <a:latin typeface="Tahoma" panose="020B0604030504040204" pitchFamily="34" charset="0"/>
                <a:ea typeface="Calibri" panose="020F0502020204030204" pitchFamily="34" charset="0"/>
                <a:cs typeface="Times New Roman" panose="02020603050405020304" pitchFamily="18" charset="0"/>
              </a:rPr>
              <a:t> utanför kiosken och två stycken uppe på </a:t>
            </a:r>
            <a:br>
              <a:rPr lang="sv-SE" sz="1400" dirty="0">
                <a:effectLst/>
                <a:latin typeface="Tahoma" panose="020B0604030504040204" pitchFamily="34" charset="0"/>
                <a:ea typeface="Calibri" panose="020F0502020204030204" pitchFamily="34" charset="0"/>
                <a:cs typeface="Times New Roman" panose="02020603050405020304" pitchFamily="18" charset="0"/>
              </a:rPr>
            </a:br>
            <a:r>
              <a:rPr lang="sv-SE" sz="1400" dirty="0">
                <a:effectLst/>
                <a:latin typeface="Tahoma" panose="020B0604030504040204" pitchFamily="34" charset="0"/>
                <a:ea typeface="Calibri" panose="020F0502020204030204" pitchFamily="34" charset="0"/>
                <a:cs typeface="Times New Roman" panose="02020603050405020304" pitchFamily="18" charset="0"/>
              </a:rPr>
              <a:t>läktaren.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Tahoma" panose="020B0604030504040204" pitchFamily="34" charset="0"/>
              <a:buChar char="•"/>
            </a:pPr>
            <a:r>
              <a:rPr lang="sv-SE" sz="1400" dirty="0">
                <a:effectLst/>
                <a:latin typeface="Tahoma" panose="020B0604030504040204" pitchFamily="34" charset="0"/>
                <a:ea typeface="Calibri" panose="020F0502020204030204" pitchFamily="34" charset="0"/>
                <a:cs typeface="Times New Roman" panose="02020603050405020304" pitchFamily="18" charset="0"/>
              </a:rPr>
              <a:t>Ketchup, senap och mjölk står i kylen. </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Tahoma" panose="020B0604030504040204" pitchFamily="34" charset="0"/>
              <a:buChar char="•"/>
            </a:pPr>
            <a:r>
              <a:rPr lang="sv-SE" sz="1400" dirty="0">
                <a:effectLst/>
                <a:latin typeface="Tahoma" panose="020B0604030504040204" pitchFamily="34" charset="0"/>
                <a:ea typeface="Calibri" panose="020F0502020204030204" pitchFamily="34" charset="0"/>
                <a:cs typeface="Times New Roman" panose="02020603050405020304" pitchFamily="18" charset="0"/>
              </a:rPr>
              <a:t>Ställ </a:t>
            </a:r>
            <a:r>
              <a:rPr lang="sv-SE" sz="1400" dirty="0" err="1">
                <a:effectLst/>
                <a:latin typeface="Tahoma" panose="020B0604030504040204" pitchFamily="34" charset="0"/>
                <a:ea typeface="Calibri" panose="020F0502020204030204" pitchFamily="34" charset="0"/>
                <a:cs typeface="Times New Roman" panose="02020603050405020304" pitchFamily="18" charset="0"/>
              </a:rPr>
              <a:t>festis</a:t>
            </a:r>
            <a:r>
              <a:rPr lang="sv-SE" sz="1400" dirty="0">
                <a:effectLst/>
                <a:latin typeface="Tahoma" panose="020B0604030504040204" pitchFamily="34" charset="0"/>
                <a:ea typeface="Calibri" panose="020F0502020204030204" pitchFamily="34" charset="0"/>
                <a:cs typeface="Times New Roman" panose="02020603050405020304" pitchFamily="18" charset="0"/>
              </a:rPr>
              <a:t> och dricka i kylen. När försäljningen är avslutad fyller man på kylen så att det alltid finns kyld läsk till nästa match. </a:t>
            </a:r>
            <a:r>
              <a:rPr lang="sv-SE" sz="1400" dirty="0" err="1">
                <a:effectLst/>
                <a:latin typeface="Tahoma" panose="020B0604030504040204" pitchFamily="34" charset="0"/>
                <a:ea typeface="Calibri" panose="020F0502020204030204" pitchFamily="34" charset="0"/>
                <a:cs typeface="Times New Roman" panose="02020603050405020304" pitchFamily="18" charset="0"/>
              </a:rPr>
              <a:t>Festis</a:t>
            </a:r>
            <a:r>
              <a:rPr lang="sv-SE" sz="1400" dirty="0">
                <a:effectLst/>
                <a:latin typeface="Tahoma" panose="020B0604030504040204" pitchFamily="34" charset="0"/>
                <a:ea typeface="Calibri" panose="020F0502020204030204" pitchFamily="34" charset="0"/>
                <a:cs typeface="Times New Roman" panose="02020603050405020304" pitchFamily="18" charset="0"/>
              </a:rPr>
              <a:t> och dricka att fylla på med finns i skåpet. </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Tahoma" panose="020B0604030504040204" pitchFamily="34" charset="0"/>
              <a:buChar char="•"/>
            </a:pPr>
            <a:r>
              <a:rPr lang="sv-SE" sz="1400" dirty="0">
                <a:effectLst/>
                <a:latin typeface="Tahoma" panose="020B0604030504040204" pitchFamily="34" charset="0"/>
                <a:ea typeface="Calibri" panose="020F0502020204030204" pitchFamily="34" charset="0"/>
                <a:cs typeface="Times New Roman" panose="02020603050405020304" pitchFamily="18" charset="0"/>
              </a:rPr>
              <a:t>Tänk på att inte </a:t>
            </a:r>
            <a:r>
              <a:rPr lang="sv-SE" sz="1400" dirty="0">
                <a:latin typeface="Tahoma" panose="020B0604030504040204" pitchFamily="34" charset="0"/>
                <a:ea typeface="Calibri" panose="020F0502020204030204" pitchFamily="34" charset="0"/>
                <a:cs typeface="Times New Roman" panose="02020603050405020304" pitchFamily="18" charset="0"/>
              </a:rPr>
              <a:t>värma</a:t>
            </a:r>
            <a:r>
              <a:rPr lang="sv-SE" sz="1400" dirty="0">
                <a:effectLst/>
                <a:latin typeface="Tahoma" panose="020B0604030504040204" pitchFamily="34" charset="0"/>
                <a:ea typeface="Calibri" panose="020F0502020204030204" pitchFamily="34" charset="0"/>
                <a:cs typeface="Times New Roman" panose="02020603050405020304" pitchFamily="18" charset="0"/>
              </a:rPr>
              <a:t> för mycket korv. Det som blir över som inte värmts läggs i plastpåse i </a:t>
            </a:r>
            <a:r>
              <a:rPr lang="sv-SE" sz="1400">
                <a:effectLst/>
                <a:latin typeface="Tahoma" panose="020B0604030504040204" pitchFamily="34" charset="0"/>
                <a:ea typeface="Calibri" panose="020F0502020204030204" pitchFamily="34" charset="0"/>
                <a:cs typeface="Times New Roman" panose="02020603050405020304" pitchFamily="18" charset="0"/>
              </a:rPr>
              <a:t>frysfacket.</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sv-SE" sz="1400" dirty="0">
                <a:effectLst/>
                <a:latin typeface="Tahoma" panose="020B0604030504040204" pitchFamily="34" charset="0"/>
                <a:ea typeface="Calibri" panose="020F0502020204030204" pitchFamily="34" charset="0"/>
                <a:cs typeface="Times New Roman" panose="02020603050405020304" pitchFamily="18" charset="0"/>
              </a:rPr>
              <a:t>Motståndares ledare bjuder vi på en kopp kaffe/dricka och en kaka mot inlämnande av fikabiljett. Fikabiljetter ska delas ut av sekretariatet/hemmaledarna. Domarna och bjuder vi på korv och dricka. Det får även sargvakterna på A-lagets hemmamatcher.</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sv-SE" sz="1400" dirty="0">
                <a:effectLst/>
                <a:latin typeface="Tahoma" panose="020B0604030504040204" pitchFamily="34" charset="0"/>
                <a:ea typeface="Calibri" panose="020F0502020204030204" pitchFamily="34" charset="0"/>
                <a:cs typeface="Times New Roman" panose="02020603050405020304" pitchFamily="18" charset="0"/>
              </a:rPr>
              <a:t>Efter varje match så ansvarar lag (kioskansvarig) för att se över läktare och omklädningsrum, att papperskorgar är tömda och att det inte ligger skräp på golv, hyllor mm</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Symbol" panose="05050102010706020507" pitchFamily="18" charset="2"/>
              <a:buChar char=""/>
            </a:pPr>
            <a:r>
              <a:rPr lang="sv-SE" sz="1400" dirty="0">
                <a:effectLst/>
                <a:latin typeface="Tahoma" panose="020B0604030504040204" pitchFamily="34" charset="0"/>
                <a:ea typeface="Calibri" panose="020F0502020204030204" pitchFamily="34" charset="0"/>
                <a:cs typeface="Times New Roman" panose="02020603050405020304" pitchFamily="18" charset="0"/>
              </a:rPr>
              <a:t>Sopor kan ni slänga i sopkärlet som är placerad utanför FB-hallen men blir det mycket skräp som kartonger, konservburkar och dyl. tar ni med det och slänger på en återvinningsstation.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sv-SE" sz="1400" dirty="0">
                <a:effectLst/>
                <a:latin typeface="Tahoma" panose="020B0604030504040204" pitchFamily="34" charset="0"/>
                <a:ea typeface="Calibri" panose="020F0502020204030204" pitchFamily="34" charset="0"/>
                <a:cs typeface="Times New Roman" panose="02020603050405020304" pitchFamily="18" charset="0"/>
              </a:rPr>
              <a:t>Fyll på kiosken vid behov. Varor finns i skåpen i kiosken. Är det slut där ber ni en ledare att öppna </a:t>
            </a:r>
            <a:r>
              <a:rPr lang="sv-SE" sz="1400" dirty="0">
                <a:latin typeface="Tahoma" panose="020B0604030504040204" pitchFamily="34" charset="0"/>
                <a:ea typeface="Calibri" panose="020F0502020204030204" pitchFamily="34" charset="0"/>
                <a:cs typeface="Times New Roman" panose="02020603050405020304" pitchFamily="18" charset="0"/>
              </a:rPr>
              <a:t>garderoberna</a:t>
            </a:r>
            <a:r>
              <a:rPr lang="sv-SE" sz="1400" dirty="0">
                <a:effectLst/>
                <a:latin typeface="Tahoma" panose="020B0604030504040204" pitchFamily="34" charset="0"/>
                <a:ea typeface="Calibri" panose="020F0502020204030204" pitchFamily="34" charset="0"/>
                <a:cs typeface="Times New Roman" panose="02020603050405020304" pitchFamily="18" charset="0"/>
              </a:rPr>
              <a:t> som finns på </a:t>
            </a:r>
            <a:r>
              <a:rPr lang="sv-SE" sz="1400" dirty="0">
                <a:effectLst/>
                <a:latin typeface="Tahoma" panose="020B0604030504040204" pitchFamily="34" charset="0"/>
                <a:ea typeface="Tahoma" panose="020B0604030504040204" pitchFamily="34" charset="0"/>
                <a:cs typeface="Tahoma" panose="020B0604030504040204" pitchFamily="34" charset="0"/>
              </a:rPr>
              <a:t>läktaren. Om något saknas helt kan ni skriva ett sms till Carina </a:t>
            </a:r>
            <a:r>
              <a:rPr lang="sv-SE" sz="1400" dirty="0" err="1">
                <a:effectLst/>
                <a:latin typeface="Tahoma" panose="020B0604030504040204" pitchFamily="34" charset="0"/>
                <a:ea typeface="Tahoma" panose="020B0604030504040204" pitchFamily="34" charset="0"/>
                <a:cs typeface="Tahoma" panose="020B0604030504040204" pitchFamily="34" charset="0"/>
              </a:rPr>
              <a:t>Torebring</a:t>
            </a:r>
            <a:r>
              <a:rPr lang="sv-SE" sz="1400" dirty="0">
                <a:effectLst/>
                <a:latin typeface="Tahoma" panose="020B0604030504040204" pitchFamily="34" charset="0"/>
                <a:ea typeface="Tahoma" panose="020B0604030504040204" pitchFamily="34" charset="0"/>
                <a:cs typeface="Tahoma" panose="020B0604030504040204" pitchFamily="34" charset="0"/>
              </a:rPr>
              <a:t> på nr 070-544 19 68.</a:t>
            </a:r>
          </a:p>
          <a:p>
            <a:pPr>
              <a:lnSpc>
                <a:spcPct val="107000"/>
              </a:lnSpc>
              <a:spcAft>
                <a:spcPts val="800"/>
              </a:spcAft>
            </a:pPr>
            <a:r>
              <a:rPr lang="sv-SE" sz="1200" b="1" dirty="0">
                <a:effectLst/>
                <a:latin typeface="Tahoma" panose="020B0604030504040204" pitchFamily="34" charset="0"/>
                <a:ea typeface="Calibri" panose="020F0502020204030204" pitchFamily="34" charset="0"/>
                <a:cs typeface="Times New Roman" panose="02020603050405020304" pitchFamily="18" charset="0"/>
              </a:rPr>
              <a:t>Tack för hjälpen!  / Aneby SK Innebandy</a:t>
            </a:r>
            <a:endParaRPr lang="sv-SE" sz="1200" b="1" dirty="0"/>
          </a:p>
        </p:txBody>
      </p:sp>
      <p:pic>
        <p:nvPicPr>
          <p:cNvPr id="3" name="Bildobjekt 2" descr="Swish - Abicart.se">
            <a:extLst>
              <a:ext uri="{FF2B5EF4-FFF2-40B4-BE49-F238E27FC236}">
                <a16:creationId xmlns:a16="http://schemas.microsoft.com/office/drawing/2014/main" id="{8951CA93-FEBA-0EFD-9B30-7149182E9A3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56534" y="2337666"/>
            <a:ext cx="906780" cy="603250"/>
          </a:xfrm>
          <a:prstGeom prst="rect">
            <a:avLst/>
          </a:prstGeom>
          <a:noFill/>
          <a:ln>
            <a:noFill/>
          </a:ln>
        </p:spPr>
      </p:pic>
      <p:pic>
        <p:nvPicPr>
          <p:cNvPr id="6" name="Bildobjekt 5">
            <a:extLst>
              <a:ext uri="{FF2B5EF4-FFF2-40B4-BE49-F238E27FC236}">
                <a16:creationId xmlns:a16="http://schemas.microsoft.com/office/drawing/2014/main" id="{2FBF733F-04A5-9FB7-D1F3-955ACC4F9F8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26081" y="4100407"/>
            <a:ext cx="483235" cy="800100"/>
          </a:xfrm>
          <a:prstGeom prst="rect">
            <a:avLst/>
          </a:prstGeom>
        </p:spPr>
      </p:pic>
      <p:pic>
        <p:nvPicPr>
          <p:cNvPr id="13" name="Bildobjekt 12" descr="En bild som visar symbol, Varumärke, Grafik, logotyp&#10;&#10;Automatiskt genererad beskrivning">
            <a:extLst>
              <a:ext uri="{FF2B5EF4-FFF2-40B4-BE49-F238E27FC236}">
                <a16:creationId xmlns:a16="http://schemas.microsoft.com/office/drawing/2014/main" id="{4790433F-FFC3-E0E1-1FBE-84702DCB655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9419" y="159813"/>
            <a:ext cx="439119" cy="480484"/>
          </a:xfrm>
          <a:prstGeom prst="rect">
            <a:avLst/>
          </a:prstGeom>
        </p:spPr>
      </p:pic>
      <p:pic>
        <p:nvPicPr>
          <p:cNvPr id="14" name="Bildobjekt 13" descr="En bild som visar symbol, Varumärke, Grafik, logotyp&#10;&#10;Automatiskt genererad beskrivning">
            <a:extLst>
              <a:ext uri="{FF2B5EF4-FFF2-40B4-BE49-F238E27FC236}">
                <a16:creationId xmlns:a16="http://schemas.microsoft.com/office/drawing/2014/main" id="{80D01F9F-624D-9520-FBDA-64237889AD9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7303" y="148853"/>
            <a:ext cx="439119" cy="480484"/>
          </a:xfrm>
          <a:prstGeom prst="rect">
            <a:avLst/>
          </a:prstGeom>
        </p:spPr>
      </p:pic>
    </p:spTree>
    <p:extLst>
      <p:ext uri="{BB962C8B-B14F-4D97-AF65-F5344CB8AC3E}">
        <p14:creationId xmlns:p14="http://schemas.microsoft.com/office/powerpoint/2010/main" val="3182204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4044BF3F-8D65-4AA6-8D48-466AEB24B09B}"/>
              </a:ext>
            </a:extLst>
          </p:cNvPr>
          <p:cNvSpPr>
            <a:spLocks noGrp="1"/>
          </p:cNvSpPr>
          <p:nvPr>
            <p:ph type="title"/>
          </p:nvPr>
        </p:nvSpPr>
        <p:spPr>
          <a:xfrm>
            <a:off x="-153674" y="711597"/>
            <a:ext cx="6882834" cy="712064"/>
          </a:xfrm>
          <a:effectLst>
            <a:glow rad="139700">
              <a:schemeClr val="accent3">
                <a:satMod val="175000"/>
                <a:alpha val="40000"/>
              </a:schemeClr>
            </a:glow>
          </a:effectLst>
        </p:spPr>
        <p:txBody>
          <a:bodyPr>
            <a:normAutofit fontScale="90000"/>
          </a:bodyPr>
          <a:lstStyle/>
          <a:p>
            <a:pPr algn="ctr"/>
            <a:r>
              <a:rPr lang="sv-SE" sz="4000" b="1" dirty="0">
                <a:solidFill>
                  <a:schemeClr val="bg1"/>
                </a:solidFill>
                <a:effectLst>
                  <a:outerShdw blurRad="38100" dist="25400" dir="5400000" algn="ctr">
                    <a:srgbClr val="6E747A">
                      <a:alpha val="43000"/>
                    </a:srgbClr>
                  </a:outerShdw>
                </a:effectLst>
              </a:rPr>
              <a:t>Instruktioner för sekretariatet </a:t>
            </a:r>
            <a:br>
              <a:rPr lang="sv-SE" sz="4400" b="1" dirty="0">
                <a:solidFill>
                  <a:schemeClr val="bg1"/>
                </a:solidFill>
                <a:effectLst>
                  <a:outerShdw blurRad="38100" dist="25400" dir="5400000" algn="ctr">
                    <a:srgbClr val="6E747A">
                      <a:alpha val="43000"/>
                    </a:srgbClr>
                  </a:outerShdw>
                </a:effectLst>
              </a:rPr>
            </a:br>
            <a:br>
              <a:rPr lang="sv-SE" sz="4400" dirty="0">
                <a:solidFill>
                  <a:schemeClr val="bg1"/>
                </a:solidFill>
                <a:effectLst>
                  <a:outerShdw blurRad="38100" dist="25400" dir="5400000" algn="ctr">
                    <a:srgbClr val="6E747A">
                      <a:alpha val="43000"/>
                    </a:srgbClr>
                  </a:outerShdw>
                </a:effectLst>
              </a:rPr>
            </a:br>
            <a:endParaRPr lang="sv-SE" sz="4400" dirty="0">
              <a:solidFill>
                <a:schemeClr val="bg1"/>
              </a:solidFill>
            </a:endParaRPr>
          </a:p>
        </p:txBody>
      </p:sp>
      <p:sp>
        <p:nvSpPr>
          <p:cNvPr id="5" name="Platshållare för innehåll 4">
            <a:extLst>
              <a:ext uri="{FF2B5EF4-FFF2-40B4-BE49-F238E27FC236}">
                <a16:creationId xmlns:a16="http://schemas.microsoft.com/office/drawing/2014/main" id="{E45E2DDA-4470-4B35-AE4F-6AB5EB6D9940}"/>
              </a:ext>
            </a:extLst>
          </p:cNvPr>
          <p:cNvSpPr>
            <a:spLocks noGrp="1"/>
          </p:cNvSpPr>
          <p:nvPr>
            <p:ph sz="half" idx="1"/>
          </p:nvPr>
        </p:nvSpPr>
        <p:spPr>
          <a:xfrm>
            <a:off x="0" y="1992574"/>
            <a:ext cx="3429000" cy="7868140"/>
          </a:xfrm>
        </p:spPr>
        <p:txBody>
          <a:bodyPr>
            <a:noAutofit/>
          </a:bodyPr>
          <a:lstStyle/>
          <a:p>
            <a:pPr marL="0" indent="0">
              <a:buNone/>
            </a:pPr>
            <a:endParaRPr lang="en-US" sz="1400" dirty="0">
              <a:solidFill>
                <a:schemeClr val="bg1"/>
              </a:solidFill>
              <a:effectLst>
                <a:outerShdw blurRad="38100" dist="19050" dir="2700000" algn="tl">
                  <a:schemeClr val="dk1">
                    <a:alpha val="40000"/>
                  </a:schemeClr>
                </a:outerShdw>
              </a:effectLst>
            </a:endParaRPr>
          </a:p>
          <a:p>
            <a:pPr marL="0" indent="0">
              <a:buNone/>
            </a:pPr>
            <a:endParaRPr lang="en-US" sz="1400" dirty="0">
              <a:solidFill>
                <a:schemeClr val="bg1"/>
              </a:solidFill>
              <a:effectLst>
                <a:outerShdw blurRad="38100" dist="19050" dir="2700000" algn="tl">
                  <a:schemeClr val="dk1">
                    <a:alpha val="40000"/>
                  </a:schemeClr>
                </a:outerShdw>
              </a:effectLst>
            </a:endParaRPr>
          </a:p>
          <a:p>
            <a:pPr marL="0" indent="0">
              <a:buNone/>
            </a:pPr>
            <a:r>
              <a:rPr lang="en-US" sz="1400" dirty="0">
                <a:solidFill>
                  <a:schemeClr val="bg1"/>
                </a:solidFill>
                <a:effectLst>
                  <a:outerShdw blurRad="38100" dist="19050" dir="2700000" algn="tl">
                    <a:schemeClr val="dk1">
                      <a:alpha val="40000"/>
                    </a:schemeClr>
                  </a:outerShdw>
                </a:effectLst>
              </a:rPr>
              <a:t>	</a:t>
            </a:r>
            <a:endParaRPr lang="sv-SE" sz="1400" b="1" dirty="0">
              <a:solidFill>
                <a:schemeClr val="bg1"/>
              </a:solidFill>
              <a:effectLst>
                <a:outerShdw blurRad="38100" dist="19050" dir="2700000" algn="tl">
                  <a:schemeClr val="dk1">
                    <a:alpha val="40000"/>
                  </a:schemeClr>
                </a:outerShdw>
              </a:effectLst>
            </a:endParaRPr>
          </a:p>
          <a:p>
            <a:pPr marL="0" indent="0">
              <a:buNone/>
            </a:pPr>
            <a:r>
              <a:rPr lang="en-US" sz="1400" dirty="0">
                <a:solidFill>
                  <a:schemeClr val="bg1"/>
                </a:solidFill>
                <a:effectLst>
                  <a:outerShdw blurRad="38100" dist="19050" dir="2700000" algn="tl">
                    <a:schemeClr val="dk1">
                      <a:alpha val="40000"/>
                    </a:schemeClr>
                  </a:outerShdw>
                </a:effectLst>
              </a:rPr>
              <a:t>	</a:t>
            </a:r>
            <a:endParaRPr lang="sv-SE" sz="1400" dirty="0">
              <a:solidFill>
                <a:schemeClr val="bg1"/>
              </a:solidFill>
            </a:endParaRPr>
          </a:p>
          <a:p>
            <a:pPr marL="0" indent="0">
              <a:buNone/>
            </a:pPr>
            <a:r>
              <a:rPr lang="sv-SE" sz="1400" dirty="0">
                <a:solidFill>
                  <a:schemeClr val="bg1"/>
                </a:solidFill>
                <a:effectLst>
                  <a:outerShdw blurRad="38100" dist="19050" dir="2700000" algn="tl">
                    <a:schemeClr val="dk1">
                      <a:alpha val="40000"/>
                    </a:schemeClr>
                  </a:outerShdw>
                </a:effectLst>
              </a:rPr>
              <a:t>	</a:t>
            </a:r>
            <a:endParaRPr lang="sv-SE" sz="1400" dirty="0">
              <a:solidFill>
                <a:schemeClr val="bg1"/>
              </a:solidFill>
            </a:endParaRPr>
          </a:p>
        </p:txBody>
      </p:sp>
      <p:sp>
        <p:nvSpPr>
          <p:cNvPr id="9" name="textruta 8">
            <a:extLst>
              <a:ext uri="{FF2B5EF4-FFF2-40B4-BE49-F238E27FC236}">
                <a16:creationId xmlns:a16="http://schemas.microsoft.com/office/drawing/2014/main" id="{69FFF5A5-B751-4899-95E4-B4DEF3B75E91}"/>
              </a:ext>
            </a:extLst>
          </p:cNvPr>
          <p:cNvSpPr txBox="1"/>
          <p:nvPr/>
        </p:nvSpPr>
        <p:spPr>
          <a:xfrm flipH="1">
            <a:off x="-153674" y="-112721"/>
            <a:ext cx="7165348" cy="307777"/>
          </a:xfrm>
          <a:prstGeom prst="rect">
            <a:avLst/>
          </a:prstGeom>
          <a:noFill/>
        </p:spPr>
        <p:txBody>
          <a:bodyPr wrap="square" rtlCol="0">
            <a:spAutoFit/>
          </a:bodyPr>
          <a:lstStyle/>
          <a:p>
            <a:r>
              <a:rPr lang="sv-SE" sz="1400" dirty="0">
                <a:solidFill>
                  <a:schemeClr val="bg1"/>
                </a:solidFill>
              </a:rPr>
              <a:t>______________________________________________________________________________</a:t>
            </a:r>
          </a:p>
        </p:txBody>
      </p:sp>
      <p:pic>
        <p:nvPicPr>
          <p:cNvPr id="11" name="Bildobjekt 10">
            <a:extLst>
              <a:ext uri="{FF2B5EF4-FFF2-40B4-BE49-F238E27FC236}">
                <a16:creationId xmlns:a16="http://schemas.microsoft.com/office/drawing/2014/main" id="{68E92724-06CE-48AF-B645-24A547E700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68979" y="218697"/>
            <a:ext cx="397112" cy="356825"/>
          </a:xfrm>
          <a:prstGeom prst="rect">
            <a:avLst/>
          </a:prstGeom>
        </p:spPr>
      </p:pic>
      <p:sp>
        <p:nvSpPr>
          <p:cNvPr id="2" name="Rektangel 1">
            <a:extLst>
              <a:ext uri="{FF2B5EF4-FFF2-40B4-BE49-F238E27FC236}">
                <a16:creationId xmlns:a16="http://schemas.microsoft.com/office/drawing/2014/main" id="{D5D3E471-70CC-4DFF-A5C1-A3C7C432317B}"/>
              </a:ext>
            </a:extLst>
          </p:cNvPr>
          <p:cNvSpPr/>
          <p:nvPr/>
        </p:nvSpPr>
        <p:spPr>
          <a:xfrm>
            <a:off x="-24834" y="0"/>
            <a:ext cx="6858000" cy="9906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400" dirty="0">
              <a:solidFill>
                <a:srgbClr val="0070C0"/>
              </a:solidFill>
            </a:endParaRPr>
          </a:p>
        </p:txBody>
      </p:sp>
      <p:sp>
        <p:nvSpPr>
          <p:cNvPr id="8" name="Platshållare för innehåll 7">
            <a:extLst>
              <a:ext uri="{FF2B5EF4-FFF2-40B4-BE49-F238E27FC236}">
                <a16:creationId xmlns:a16="http://schemas.microsoft.com/office/drawing/2014/main" id="{627835DC-6B74-E308-A64F-44239F548946}"/>
              </a:ext>
            </a:extLst>
          </p:cNvPr>
          <p:cNvSpPr>
            <a:spLocks noGrp="1"/>
          </p:cNvSpPr>
          <p:nvPr>
            <p:ph sz="half" idx="2"/>
          </p:nvPr>
        </p:nvSpPr>
        <p:spPr>
          <a:xfrm>
            <a:off x="0" y="2159011"/>
            <a:ext cx="6361679" cy="6300042"/>
          </a:xfrm>
        </p:spPr>
        <p:txBody>
          <a:bodyPr/>
          <a:lstStyle/>
          <a:p>
            <a:endParaRPr lang="sv-SE" dirty="0"/>
          </a:p>
          <a:p>
            <a:endParaRPr lang="sv-SE" dirty="0"/>
          </a:p>
        </p:txBody>
      </p:sp>
      <p:sp>
        <p:nvSpPr>
          <p:cNvPr id="22" name="textruta 21">
            <a:extLst>
              <a:ext uri="{FF2B5EF4-FFF2-40B4-BE49-F238E27FC236}">
                <a16:creationId xmlns:a16="http://schemas.microsoft.com/office/drawing/2014/main" id="{3DEF2A0D-6088-BC26-A836-B7A5AA0B2196}"/>
              </a:ext>
            </a:extLst>
          </p:cNvPr>
          <p:cNvSpPr txBox="1"/>
          <p:nvPr/>
        </p:nvSpPr>
        <p:spPr>
          <a:xfrm>
            <a:off x="128840" y="923583"/>
            <a:ext cx="6537251" cy="8207503"/>
          </a:xfrm>
          <a:prstGeom prst="rect">
            <a:avLst/>
          </a:prstGeom>
          <a:solidFill>
            <a:schemeClr val="bg1"/>
          </a:solidFill>
        </p:spPr>
        <p:txBody>
          <a:bodyPr wrap="square" rtlCol="0">
            <a:spAutoFit/>
          </a:bodyPr>
          <a:lstStyle/>
          <a:p>
            <a:pPr>
              <a:lnSpc>
                <a:spcPct val="115000"/>
              </a:lnSpc>
            </a:pPr>
            <a:r>
              <a:rPr lang="sv-SE" sz="1700" dirty="0">
                <a:effectLst/>
                <a:latin typeface="Times New Roman" panose="02020603050405020304" pitchFamily="18" charset="0"/>
                <a:ea typeface="Calibri" panose="020F0502020204030204" pitchFamily="34" charset="0"/>
              </a:rPr>
              <a:t>Till sekretariatet bör man vara 2-4 stycken vuxna. Antalet beror på hur rutinerade personerna är. </a:t>
            </a:r>
          </a:p>
          <a:p>
            <a:pPr>
              <a:lnSpc>
                <a:spcPct val="115000"/>
              </a:lnSpc>
            </a:pPr>
            <a:r>
              <a:rPr lang="sv-SE" sz="1700" dirty="0">
                <a:effectLst/>
                <a:latin typeface="Times New Roman" panose="02020603050405020304" pitchFamily="18" charset="0"/>
                <a:ea typeface="Calibri" panose="020F0502020204030204" pitchFamily="34" charset="0"/>
              </a:rPr>
              <a:t> </a:t>
            </a:r>
          </a:p>
          <a:p>
            <a:pPr>
              <a:lnSpc>
                <a:spcPct val="115000"/>
              </a:lnSpc>
            </a:pPr>
            <a:r>
              <a:rPr lang="sv-SE" sz="1700" dirty="0">
                <a:effectLst/>
                <a:latin typeface="Times New Roman" panose="02020603050405020304" pitchFamily="18" charset="0"/>
                <a:ea typeface="Calibri" panose="020F0502020204030204" pitchFamily="34" charset="0"/>
              </a:rPr>
              <a:t>Sekretariatets uppgifter är:</a:t>
            </a:r>
          </a:p>
          <a:p>
            <a:pPr marL="457200">
              <a:lnSpc>
                <a:spcPct val="115000"/>
              </a:lnSpc>
            </a:pPr>
            <a:r>
              <a:rPr lang="sv-SE" sz="1700" dirty="0">
                <a:effectLst/>
                <a:latin typeface="Times New Roman" panose="02020603050405020304" pitchFamily="18" charset="0"/>
                <a:ea typeface="Calibri" panose="020F0502020204030204" pitchFamily="34" charset="0"/>
              </a:rPr>
              <a:t> </a:t>
            </a:r>
          </a:p>
          <a:p>
            <a:pPr marL="342900" lvl="0" indent="-342900">
              <a:lnSpc>
                <a:spcPct val="115000"/>
              </a:lnSpc>
              <a:buFont typeface="Symbol" panose="05050102010706020507" pitchFamily="18" charset="2"/>
              <a:buChar char=""/>
            </a:pPr>
            <a:r>
              <a:rPr lang="sv-SE" sz="1700" dirty="0">
                <a:effectLst/>
                <a:latin typeface="Times New Roman" panose="02020603050405020304" pitchFamily="18" charset="0"/>
                <a:ea typeface="Calibri" panose="020F0502020204030204" pitchFamily="34" charset="0"/>
                <a:cs typeface="Times New Roman" panose="02020603050405020304" pitchFamily="18" charset="0"/>
              </a:rPr>
              <a:t>Välkomna bortalaget/lagen och visa dem till rätt omklädningsrum.</a:t>
            </a:r>
          </a:p>
          <a:p>
            <a:pPr marL="342900" lvl="0" indent="-342900">
              <a:lnSpc>
                <a:spcPct val="115000"/>
              </a:lnSpc>
              <a:buFont typeface="Symbol" panose="05050102010706020507" pitchFamily="18" charset="2"/>
              <a:buChar char=""/>
            </a:pPr>
            <a:r>
              <a:rPr lang="sv-SE" sz="1700" dirty="0">
                <a:effectLst/>
                <a:latin typeface="Times New Roman" panose="02020603050405020304" pitchFamily="18" charset="0"/>
                <a:ea typeface="Calibri" panose="020F0502020204030204" pitchFamily="34" charset="0"/>
                <a:cs typeface="Times New Roman" panose="02020603050405020304" pitchFamily="18" charset="0"/>
              </a:rPr>
              <a:t>Dela ut "fikakupong" till kiosken till ledare i bortalaget/lagen.</a:t>
            </a:r>
          </a:p>
          <a:p>
            <a:pPr marL="342900" lvl="0" indent="-342900">
              <a:lnSpc>
                <a:spcPct val="115000"/>
              </a:lnSpc>
              <a:buFont typeface="Symbol" panose="05050102010706020507" pitchFamily="18" charset="2"/>
              <a:buChar char=""/>
            </a:pPr>
            <a:r>
              <a:rPr lang="sv-SE" sz="1700" dirty="0">
                <a:effectLst/>
                <a:latin typeface="Times New Roman" panose="02020603050405020304" pitchFamily="18" charset="0"/>
                <a:ea typeface="Calibri" panose="020F0502020204030204" pitchFamily="34" charset="0"/>
                <a:cs typeface="Times New Roman" panose="02020603050405020304" pitchFamily="18" charset="0"/>
              </a:rPr>
              <a:t>Ansvara för klockan och "tavlan" under matchen.</a:t>
            </a:r>
          </a:p>
          <a:p>
            <a:pPr marL="342900" lvl="0" indent="-342900">
              <a:lnSpc>
                <a:spcPct val="115000"/>
              </a:lnSpc>
              <a:buFont typeface="Symbol" panose="05050102010706020507" pitchFamily="18" charset="2"/>
              <a:buChar char=""/>
            </a:pPr>
            <a:r>
              <a:rPr lang="sv-SE" sz="1700" dirty="0">
                <a:effectLst/>
                <a:latin typeface="Times New Roman" panose="02020603050405020304" pitchFamily="18" charset="0"/>
                <a:ea typeface="Calibri" panose="020F0502020204030204" pitchFamily="34" charset="0"/>
                <a:cs typeface="Times New Roman" panose="02020603050405020304" pitchFamily="18" charset="0"/>
              </a:rPr>
              <a:t>Föra matchprotokoll under matchen, även liverapportering (röd nivå)</a:t>
            </a:r>
          </a:p>
          <a:p>
            <a:pPr marL="342900" lvl="0" indent="-342900">
              <a:lnSpc>
                <a:spcPct val="115000"/>
              </a:lnSpc>
              <a:buFont typeface="Symbol" panose="05050102010706020507" pitchFamily="18" charset="2"/>
              <a:buChar char=""/>
            </a:pPr>
            <a:r>
              <a:rPr lang="sv-SE" sz="1700" dirty="0">
                <a:effectLst/>
                <a:latin typeface="Times New Roman" panose="02020603050405020304" pitchFamily="18" charset="0"/>
                <a:ea typeface="Calibri" panose="020F0502020204030204" pitchFamily="34" charset="0"/>
                <a:cs typeface="Times New Roman" panose="02020603050405020304" pitchFamily="18" charset="0"/>
              </a:rPr>
              <a:t>Se till att hemmalaget får matchprotokollet godkänt efter match.</a:t>
            </a:r>
          </a:p>
          <a:p>
            <a:pPr marL="342900" lvl="0" indent="-342900">
              <a:lnSpc>
                <a:spcPct val="115000"/>
              </a:lnSpc>
              <a:buFont typeface="Symbol" panose="05050102010706020507" pitchFamily="18" charset="2"/>
              <a:buChar char=""/>
            </a:pPr>
            <a:r>
              <a:rPr lang="sv-SE" sz="1700" dirty="0">
                <a:effectLst/>
                <a:latin typeface="Times New Roman" panose="02020603050405020304" pitchFamily="18" charset="0"/>
                <a:ea typeface="Calibri" panose="020F0502020204030204" pitchFamily="34" charset="0"/>
                <a:cs typeface="Times New Roman" panose="02020603050405020304" pitchFamily="18" charset="0"/>
              </a:rPr>
              <a:t>Finnas till hands för frågor </a:t>
            </a:r>
            <a:r>
              <a:rPr lang="sv-SE" sz="1700" dirty="0" err="1">
                <a:effectLst/>
                <a:latin typeface="Times New Roman" panose="02020603050405020304" pitchFamily="18" charset="0"/>
                <a:ea typeface="Calibri" panose="020F0502020204030204" pitchFamily="34" charset="0"/>
                <a:cs typeface="Times New Roman" panose="02020603050405020304" pitchFamily="18" charset="0"/>
              </a:rPr>
              <a:t>m,m</a:t>
            </a:r>
            <a:r>
              <a:rPr lang="sv-SE" sz="1700" dirty="0">
                <a:effectLst/>
                <a:latin typeface="Times New Roman" panose="02020603050405020304" pitchFamily="18" charset="0"/>
                <a:ea typeface="Calibri" panose="020F0502020204030204" pitchFamily="34" charset="0"/>
                <a:cs typeface="Times New Roman" panose="02020603050405020304" pitchFamily="18" charset="0"/>
              </a:rPr>
              <a:t> &amp; hänvisa publiken till läkaren.</a:t>
            </a:r>
          </a:p>
          <a:p>
            <a:pPr marL="342900" lvl="0" indent="-342900">
              <a:lnSpc>
                <a:spcPct val="115000"/>
              </a:lnSpc>
              <a:buFont typeface="Symbol" panose="05050102010706020507" pitchFamily="18" charset="2"/>
              <a:buChar char=""/>
            </a:pPr>
            <a:r>
              <a:rPr lang="sv-SE" sz="1700" dirty="0">
                <a:effectLst/>
                <a:latin typeface="Times New Roman" panose="02020603050405020304" pitchFamily="18" charset="0"/>
                <a:ea typeface="Calibri" panose="020F0502020204030204" pitchFamily="34" charset="0"/>
                <a:cs typeface="Times New Roman" panose="02020603050405020304" pitchFamily="18" charset="0"/>
              </a:rPr>
              <a:t>Stötta domare mot ledare och publik.</a:t>
            </a:r>
            <a:endParaRPr lang="sv-SE" sz="1700" dirty="0">
              <a:effectLst/>
              <a:latin typeface="Times New Roman" panose="02020603050405020304" pitchFamily="18" charset="0"/>
              <a:ea typeface="Calibri" panose="020F0502020204030204" pitchFamily="34" charset="0"/>
            </a:endParaRPr>
          </a:p>
          <a:p>
            <a:pPr>
              <a:lnSpc>
                <a:spcPct val="115000"/>
              </a:lnSpc>
            </a:pPr>
            <a:r>
              <a:rPr lang="sv-SE" sz="1700" dirty="0">
                <a:effectLst/>
                <a:latin typeface="Times New Roman" panose="02020603050405020304" pitchFamily="18" charset="0"/>
                <a:ea typeface="Calibri" panose="020F0502020204030204" pitchFamily="34" charset="0"/>
              </a:rPr>
              <a:t> </a:t>
            </a:r>
          </a:p>
          <a:p>
            <a:pPr marL="342900" lvl="0" indent="-342900">
              <a:lnSpc>
                <a:spcPct val="115000"/>
              </a:lnSpc>
              <a:buFont typeface="Symbol" panose="05050102010706020507" pitchFamily="18" charset="2"/>
              <a:buChar char=""/>
            </a:pPr>
            <a:r>
              <a:rPr lang="sv-SE" sz="1700" dirty="0">
                <a:effectLst/>
                <a:latin typeface="Times New Roman" panose="02020603050405020304" pitchFamily="18" charset="0"/>
                <a:ea typeface="Calibri" panose="020F0502020204030204" pitchFamily="34" charset="0"/>
                <a:cs typeface="Times New Roman" panose="02020603050405020304" pitchFamily="18" charset="0"/>
              </a:rPr>
              <a:t>Välkomna bortalag/lagen. Någon ur sekretariatet ska välkomna bortalaget/lagen när de anländer till hallen. Ledarna i laget ska tilldelas en "fikakupong" där de själva kan hämta ut en kaffe och kaka i kiosken. Kupongen hittas i kiosken innan match. </a:t>
            </a:r>
          </a:p>
          <a:p>
            <a:pPr>
              <a:lnSpc>
                <a:spcPct val="115000"/>
              </a:lnSpc>
            </a:pPr>
            <a:r>
              <a:rPr lang="sv-SE" sz="1700" dirty="0">
                <a:effectLst/>
                <a:latin typeface="Times New Roman" panose="02020603050405020304" pitchFamily="18" charset="0"/>
                <a:ea typeface="Calibri" panose="020F0502020204030204" pitchFamily="34" charset="0"/>
              </a:rPr>
              <a:t> </a:t>
            </a:r>
          </a:p>
          <a:p>
            <a:pPr marL="342900" lvl="0" indent="-342900">
              <a:lnSpc>
                <a:spcPct val="115000"/>
              </a:lnSpc>
              <a:buFont typeface="Symbol" panose="05050102010706020507" pitchFamily="18" charset="2"/>
              <a:buChar char=""/>
            </a:pPr>
            <a:r>
              <a:rPr lang="sv-SE" sz="1700" dirty="0">
                <a:effectLst/>
                <a:latin typeface="Times New Roman" panose="02020603050405020304" pitchFamily="18" charset="0"/>
                <a:ea typeface="Calibri" panose="020F0502020204030204" pitchFamily="34" charset="0"/>
                <a:cs typeface="Times New Roman" panose="02020603050405020304" pitchFamily="18" charset="0"/>
              </a:rPr>
              <a:t>Sekretariatet ansvarar för klockan/tavlan under matchen. Tavlan regleras via en panel som hittas i "träsargen" vid ingången till planen från kapprummet. På panelen sköter man start och stopp av tidtagningen och målställningen i matchen. Även registrering av utvisningar ska skötas. Sekretariatet ser till att den utvisade spelaren återkommer i spel i rätt tid. Vid poolspel, då byten ska regleras av signal efter 1,5 minuter, finns en "signalknapp" som ska användas. Resultat ska inte föras upp på klockan vid poolspel.</a:t>
            </a:r>
          </a:p>
          <a:p>
            <a:pPr marL="457200">
              <a:lnSpc>
                <a:spcPct val="115000"/>
              </a:lnSpc>
            </a:pPr>
            <a:r>
              <a:rPr lang="sv-SE" sz="1800" dirty="0">
                <a:effectLst/>
                <a:latin typeface="Times New Roman" panose="02020603050405020304" pitchFamily="18" charset="0"/>
                <a:ea typeface="Calibri" panose="020F0502020204030204" pitchFamily="34" charset="0"/>
              </a:rPr>
              <a:t> </a:t>
            </a:r>
          </a:p>
        </p:txBody>
      </p:sp>
      <p:pic>
        <p:nvPicPr>
          <p:cNvPr id="25" name="Bildobjekt 24">
            <a:extLst>
              <a:ext uri="{FF2B5EF4-FFF2-40B4-BE49-F238E27FC236}">
                <a16:creationId xmlns:a16="http://schemas.microsoft.com/office/drawing/2014/main" id="{257A1D79-CC61-684D-9D8B-C545D1E525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8840" y="190674"/>
            <a:ext cx="397112" cy="356825"/>
          </a:xfrm>
          <a:prstGeom prst="rect">
            <a:avLst/>
          </a:prstGeom>
        </p:spPr>
      </p:pic>
    </p:spTree>
    <p:extLst>
      <p:ext uri="{BB962C8B-B14F-4D97-AF65-F5344CB8AC3E}">
        <p14:creationId xmlns:p14="http://schemas.microsoft.com/office/powerpoint/2010/main" val="1118641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tshållare för innehåll 4">
            <a:extLst>
              <a:ext uri="{FF2B5EF4-FFF2-40B4-BE49-F238E27FC236}">
                <a16:creationId xmlns:a16="http://schemas.microsoft.com/office/drawing/2014/main" id="{E45E2DDA-4470-4B35-AE4F-6AB5EB6D9940}"/>
              </a:ext>
            </a:extLst>
          </p:cNvPr>
          <p:cNvSpPr>
            <a:spLocks noGrp="1"/>
          </p:cNvSpPr>
          <p:nvPr>
            <p:ph sz="half" idx="1"/>
          </p:nvPr>
        </p:nvSpPr>
        <p:spPr>
          <a:xfrm>
            <a:off x="0" y="1992574"/>
            <a:ext cx="3429000" cy="7868140"/>
          </a:xfrm>
        </p:spPr>
        <p:txBody>
          <a:bodyPr>
            <a:noAutofit/>
          </a:bodyPr>
          <a:lstStyle/>
          <a:p>
            <a:pPr marL="0" indent="0">
              <a:buNone/>
            </a:pPr>
            <a:endParaRPr lang="en-US" sz="1400" dirty="0">
              <a:solidFill>
                <a:schemeClr val="bg1"/>
              </a:solidFill>
              <a:effectLst>
                <a:outerShdw blurRad="38100" dist="19050" dir="2700000" algn="tl">
                  <a:schemeClr val="dk1">
                    <a:alpha val="40000"/>
                  </a:schemeClr>
                </a:outerShdw>
              </a:effectLst>
            </a:endParaRPr>
          </a:p>
          <a:p>
            <a:pPr marL="0" indent="0">
              <a:buNone/>
            </a:pPr>
            <a:endParaRPr lang="en-US" sz="1400" dirty="0">
              <a:solidFill>
                <a:schemeClr val="bg1"/>
              </a:solidFill>
              <a:effectLst>
                <a:outerShdw blurRad="38100" dist="19050" dir="2700000" algn="tl">
                  <a:schemeClr val="dk1">
                    <a:alpha val="40000"/>
                  </a:schemeClr>
                </a:outerShdw>
              </a:effectLst>
            </a:endParaRPr>
          </a:p>
          <a:p>
            <a:pPr marL="0" indent="0">
              <a:buNone/>
            </a:pPr>
            <a:r>
              <a:rPr lang="en-US" sz="1400" dirty="0">
                <a:solidFill>
                  <a:schemeClr val="bg1"/>
                </a:solidFill>
                <a:effectLst>
                  <a:outerShdw blurRad="38100" dist="19050" dir="2700000" algn="tl">
                    <a:schemeClr val="dk1">
                      <a:alpha val="40000"/>
                    </a:schemeClr>
                  </a:outerShdw>
                </a:effectLst>
              </a:rPr>
              <a:t>	</a:t>
            </a:r>
            <a:endParaRPr lang="sv-SE" sz="1400" b="1" dirty="0">
              <a:solidFill>
                <a:schemeClr val="bg1"/>
              </a:solidFill>
              <a:effectLst>
                <a:outerShdw blurRad="38100" dist="19050" dir="2700000" algn="tl">
                  <a:schemeClr val="dk1">
                    <a:alpha val="40000"/>
                  </a:schemeClr>
                </a:outerShdw>
              </a:effectLst>
            </a:endParaRPr>
          </a:p>
          <a:p>
            <a:pPr marL="0" indent="0">
              <a:buNone/>
            </a:pPr>
            <a:r>
              <a:rPr lang="en-US" sz="1400" dirty="0">
                <a:solidFill>
                  <a:schemeClr val="bg1"/>
                </a:solidFill>
                <a:effectLst>
                  <a:outerShdw blurRad="38100" dist="19050" dir="2700000" algn="tl">
                    <a:schemeClr val="dk1">
                      <a:alpha val="40000"/>
                    </a:schemeClr>
                  </a:outerShdw>
                </a:effectLst>
              </a:rPr>
              <a:t>	</a:t>
            </a:r>
            <a:endParaRPr lang="sv-SE" sz="1400" dirty="0">
              <a:solidFill>
                <a:schemeClr val="bg1"/>
              </a:solidFill>
            </a:endParaRPr>
          </a:p>
          <a:p>
            <a:pPr marL="0" indent="0">
              <a:buNone/>
            </a:pPr>
            <a:r>
              <a:rPr lang="sv-SE" sz="1400" dirty="0">
                <a:solidFill>
                  <a:schemeClr val="bg1"/>
                </a:solidFill>
                <a:effectLst>
                  <a:outerShdw blurRad="38100" dist="19050" dir="2700000" algn="tl">
                    <a:schemeClr val="dk1">
                      <a:alpha val="40000"/>
                    </a:schemeClr>
                  </a:outerShdw>
                </a:effectLst>
              </a:rPr>
              <a:t>	</a:t>
            </a:r>
            <a:endParaRPr lang="sv-SE" sz="1400" dirty="0">
              <a:solidFill>
                <a:schemeClr val="bg1"/>
              </a:solidFill>
            </a:endParaRPr>
          </a:p>
        </p:txBody>
      </p:sp>
      <p:sp>
        <p:nvSpPr>
          <p:cNvPr id="9" name="textruta 8">
            <a:extLst>
              <a:ext uri="{FF2B5EF4-FFF2-40B4-BE49-F238E27FC236}">
                <a16:creationId xmlns:a16="http://schemas.microsoft.com/office/drawing/2014/main" id="{69FFF5A5-B751-4899-95E4-B4DEF3B75E91}"/>
              </a:ext>
            </a:extLst>
          </p:cNvPr>
          <p:cNvSpPr txBox="1"/>
          <p:nvPr/>
        </p:nvSpPr>
        <p:spPr>
          <a:xfrm flipH="1">
            <a:off x="-153674" y="-112721"/>
            <a:ext cx="7165348" cy="307777"/>
          </a:xfrm>
          <a:prstGeom prst="rect">
            <a:avLst/>
          </a:prstGeom>
          <a:noFill/>
        </p:spPr>
        <p:txBody>
          <a:bodyPr wrap="square" rtlCol="0">
            <a:spAutoFit/>
          </a:bodyPr>
          <a:lstStyle/>
          <a:p>
            <a:r>
              <a:rPr lang="sv-SE" sz="1400" dirty="0">
                <a:solidFill>
                  <a:schemeClr val="bg1"/>
                </a:solidFill>
              </a:rPr>
              <a:t>______________________________________________________________________________</a:t>
            </a:r>
          </a:p>
        </p:txBody>
      </p:sp>
      <p:pic>
        <p:nvPicPr>
          <p:cNvPr id="11" name="Bildobjekt 10">
            <a:extLst>
              <a:ext uri="{FF2B5EF4-FFF2-40B4-BE49-F238E27FC236}">
                <a16:creationId xmlns:a16="http://schemas.microsoft.com/office/drawing/2014/main" id="{68E92724-06CE-48AF-B645-24A547E700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68979" y="218697"/>
            <a:ext cx="397112" cy="356825"/>
          </a:xfrm>
          <a:prstGeom prst="rect">
            <a:avLst/>
          </a:prstGeom>
        </p:spPr>
      </p:pic>
      <p:sp>
        <p:nvSpPr>
          <p:cNvPr id="2" name="Rektangel 1">
            <a:extLst>
              <a:ext uri="{FF2B5EF4-FFF2-40B4-BE49-F238E27FC236}">
                <a16:creationId xmlns:a16="http://schemas.microsoft.com/office/drawing/2014/main" id="{D5D3E471-70CC-4DFF-A5C1-A3C7C432317B}"/>
              </a:ext>
            </a:extLst>
          </p:cNvPr>
          <p:cNvSpPr/>
          <p:nvPr/>
        </p:nvSpPr>
        <p:spPr>
          <a:xfrm>
            <a:off x="-24834" y="0"/>
            <a:ext cx="6858000" cy="9906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400" dirty="0">
              <a:solidFill>
                <a:srgbClr val="0070C0"/>
              </a:solidFill>
            </a:endParaRPr>
          </a:p>
        </p:txBody>
      </p:sp>
      <p:sp>
        <p:nvSpPr>
          <p:cNvPr id="8" name="Platshållare för innehåll 7">
            <a:extLst>
              <a:ext uri="{FF2B5EF4-FFF2-40B4-BE49-F238E27FC236}">
                <a16:creationId xmlns:a16="http://schemas.microsoft.com/office/drawing/2014/main" id="{627835DC-6B74-E308-A64F-44239F548946}"/>
              </a:ext>
            </a:extLst>
          </p:cNvPr>
          <p:cNvSpPr>
            <a:spLocks noGrp="1"/>
          </p:cNvSpPr>
          <p:nvPr>
            <p:ph sz="half" idx="2"/>
          </p:nvPr>
        </p:nvSpPr>
        <p:spPr>
          <a:xfrm>
            <a:off x="0" y="2159011"/>
            <a:ext cx="6361679" cy="6300042"/>
          </a:xfrm>
        </p:spPr>
        <p:txBody>
          <a:bodyPr/>
          <a:lstStyle/>
          <a:p>
            <a:endParaRPr lang="sv-SE" dirty="0"/>
          </a:p>
          <a:p>
            <a:endParaRPr lang="sv-SE" dirty="0"/>
          </a:p>
        </p:txBody>
      </p:sp>
      <p:sp>
        <p:nvSpPr>
          <p:cNvPr id="22" name="textruta 21">
            <a:extLst>
              <a:ext uri="{FF2B5EF4-FFF2-40B4-BE49-F238E27FC236}">
                <a16:creationId xmlns:a16="http://schemas.microsoft.com/office/drawing/2014/main" id="{3DEF2A0D-6088-BC26-A836-B7A5AA0B2196}"/>
              </a:ext>
            </a:extLst>
          </p:cNvPr>
          <p:cNvSpPr txBox="1"/>
          <p:nvPr/>
        </p:nvSpPr>
        <p:spPr>
          <a:xfrm>
            <a:off x="128840" y="738173"/>
            <a:ext cx="6537251" cy="8809206"/>
          </a:xfrm>
          <a:prstGeom prst="rect">
            <a:avLst/>
          </a:prstGeom>
          <a:solidFill>
            <a:schemeClr val="bg1"/>
          </a:solidFill>
        </p:spPr>
        <p:txBody>
          <a:bodyPr wrap="square" rtlCol="0">
            <a:spAutoFit/>
          </a:bodyPr>
          <a:lstStyle/>
          <a:p>
            <a:pPr marL="457200">
              <a:lnSpc>
                <a:spcPct val="115000"/>
              </a:lnSpc>
            </a:pPr>
            <a:endParaRPr lang="sv-SE" sz="1700" dirty="0">
              <a:effectLst/>
              <a:latin typeface="Times New Roman" panose="02020603050405020304" pitchFamily="18" charset="0"/>
              <a:ea typeface="Calibri" panose="020F0502020204030204" pitchFamily="34" charset="0"/>
            </a:endParaRPr>
          </a:p>
          <a:p>
            <a:pPr marL="342900" lvl="0" indent="-342900">
              <a:lnSpc>
                <a:spcPct val="115000"/>
              </a:lnSpc>
              <a:buFont typeface="Symbol" panose="05050102010706020507" pitchFamily="18" charset="2"/>
              <a:buChar char=""/>
            </a:pPr>
            <a:r>
              <a:rPr lang="sv-SE" sz="1700" dirty="0">
                <a:effectLst/>
                <a:latin typeface="Times New Roman" panose="02020603050405020304" pitchFamily="18" charset="0"/>
                <a:ea typeface="Calibri" panose="020F0502020204030204" pitchFamily="34" charset="0"/>
                <a:cs typeface="Times New Roman" panose="02020603050405020304" pitchFamily="18" charset="0"/>
              </a:rPr>
              <a:t>Sekretariatet för matchprotokollet under matchen (mål, assist, utvisningar). Matchprotokollet, med namn och nummer på spelare, ska tillhandahållas av hemmalagets ledare innan matchen. Efter match ansvarar sekretariatet att protokollet blir påskrivet av rätt personer. </a:t>
            </a:r>
          </a:p>
          <a:p>
            <a:pPr marL="457200">
              <a:lnSpc>
                <a:spcPct val="115000"/>
              </a:lnSpc>
            </a:pPr>
            <a:r>
              <a:rPr lang="sv-SE" sz="1700" dirty="0">
                <a:effectLst/>
                <a:latin typeface="Times New Roman" panose="02020603050405020304" pitchFamily="18" charset="0"/>
                <a:ea typeface="Calibri" panose="020F0502020204030204" pitchFamily="34" charset="0"/>
              </a:rPr>
              <a:t> </a:t>
            </a:r>
          </a:p>
          <a:p>
            <a:pPr marL="342900" lvl="0" indent="-342900">
              <a:lnSpc>
                <a:spcPct val="115000"/>
              </a:lnSpc>
              <a:buFont typeface="Symbol" panose="05050102010706020507" pitchFamily="18" charset="2"/>
              <a:buChar char=""/>
            </a:pPr>
            <a:r>
              <a:rPr lang="sv-SE" sz="1700" dirty="0">
                <a:effectLst/>
                <a:latin typeface="Times New Roman" panose="02020603050405020304" pitchFamily="18" charset="0"/>
                <a:ea typeface="Calibri" panose="020F0502020204030204" pitchFamily="34" charset="0"/>
                <a:cs typeface="Times New Roman" panose="02020603050405020304" pitchFamily="18" charset="0"/>
              </a:rPr>
              <a:t>Sekretariatet ser till att ledare i hemmalaget får matchprotokollet efter matchen alternativt sätta in det i pärmen som finns i skåpet i materielrummet. </a:t>
            </a:r>
            <a:br>
              <a:rPr lang="sv-SE" sz="1700" dirty="0">
                <a:effectLst/>
                <a:latin typeface="Times New Roman" panose="02020603050405020304" pitchFamily="18" charset="0"/>
                <a:ea typeface="Calibri" panose="020F0502020204030204" pitchFamily="34" charset="0"/>
                <a:cs typeface="Times New Roman" panose="02020603050405020304" pitchFamily="18" charset="0"/>
              </a:rPr>
            </a:br>
            <a:endParaRPr lang="sv-SE" sz="1700" dirty="0">
              <a:effectLst/>
              <a:latin typeface="Times New Roman" panose="02020603050405020304" pitchFamily="18" charset="0"/>
              <a:ea typeface="Calibri" panose="020F0502020204030204" pitchFamily="34" charset="0"/>
            </a:endParaRPr>
          </a:p>
          <a:p>
            <a:pPr marL="342900" lvl="0" indent="-342900">
              <a:lnSpc>
                <a:spcPct val="115000"/>
              </a:lnSpc>
              <a:buFont typeface="Symbol" panose="05050102010706020507" pitchFamily="18" charset="2"/>
              <a:buChar char=""/>
            </a:pPr>
            <a:r>
              <a:rPr lang="sv-SE" sz="1700" dirty="0">
                <a:effectLst/>
                <a:latin typeface="Times New Roman" panose="02020603050405020304" pitchFamily="18" charset="0"/>
                <a:ea typeface="Calibri" panose="020F0502020204030204" pitchFamily="34" charset="0"/>
                <a:cs typeface="Times New Roman" panose="02020603050405020304" pitchFamily="18" charset="0"/>
              </a:rPr>
              <a:t>Personerna i sekretariatet ska finnas till hands för bortalagets och publikens eventuella frågor. De ska även hänvisa publiken till läktaren så att så få som möjligt rör sig i "spelar/sekretariatskorridoren". Om någon i publiken stör matchen, exempelvis stör en domare eller spelare, ska sekretariatet försöka lösa det problemet. </a:t>
            </a:r>
          </a:p>
          <a:p>
            <a:pPr marL="457200">
              <a:lnSpc>
                <a:spcPct val="115000"/>
              </a:lnSpc>
            </a:pPr>
            <a:r>
              <a:rPr lang="sv-SE" sz="1700" dirty="0">
                <a:effectLst/>
                <a:latin typeface="Times New Roman" panose="02020603050405020304" pitchFamily="18" charset="0"/>
                <a:ea typeface="Calibri" panose="020F0502020204030204" pitchFamily="34" charset="0"/>
              </a:rPr>
              <a:t> </a:t>
            </a:r>
          </a:p>
          <a:p>
            <a:pPr marL="342900" lvl="0" indent="-342900">
              <a:lnSpc>
                <a:spcPct val="115000"/>
              </a:lnSpc>
              <a:buFont typeface="Symbol" panose="05050102010706020507" pitchFamily="18" charset="2"/>
              <a:buChar char=""/>
            </a:pPr>
            <a:r>
              <a:rPr lang="sv-SE" sz="1700" dirty="0">
                <a:effectLst/>
                <a:latin typeface="Times New Roman" panose="02020603050405020304" pitchFamily="18" charset="0"/>
                <a:ea typeface="Calibri" panose="020F0502020204030204" pitchFamily="34" charset="0"/>
                <a:cs typeface="Times New Roman" panose="02020603050405020304" pitchFamily="18" charset="0"/>
              </a:rPr>
              <a:t>Sekretariatet ska stötta domaren mot ledare och publik om så behövs. Sekretariatet ska även pricka av att rätt domare dömt matchen. Domarschema/lista finns i pärm i innebandysektionens skåp (fråga ledare om det inte hittas).</a:t>
            </a:r>
            <a:r>
              <a:rPr lang="sv-SE" sz="1700" dirty="0">
                <a:effectLst/>
                <a:latin typeface="Times New Roman" panose="02020603050405020304" pitchFamily="18" charset="0"/>
                <a:ea typeface="Calibri" panose="020F0502020204030204" pitchFamily="34" charset="0"/>
              </a:rPr>
              <a:t> </a:t>
            </a:r>
          </a:p>
          <a:p>
            <a:pPr marL="457200">
              <a:lnSpc>
                <a:spcPct val="115000"/>
              </a:lnSpc>
            </a:pPr>
            <a:r>
              <a:rPr lang="sv-SE" sz="1700" dirty="0">
                <a:effectLst/>
                <a:latin typeface="Times New Roman" panose="02020603050405020304" pitchFamily="18" charset="0"/>
                <a:ea typeface="Calibri" panose="020F0502020204030204" pitchFamily="34" charset="0"/>
              </a:rPr>
              <a:t> </a:t>
            </a:r>
          </a:p>
          <a:p>
            <a:pPr marL="457200">
              <a:lnSpc>
                <a:spcPct val="115000"/>
              </a:lnSpc>
            </a:pPr>
            <a:r>
              <a:rPr lang="sv-SE" sz="1700" dirty="0">
                <a:effectLst/>
                <a:latin typeface="Times New Roman" panose="02020603050405020304" pitchFamily="18" charset="0"/>
                <a:ea typeface="Calibri" panose="020F0502020204030204" pitchFamily="34" charset="0"/>
              </a:rPr>
              <a:t>Har ni några frågor så hör i första hand med hemmalagets ledare alternativt med </a:t>
            </a:r>
          </a:p>
          <a:p>
            <a:pPr marL="457200">
              <a:lnSpc>
                <a:spcPct val="115000"/>
              </a:lnSpc>
            </a:pPr>
            <a:r>
              <a:rPr lang="sv-SE" sz="1700" dirty="0">
                <a:effectLst/>
                <a:latin typeface="Times New Roman" panose="02020603050405020304" pitchFamily="18" charset="0"/>
                <a:ea typeface="Calibri" panose="020F0502020204030204" pitchFamily="34" charset="0"/>
              </a:rPr>
              <a:t>Malin Berlin </a:t>
            </a:r>
            <a:r>
              <a:rPr lang="sv-SE" sz="1700" dirty="0" err="1">
                <a:effectLst/>
                <a:latin typeface="Times New Roman" panose="02020603050405020304" pitchFamily="18" charset="0"/>
                <a:ea typeface="Calibri" panose="020F0502020204030204" pitchFamily="34" charset="0"/>
              </a:rPr>
              <a:t>Natrup</a:t>
            </a:r>
            <a:r>
              <a:rPr lang="sv-SE" sz="1700" dirty="0">
                <a:effectLst/>
                <a:latin typeface="Times New Roman" panose="02020603050405020304" pitchFamily="18" charset="0"/>
                <a:ea typeface="Calibri" panose="020F0502020204030204" pitchFamily="34" charset="0"/>
              </a:rPr>
              <a:t> (ledare H-utveckling), 073-968 9660</a:t>
            </a:r>
          </a:p>
          <a:p>
            <a:pPr marL="457200">
              <a:lnSpc>
                <a:spcPct val="115000"/>
              </a:lnSpc>
            </a:pPr>
            <a:r>
              <a:rPr lang="sv-SE" sz="1700" dirty="0">
                <a:effectLst/>
                <a:latin typeface="Times New Roman" panose="02020603050405020304" pitchFamily="18" charset="0"/>
                <a:ea typeface="Calibri" panose="020F0502020204030204" pitchFamily="34" charset="0"/>
              </a:rPr>
              <a:t>Tina Arvåsen (</a:t>
            </a:r>
            <a:r>
              <a:rPr lang="sv-SE" sz="1700" dirty="0" err="1">
                <a:effectLst/>
                <a:latin typeface="Times New Roman" panose="02020603050405020304" pitchFamily="18" charset="0"/>
                <a:ea typeface="Calibri" panose="020F0502020204030204" pitchFamily="34" charset="0"/>
              </a:rPr>
              <a:t>Admin</a:t>
            </a:r>
            <a:r>
              <a:rPr lang="sv-SE" sz="1700" dirty="0">
                <a:effectLst/>
                <a:latin typeface="Times New Roman" panose="02020603050405020304" pitchFamily="18" charset="0"/>
                <a:ea typeface="Calibri" panose="020F0502020204030204" pitchFamily="34" charset="0"/>
              </a:rPr>
              <a:t> P09), 070-456 76 55 </a:t>
            </a:r>
          </a:p>
          <a:p>
            <a:pPr marL="457200">
              <a:lnSpc>
                <a:spcPct val="115000"/>
              </a:lnSpc>
            </a:pPr>
            <a:r>
              <a:rPr lang="sv-SE" sz="1700" dirty="0">
                <a:effectLst/>
                <a:latin typeface="Times New Roman" panose="02020603050405020304" pitchFamily="18" charset="0"/>
                <a:ea typeface="Calibri" panose="020F0502020204030204" pitchFamily="34" charset="0"/>
              </a:rPr>
              <a:t>Lycka till!!</a:t>
            </a:r>
          </a:p>
          <a:p>
            <a:pPr>
              <a:lnSpc>
                <a:spcPct val="115000"/>
              </a:lnSpc>
            </a:pPr>
            <a:r>
              <a:rPr lang="sv-SE" sz="1800" dirty="0">
                <a:effectLst/>
                <a:latin typeface="Times New Roman" panose="02020603050405020304" pitchFamily="18" charset="0"/>
                <a:ea typeface="Calibri" panose="020F0502020204030204" pitchFamily="34" charset="0"/>
              </a:rPr>
              <a:t> </a:t>
            </a:r>
          </a:p>
        </p:txBody>
      </p:sp>
      <p:pic>
        <p:nvPicPr>
          <p:cNvPr id="25" name="Bildobjekt 24">
            <a:extLst>
              <a:ext uri="{FF2B5EF4-FFF2-40B4-BE49-F238E27FC236}">
                <a16:creationId xmlns:a16="http://schemas.microsoft.com/office/drawing/2014/main" id="{257A1D79-CC61-684D-9D8B-C545D1E525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8840" y="190674"/>
            <a:ext cx="397112" cy="356825"/>
          </a:xfrm>
          <a:prstGeom prst="rect">
            <a:avLst/>
          </a:prstGeom>
        </p:spPr>
      </p:pic>
    </p:spTree>
    <p:extLst>
      <p:ext uri="{BB962C8B-B14F-4D97-AF65-F5344CB8AC3E}">
        <p14:creationId xmlns:p14="http://schemas.microsoft.com/office/powerpoint/2010/main" val="4157336870"/>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2674</TotalTime>
  <Words>881</Words>
  <Application>Microsoft Office PowerPoint</Application>
  <PresentationFormat>A4 (210 x 297 mm)</PresentationFormat>
  <Paragraphs>67</Paragraphs>
  <Slides>3</Slides>
  <Notes>3</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3</vt:i4>
      </vt:variant>
    </vt:vector>
  </HeadingPairs>
  <TitlesOfParts>
    <vt:vector size="10" baseType="lpstr">
      <vt:lpstr>Arial</vt:lpstr>
      <vt:lpstr>Calibri</vt:lpstr>
      <vt:lpstr>Calibri Light</vt:lpstr>
      <vt:lpstr>Symbol</vt:lpstr>
      <vt:lpstr>Tahoma</vt:lpstr>
      <vt:lpstr>Times New Roman</vt:lpstr>
      <vt:lpstr>Office-tema</vt:lpstr>
      <vt:lpstr>Kioskinstruktioner   </vt:lpstr>
      <vt:lpstr>Instruktioner för sekretariatet   </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Malin Berlin-Natrup</dc:creator>
  <cp:lastModifiedBy>Malin Berlin-Natrup</cp:lastModifiedBy>
  <cp:revision>85</cp:revision>
  <cp:lastPrinted>2024-10-22T18:57:22Z</cp:lastPrinted>
  <dcterms:created xsi:type="dcterms:W3CDTF">2018-09-25T06:41:43Z</dcterms:created>
  <dcterms:modified xsi:type="dcterms:W3CDTF">2025-01-30T20:26:10Z</dcterms:modified>
</cp:coreProperties>
</file>