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9" r:id="rId4"/>
    <p:sldId id="281" r:id="rId5"/>
    <p:sldId id="258" r:id="rId6"/>
    <p:sldId id="259" r:id="rId7"/>
    <p:sldId id="263" r:id="rId8"/>
    <p:sldId id="276" r:id="rId9"/>
    <p:sldId id="275" r:id="rId10"/>
    <p:sldId id="280" r:id="rId11"/>
    <p:sldId id="264" r:id="rId12"/>
    <p:sldId id="268" r:id="rId13"/>
    <p:sldId id="261" r:id="rId14"/>
    <p:sldId id="277" r:id="rId15"/>
    <p:sldId id="269" r:id="rId16"/>
    <p:sldId id="270" r:id="rId17"/>
    <p:sldId id="273" r:id="rId18"/>
    <p:sldId id="272" r:id="rId19"/>
    <p:sldId id="278" r:id="rId20"/>
    <p:sldId id="274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2B1424-7EF0-4636-8F53-A20CDDC50B67}" v="16" dt="2026-04-12T16:15:13.0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ina Arvåsen" userId="d891a11e-d748-4252-86b8-a01386283e33" providerId="ADAL" clId="{C97E07FB-EA40-4D55-84D6-5563C7EF2934}"/>
    <pc:docChg chg="undo custSel addSld modSld">
      <pc:chgData name="Tina Arvåsen" userId="d891a11e-d748-4252-86b8-a01386283e33" providerId="ADAL" clId="{C97E07FB-EA40-4D55-84D6-5563C7EF2934}" dt="2026-04-23T19:29:56.319" v="2680" actId="6549"/>
      <pc:docMkLst>
        <pc:docMk/>
      </pc:docMkLst>
      <pc:sldChg chg="modSp mod">
        <pc:chgData name="Tina Arvåsen" userId="d891a11e-d748-4252-86b8-a01386283e33" providerId="ADAL" clId="{C97E07FB-EA40-4D55-84D6-5563C7EF2934}" dt="2026-03-24T20:14:47.181" v="1987" actId="20577"/>
        <pc:sldMkLst>
          <pc:docMk/>
          <pc:sldMk cId="645856140" sldId="257"/>
        </pc:sldMkLst>
        <pc:graphicFrameChg chg="mod modGraphic">
          <ac:chgData name="Tina Arvåsen" userId="d891a11e-d748-4252-86b8-a01386283e33" providerId="ADAL" clId="{C97E07FB-EA40-4D55-84D6-5563C7EF2934}" dt="2026-03-24T20:14:47.181" v="1987" actId="20577"/>
          <ac:graphicFrameMkLst>
            <pc:docMk/>
            <pc:sldMk cId="645856140" sldId="257"/>
            <ac:graphicFrameMk id="7" creationId="{6B8143F9-DAEC-E0CA-6A2B-DE74139785C1}"/>
          </ac:graphicFrameMkLst>
        </pc:graphicFrameChg>
      </pc:sldChg>
      <pc:sldChg chg="modSp mod">
        <pc:chgData name="Tina Arvåsen" userId="d891a11e-d748-4252-86b8-a01386283e33" providerId="ADAL" clId="{C97E07FB-EA40-4D55-84D6-5563C7EF2934}" dt="2026-04-06T20:16:37.156" v="2219" actId="20577"/>
        <pc:sldMkLst>
          <pc:docMk/>
          <pc:sldMk cId="659405853" sldId="261"/>
        </pc:sldMkLst>
        <pc:spChg chg="mod">
          <ac:chgData name="Tina Arvåsen" userId="d891a11e-d748-4252-86b8-a01386283e33" providerId="ADAL" clId="{C97E07FB-EA40-4D55-84D6-5563C7EF2934}" dt="2026-04-06T20:16:37.156" v="2219" actId="20577"/>
          <ac:spMkLst>
            <pc:docMk/>
            <pc:sldMk cId="659405853" sldId="261"/>
            <ac:spMk id="3" creationId="{8EE71F65-D55F-D755-038D-F27BE9A9B72B}"/>
          </ac:spMkLst>
        </pc:spChg>
      </pc:sldChg>
      <pc:sldChg chg="modSp mod">
        <pc:chgData name="Tina Arvåsen" userId="d891a11e-d748-4252-86b8-a01386283e33" providerId="ADAL" clId="{C97E07FB-EA40-4D55-84D6-5563C7EF2934}" dt="2026-03-24T20:17:15.970" v="2131" actId="20577"/>
        <pc:sldMkLst>
          <pc:docMk/>
          <pc:sldMk cId="2520635493" sldId="264"/>
        </pc:sldMkLst>
        <pc:spChg chg="mod">
          <ac:chgData name="Tina Arvåsen" userId="d891a11e-d748-4252-86b8-a01386283e33" providerId="ADAL" clId="{C97E07FB-EA40-4D55-84D6-5563C7EF2934}" dt="2026-03-24T20:17:15.970" v="2131" actId="20577"/>
          <ac:spMkLst>
            <pc:docMk/>
            <pc:sldMk cId="2520635493" sldId="264"/>
            <ac:spMk id="6" creationId="{09DEE2A1-1E0B-0965-9B3E-04907E21652C}"/>
          </ac:spMkLst>
        </pc:spChg>
      </pc:sldChg>
      <pc:sldChg chg="modSp mod">
        <pc:chgData name="Tina Arvåsen" userId="d891a11e-d748-4252-86b8-a01386283e33" providerId="ADAL" clId="{C97E07FB-EA40-4D55-84D6-5563C7EF2934}" dt="2026-04-23T19:29:56.319" v="2680" actId="6549"/>
        <pc:sldMkLst>
          <pc:docMk/>
          <pc:sldMk cId="2651922048" sldId="269"/>
        </pc:sldMkLst>
        <pc:spChg chg="mod">
          <ac:chgData name="Tina Arvåsen" userId="d891a11e-d748-4252-86b8-a01386283e33" providerId="ADAL" clId="{C97E07FB-EA40-4D55-84D6-5563C7EF2934}" dt="2026-04-23T19:29:56.319" v="2680" actId="6549"/>
          <ac:spMkLst>
            <pc:docMk/>
            <pc:sldMk cId="2651922048" sldId="269"/>
            <ac:spMk id="2" creationId="{0FBB7D7C-40E3-2979-233F-8A45353879BB}"/>
          </ac:spMkLst>
        </pc:spChg>
        <pc:spChg chg="mod">
          <ac:chgData name="Tina Arvåsen" userId="d891a11e-d748-4252-86b8-a01386283e33" providerId="ADAL" clId="{C97E07FB-EA40-4D55-84D6-5563C7EF2934}" dt="2026-04-23T19:29:49.329" v="2679" actId="20577"/>
          <ac:spMkLst>
            <pc:docMk/>
            <pc:sldMk cId="2651922048" sldId="269"/>
            <ac:spMk id="3" creationId="{7FE8CA30-DF99-EE4F-230B-840E9CE71229}"/>
          </ac:spMkLst>
        </pc:spChg>
      </pc:sldChg>
      <pc:sldChg chg="modSp mod">
        <pc:chgData name="Tina Arvåsen" userId="d891a11e-d748-4252-86b8-a01386283e33" providerId="ADAL" clId="{C97E07FB-EA40-4D55-84D6-5563C7EF2934}" dt="2026-03-24T20:20:30.466" v="2214" actId="20577"/>
        <pc:sldMkLst>
          <pc:docMk/>
          <pc:sldMk cId="167883899" sldId="273"/>
        </pc:sldMkLst>
        <pc:spChg chg="mod">
          <ac:chgData name="Tina Arvåsen" userId="d891a11e-d748-4252-86b8-a01386283e33" providerId="ADAL" clId="{C97E07FB-EA40-4D55-84D6-5563C7EF2934}" dt="2026-03-24T20:20:30.466" v="2214" actId="20577"/>
          <ac:spMkLst>
            <pc:docMk/>
            <pc:sldMk cId="167883899" sldId="273"/>
            <ac:spMk id="3" creationId="{B23FC0C3-A5D3-C4D3-7C74-88967D6BAAF3}"/>
          </ac:spMkLst>
        </pc:spChg>
      </pc:sldChg>
      <pc:sldChg chg="modSp mod">
        <pc:chgData name="Tina Arvåsen" userId="d891a11e-d748-4252-86b8-a01386283e33" providerId="ADAL" clId="{C97E07FB-EA40-4D55-84D6-5563C7EF2934}" dt="2026-04-06T20:24:34.228" v="2477" actId="120"/>
        <pc:sldMkLst>
          <pc:docMk/>
          <pc:sldMk cId="665229552" sldId="277"/>
        </pc:sldMkLst>
        <pc:spChg chg="mod">
          <ac:chgData name="Tina Arvåsen" userId="d891a11e-d748-4252-86b8-a01386283e33" providerId="ADAL" clId="{C97E07FB-EA40-4D55-84D6-5563C7EF2934}" dt="2026-04-06T20:24:34.228" v="2477" actId="120"/>
          <ac:spMkLst>
            <pc:docMk/>
            <pc:sldMk cId="665229552" sldId="277"/>
            <ac:spMk id="2" creationId="{673C741D-BF38-974B-8FD8-828410AD4556}"/>
          </ac:spMkLst>
        </pc:spChg>
        <pc:spChg chg="mod">
          <ac:chgData name="Tina Arvåsen" userId="d891a11e-d748-4252-86b8-a01386283e33" providerId="ADAL" clId="{C97E07FB-EA40-4D55-84D6-5563C7EF2934}" dt="2026-04-06T20:22:07.886" v="2468" actId="14100"/>
          <ac:spMkLst>
            <pc:docMk/>
            <pc:sldMk cId="665229552" sldId="277"/>
            <ac:spMk id="3" creationId="{81728227-4CFB-2869-3BBD-A2986AC388BE}"/>
          </ac:spMkLst>
        </pc:spChg>
      </pc:sldChg>
      <pc:sldChg chg="addSp modSp mod">
        <pc:chgData name="Tina Arvåsen" userId="d891a11e-d748-4252-86b8-a01386283e33" providerId="ADAL" clId="{C97E07FB-EA40-4D55-84D6-5563C7EF2934}" dt="2026-04-06T20:25:55.499" v="2499" actId="1076"/>
        <pc:sldMkLst>
          <pc:docMk/>
          <pc:sldMk cId="3433892110" sldId="278"/>
        </pc:sldMkLst>
        <pc:spChg chg="mod">
          <ac:chgData name="Tina Arvåsen" userId="d891a11e-d748-4252-86b8-a01386283e33" providerId="ADAL" clId="{C97E07FB-EA40-4D55-84D6-5563C7EF2934}" dt="2026-04-06T20:25:27.340" v="2496" actId="20577"/>
          <ac:spMkLst>
            <pc:docMk/>
            <pc:sldMk cId="3433892110" sldId="278"/>
            <ac:spMk id="2" creationId="{0BE19FF3-29AD-C0C9-FBA0-1FFB30287A5A}"/>
          </ac:spMkLst>
        </pc:spChg>
        <pc:spChg chg="mod">
          <ac:chgData name="Tina Arvåsen" userId="d891a11e-d748-4252-86b8-a01386283e33" providerId="ADAL" clId="{C97E07FB-EA40-4D55-84D6-5563C7EF2934}" dt="2026-03-24T20:16:16.265" v="2079" actId="20577"/>
          <ac:spMkLst>
            <pc:docMk/>
            <pc:sldMk cId="3433892110" sldId="278"/>
            <ac:spMk id="3" creationId="{4E4DED0E-F60E-F821-D0EE-913FBF43FCAD}"/>
          </ac:spMkLst>
        </pc:spChg>
        <pc:picChg chg="add mod">
          <ac:chgData name="Tina Arvåsen" userId="d891a11e-d748-4252-86b8-a01386283e33" providerId="ADAL" clId="{C97E07FB-EA40-4D55-84D6-5563C7EF2934}" dt="2026-04-06T20:25:55.499" v="2499" actId="1076"/>
          <ac:picMkLst>
            <pc:docMk/>
            <pc:sldMk cId="3433892110" sldId="278"/>
            <ac:picMk id="4" creationId="{07E1ED37-1361-F520-8EE0-746396BABFC1}"/>
          </ac:picMkLst>
        </pc:picChg>
      </pc:sldChg>
      <pc:sldChg chg="addSp delSp modSp new mod setBg">
        <pc:chgData name="Tina Arvåsen" userId="d891a11e-d748-4252-86b8-a01386283e33" providerId="ADAL" clId="{C97E07FB-EA40-4D55-84D6-5563C7EF2934}" dt="2026-04-12T16:15:24.905" v="2546"/>
        <pc:sldMkLst>
          <pc:docMk/>
          <pc:sldMk cId="1088299514" sldId="280"/>
        </pc:sldMkLst>
        <pc:spChg chg="add mod">
          <ac:chgData name="Tina Arvåsen" userId="d891a11e-d748-4252-86b8-a01386283e33" providerId="ADAL" clId="{C97E07FB-EA40-4D55-84D6-5563C7EF2934}" dt="2026-04-12T16:15:23.422" v="2544" actId="5793"/>
          <ac:spMkLst>
            <pc:docMk/>
            <pc:sldMk cId="1088299514" sldId="280"/>
            <ac:spMk id="7" creationId="{DC3B17B6-A5E4-6F98-C990-DF701720747B}"/>
          </ac:spMkLst>
        </pc:spChg>
        <pc:spChg chg="add">
          <ac:chgData name="Tina Arvåsen" userId="d891a11e-d748-4252-86b8-a01386283e33" providerId="ADAL" clId="{C97E07FB-EA40-4D55-84D6-5563C7EF2934}" dt="2026-03-24T20:05:28.073" v="1410" actId="26606"/>
          <ac:spMkLst>
            <pc:docMk/>
            <pc:sldMk cId="1088299514" sldId="280"/>
            <ac:spMk id="38" creationId="{2D2B266D-3625-4584-A5C3-7D3F672CFF30}"/>
          </ac:spMkLst>
        </pc:spChg>
        <pc:spChg chg="add">
          <ac:chgData name="Tina Arvåsen" userId="d891a11e-d748-4252-86b8-a01386283e33" providerId="ADAL" clId="{C97E07FB-EA40-4D55-84D6-5563C7EF2934}" dt="2026-03-24T20:05:28.073" v="1410" actId="26606"/>
          <ac:spMkLst>
            <pc:docMk/>
            <pc:sldMk cId="1088299514" sldId="280"/>
            <ac:spMk id="40" creationId="{A5D2A5D1-BA0D-47D3-B051-DA7743C46E28}"/>
          </ac:spMkLst>
        </pc:spChg>
        <pc:picChg chg="add mod ord">
          <ac:chgData name="Tina Arvåsen" userId="d891a11e-d748-4252-86b8-a01386283e33" providerId="ADAL" clId="{C97E07FB-EA40-4D55-84D6-5563C7EF2934}" dt="2026-04-12T16:14:58.057" v="2504" actId="14100"/>
          <ac:picMkLst>
            <pc:docMk/>
            <pc:sldMk cId="1088299514" sldId="280"/>
            <ac:picMk id="5" creationId="{5697E531-FACA-CFD8-2AC7-53447FDC0424}"/>
          </ac:picMkLst>
        </pc:picChg>
      </pc:sldChg>
      <pc:sldChg chg="addSp delSp modSp new mod setBg">
        <pc:chgData name="Tina Arvåsen" userId="d891a11e-d748-4252-86b8-a01386283e33" providerId="ADAL" clId="{C97E07FB-EA40-4D55-84D6-5563C7EF2934}" dt="2026-03-24T20:12:06.144" v="1861" actId="5793"/>
        <pc:sldMkLst>
          <pc:docMk/>
          <pc:sldMk cId="2727039419" sldId="281"/>
        </pc:sldMkLst>
        <pc:spChg chg="mod">
          <ac:chgData name="Tina Arvåsen" userId="d891a11e-d748-4252-86b8-a01386283e33" providerId="ADAL" clId="{C97E07FB-EA40-4D55-84D6-5563C7EF2934}" dt="2026-03-24T20:11:10.205" v="1848" actId="26606"/>
          <ac:spMkLst>
            <pc:docMk/>
            <pc:sldMk cId="2727039419" sldId="281"/>
            <ac:spMk id="2" creationId="{764F2536-B7B7-49A4-4E41-D9D8FB451545}"/>
          </ac:spMkLst>
        </pc:spChg>
        <pc:spChg chg="add del mod">
          <ac:chgData name="Tina Arvåsen" userId="d891a11e-d748-4252-86b8-a01386283e33" providerId="ADAL" clId="{C97E07FB-EA40-4D55-84D6-5563C7EF2934}" dt="2026-03-24T20:12:06.144" v="1861" actId="5793"/>
          <ac:spMkLst>
            <pc:docMk/>
            <pc:sldMk cId="2727039419" sldId="281"/>
            <ac:spMk id="3" creationId="{3CBED48C-6E80-2CF5-1240-F349EFB734DD}"/>
          </ac:spMkLst>
        </pc:spChg>
        <pc:spChg chg="add">
          <ac:chgData name="Tina Arvåsen" userId="d891a11e-d748-4252-86b8-a01386283e33" providerId="ADAL" clId="{C97E07FB-EA40-4D55-84D6-5563C7EF2934}" dt="2026-03-24T20:11:10.205" v="1848" actId="26606"/>
          <ac:spMkLst>
            <pc:docMk/>
            <pc:sldMk cId="2727039419" sldId="281"/>
            <ac:spMk id="5" creationId="{907EF6B7-1338-4443-8C46-6A318D952DFD}"/>
          </ac:spMkLst>
        </pc:spChg>
        <pc:spChg chg="add">
          <ac:chgData name="Tina Arvåsen" userId="d891a11e-d748-4252-86b8-a01386283e33" providerId="ADAL" clId="{C97E07FB-EA40-4D55-84D6-5563C7EF2934}" dt="2026-03-24T20:11:10.205" v="1848" actId="26606"/>
          <ac:spMkLst>
            <pc:docMk/>
            <pc:sldMk cId="2727039419" sldId="281"/>
            <ac:spMk id="6" creationId="{DAAE4CDD-124C-4DCF-9584-B6033B545DD5}"/>
          </ac:spMkLst>
        </pc:spChg>
        <pc:spChg chg="add">
          <ac:chgData name="Tina Arvåsen" userId="d891a11e-d748-4252-86b8-a01386283e33" providerId="ADAL" clId="{C97E07FB-EA40-4D55-84D6-5563C7EF2934}" dt="2026-03-24T20:11:10.205" v="1848" actId="26606"/>
          <ac:spMkLst>
            <pc:docMk/>
            <pc:sldMk cId="2727039419" sldId="281"/>
            <ac:spMk id="7" creationId="{081E4A58-353D-44AE-B2FC-2A74E2E400F7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6D99FF-5218-4430-BA5C-306C44677B5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46B11FE-9993-471D-857D-6E2E7F5A0588}">
      <dgm:prSet/>
      <dgm:spPr/>
      <dgm:t>
        <a:bodyPr/>
        <a:lstStyle/>
        <a:p>
          <a:r>
            <a:rPr lang="en-US" dirty="0"/>
            <a:t>Matcher -</a:t>
          </a:r>
          <a:r>
            <a:rPr lang="en-US" dirty="0" err="1"/>
            <a:t>serie</a:t>
          </a:r>
          <a:r>
            <a:rPr lang="en-US" dirty="0"/>
            <a:t> </a:t>
          </a:r>
        </a:p>
      </dgm:t>
    </dgm:pt>
    <dgm:pt modelId="{1F91EE72-C164-485A-90B1-E2025D612765}" type="parTrans" cxnId="{33C03303-D8BE-4B5D-812B-D103923A6284}">
      <dgm:prSet/>
      <dgm:spPr/>
      <dgm:t>
        <a:bodyPr/>
        <a:lstStyle/>
        <a:p>
          <a:endParaRPr lang="en-US"/>
        </a:p>
      </dgm:t>
    </dgm:pt>
    <dgm:pt modelId="{7C29C4DF-FE4A-4332-A2AA-5A213E6F965B}" type="sibTrans" cxnId="{33C03303-D8BE-4B5D-812B-D103923A6284}">
      <dgm:prSet/>
      <dgm:spPr/>
      <dgm:t>
        <a:bodyPr/>
        <a:lstStyle/>
        <a:p>
          <a:endParaRPr lang="en-US"/>
        </a:p>
      </dgm:t>
    </dgm:pt>
    <dgm:pt modelId="{3CB977F9-CA5E-46F8-98D8-FAF9E3F9E64E}">
      <dgm:prSet/>
      <dgm:spPr/>
      <dgm:t>
        <a:bodyPr/>
        <a:lstStyle/>
        <a:p>
          <a:r>
            <a:rPr lang="en-US"/>
            <a:t>Kiosk</a:t>
          </a:r>
        </a:p>
      </dgm:t>
    </dgm:pt>
    <dgm:pt modelId="{28970A04-BC9E-4129-B2CA-FE9ED9E8E3A2}" type="parTrans" cxnId="{0AEA36F4-836B-424F-B3AB-D355207B2BDE}">
      <dgm:prSet/>
      <dgm:spPr/>
      <dgm:t>
        <a:bodyPr/>
        <a:lstStyle/>
        <a:p>
          <a:endParaRPr lang="en-US"/>
        </a:p>
      </dgm:t>
    </dgm:pt>
    <dgm:pt modelId="{9068E6B8-F696-4803-9B33-F1E7908F071F}" type="sibTrans" cxnId="{0AEA36F4-836B-424F-B3AB-D355207B2BDE}">
      <dgm:prSet/>
      <dgm:spPr/>
      <dgm:t>
        <a:bodyPr/>
        <a:lstStyle/>
        <a:p>
          <a:endParaRPr lang="en-US"/>
        </a:p>
      </dgm:t>
    </dgm:pt>
    <dgm:pt modelId="{44249E3A-7BA8-42C0-9FAA-8F6C749C4EAA}">
      <dgm:prSet/>
      <dgm:spPr/>
      <dgm:t>
        <a:bodyPr/>
        <a:lstStyle/>
        <a:p>
          <a:r>
            <a:rPr lang="en-US" dirty="0" err="1"/>
            <a:t>Körschema</a:t>
          </a:r>
          <a:r>
            <a:rPr lang="en-US" dirty="0"/>
            <a:t> </a:t>
          </a:r>
        </a:p>
      </dgm:t>
    </dgm:pt>
    <dgm:pt modelId="{6B35D63F-D74B-4D80-B74A-391621EE51E9}" type="parTrans" cxnId="{DCADD841-1097-4AF8-BB25-5EACF6C5D14A}">
      <dgm:prSet/>
      <dgm:spPr/>
      <dgm:t>
        <a:bodyPr/>
        <a:lstStyle/>
        <a:p>
          <a:endParaRPr lang="en-US"/>
        </a:p>
      </dgm:t>
    </dgm:pt>
    <dgm:pt modelId="{13D3A0BA-6387-4F16-BD1F-4D4FA16C2CFA}" type="sibTrans" cxnId="{DCADD841-1097-4AF8-BB25-5EACF6C5D14A}">
      <dgm:prSet/>
      <dgm:spPr/>
      <dgm:t>
        <a:bodyPr/>
        <a:lstStyle/>
        <a:p>
          <a:endParaRPr lang="en-US"/>
        </a:p>
      </dgm:t>
    </dgm:pt>
    <dgm:pt modelId="{D3C15FC6-2423-47FB-9CA0-4AB7EE45385C}">
      <dgm:prSet/>
      <dgm:spPr/>
      <dgm:t>
        <a:bodyPr/>
        <a:lstStyle/>
        <a:p>
          <a:r>
            <a:rPr lang="en-US"/>
            <a:t>Matchvärd</a:t>
          </a:r>
        </a:p>
      </dgm:t>
    </dgm:pt>
    <dgm:pt modelId="{E8D04929-0EDB-4D6D-9C3D-13B873201491}" type="parTrans" cxnId="{4B43D6C8-A7C1-4B9A-9B0E-9100EFE24785}">
      <dgm:prSet/>
      <dgm:spPr/>
      <dgm:t>
        <a:bodyPr/>
        <a:lstStyle/>
        <a:p>
          <a:endParaRPr lang="en-US"/>
        </a:p>
      </dgm:t>
    </dgm:pt>
    <dgm:pt modelId="{60989BAD-1ABB-4B6B-92F6-70BDE9744E95}" type="sibTrans" cxnId="{4B43D6C8-A7C1-4B9A-9B0E-9100EFE24785}">
      <dgm:prSet/>
      <dgm:spPr/>
      <dgm:t>
        <a:bodyPr/>
        <a:lstStyle/>
        <a:p>
          <a:endParaRPr lang="en-US"/>
        </a:p>
      </dgm:t>
    </dgm:pt>
    <dgm:pt modelId="{FE6A6DB0-38BB-4511-9CFE-BBE12B05B409}">
      <dgm:prSet/>
      <dgm:spPr/>
      <dgm:t>
        <a:bodyPr/>
        <a:lstStyle/>
        <a:p>
          <a:r>
            <a:rPr lang="en-US" dirty="0" err="1"/>
            <a:t>Tvätta</a:t>
          </a:r>
          <a:r>
            <a:rPr lang="en-US" dirty="0"/>
            <a:t> </a:t>
          </a:r>
          <a:r>
            <a:rPr lang="en-US" dirty="0" err="1"/>
            <a:t>matchkläder</a:t>
          </a:r>
          <a:r>
            <a:rPr lang="en-US" dirty="0"/>
            <a:t> </a:t>
          </a:r>
        </a:p>
      </dgm:t>
    </dgm:pt>
    <dgm:pt modelId="{9A64B074-214D-4EA0-95D4-926F852E6D06}" type="parTrans" cxnId="{1020F32F-F538-44AB-B2CC-60818ECF2F5D}">
      <dgm:prSet/>
      <dgm:spPr/>
      <dgm:t>
        <a:bodyPr/>
        <a:lstStyle/>
        <a:p>
          <a:endParaRPr lang="en-US"/>
        </a:p>
      </dgm:t>
    </dgm:pt>
    <dgm:pt modelId="{DAD471B3-BAAB-47A1-9CB4-3AD6320A0A6D}" type="sibTrans" cxnId="{1020F32F-F538-44AB-B2CC-60818ECF2F5D}">
      <dgm:prSet/>
      <dgm:spPr/>
      <dgm:t>
        <a:bodyPr/>
        <a:lstStyle/>
        <a:p>
          <a:endParaRPr lang="en-US"/>
        </a:p>
      </dgm:t>
    </dgm:pt>
    <dgm:pt modelId="{6DE63B46-F8E7-42BE-A460-46F74595AA5B}">
      <dgm:prSet/>
      <dgm:spPr/>
      <dgm:t>
        <a:bodyPr/>
        <a:lstStyle/>
        <a:p>
          <a:r>
            <a:rPr lang="en-US" dirty="0"/>
            <a:t>Laget.se, </a:t>
          </a:r>
          <a:r>
            <a:rPr lang="en-US" dirty="0" err="1"/>
            <a:t>supertext</a:t>
          </a:r>
          <a:r>
            <a:rPr lang="en-US" dirty="0"/>
            <a:t>, min </a:t>
          </a:r>
          <a:r>
            <a:rPr lang="en-US" dirty="0" err="1"/>
            <a:t>fotboll</a:t>
          </a:r>
          <a:endParaRPr lang="en-US" dirty="0"/>
        </a:p>
      </dgm:t>
    </dgm:pt>
    <dgm:pt modelId="{2F69B960-8745-4635-819F-170CAD1827A5}" type="parTrans" cxnId="{376B12F7-69FF-461C-8126-58D20C6E877A}">
      <dgm:prSet/>
      <dgm:spPr/>
      <dgm:t>
        <a:bodyPr/>
        <a:lstStyle/>
        <a:p>
          <a:endParaRPr lang="en-US"/>
        </a:p>
      </dgm:t>
    </dgm:pt>
    <dgm:pt modelId="{8D310230-170E-402F-AF90-0B462E6099FE}" type="sibTrans" cxnId="{376B12F7-69FF-461C-8126-58D20C6E877A}">
      <dgm:prSet/>
      <dgm:spPr/>
      <dgm:t>
        <a:bodyPr/>
        <a:lstStyle/>
        <a:p>
          <a:endParaRPr lang="en-US"/>
        </a:p>
      </dgm:t>
    </dgm:pt>
    <dgm:pt modelId="{47327CA8-03C4-4AA4-9D1D-A952AD7DA3F5}">
      <dgm:prSet/>
      <dgm:spPr/>
      <dgm:t>
        <a:bodyPr/>
        <a:lstStyle/>
        <a:p>
          <a:r>
            <a:rPr lang="en-US" dirty="0" err="1"/>
            <a:t>Träningsläger</a:t>
          </a:r>
          <a:endParaRPr lang="en-US" dirty="0"/>
        </a:p>
      </dgm:t>
    </dgm:pt>
    <dgm:pt modelId="{98F1EEC4-FB15-4CC8-9327-994DF5E672CE}" type="parTrans" cxnId="{DAF798E2-90A3-422E-8997-1E720170E4FD}">
      <dgm:prSet/>
      <dgm:spPr/>
      <dgm:t>
        <a:bodyPr/>
        <a:lstStyle/>
        <a:p>
          <a:endParaRPr lang="en-US"/>
        </a:p>
      </dgm:t>
    </dgm:pt>
    <dgm:pt modelId="{52EBCCDA-9A97-4112-BDEC-013D708F7D8A}" type="sibTrans" cxnId="{DAF798E2-90A3-422E-8997-1E720170E4FD}">
      <dgm:prSet/>
      <dgm:spPr/>
      <dgm:t>
        <a:bodyPr/>
        <a:lstStyle/>
        <a:p>
          <a:endParaRPr lang="en-US"/>
        </a:p>
      </dgm:t>
    </dgm:pt>
    <dgm:pt modelId="{0BCF451B-A0CA-4D19-8DDC-C5224FB3B6BB}">
      <dgm:prSet/>
      <dgm:spPr/>
      <dgm:t>
        <a:bodyPr/>
        <a:lstStyle/>
        <a:p>
          <a:r>
            <a:rPr lang="en-US" dirty="0"/>
            <a:t>Cup</a:t>
          </a:r>
        </a:p>
      </dgm:t>
    </dgm:pt>
    <dgm:pt modelId="{D3904738-B496-45CF-8F06-A8E24403E0EA}" type="parTrans" cxnId="{DBE66708-BBDB-4641-9A91-D26049062189}">
      <dgm:prSet/>
      <dgm:spPr/>
      <dgm:t>
        <a:bodyPr/>
        <a:lstStyle/>
        <a:p>
          <a:endParaRPr lang="en-US"/>
        </a:p>
      </dgm:t>
    </dgm:pt>
    <dgm:pt modelId="{A027C4B7-4BD3-4FBB-88BC-0929E9B26163}" type="sibTrans" cxnId="{DBE66708-BBDB-4641-9A91-D26049062189}">
      <dgm:prSet/>
      <dgm:spPr/>
      <dgm:t>
        <a:bodyPr/>
        <a:lstStyle/>
        <a:p>
          <a:endParaRPr lang="en-US"/>
        </a:p>
      </dgm:t>
    </dgm:pt>
    <dgm:pt modelId="{F42D50FE-7273-4AB3-8027-67AC13089FBF}">
      <dgm:prSet/>
      <dgm:spPr/>
      <dgm:t>
        <a:bodyPr/>
        <a:lstStyle/>
        <a:p>
          <a:r>
            <a:rPr lang="en-US" dirty="0" err="1"/>
            <a:t>Bollkalle</a:t>
          </a:r>
          <a:endParaRPr lang="en-US" dirty="0"/>
        </a:p>
      </dgm:t>
    </dgm:pt>
    <dgm:pt modelId="{B166FB63-1797-49CD-AD67-277C3D1E1522}" type="parTrans" cxnId="{341668A2-BBC6-470A-BE59-49A2A7D59C52}">
      <dgm:prSet/>
      <dgm:spPr/>
      <dgm:t>
        <a:bodyPr/>
        <a:lstStyle/>
        <a:p>
          <a:endParaRPr lang="en-US"/>
        </a:p>
      </dgm:t>
    </dgm:pt>
    <dgm:pt modelId="{84F7B069-4D3F-497B-B4B4-7130719CC134}" type="sibTrans" cxnId="{341668A2-BBC6-470A-BE59-49A2A7D59C52}">
      <dgm:prSet/>
      <dgm:spPr/>
      <dgm:t>
        <a:bodyPr/>
        <a:lstStyle/>
        <a:p>
          <a:endParaRPr lang="en-US"/>
        </a:p>
      </dgm:t>
    </dgm:pt>
    <dgm:pt modelId="{965549A3-62EB-489C-ADB0-8CCEB8C570E1}">
      <dgm:prSet/>
      <dgm:spPr/>
      <dgm:t>
        <a:bodyPr/>
        <a:lstStyle/>
        <a:p>
          <a:r>
            <a:rPr lang="en-US" dirty="0" err="1"/>
            <a:t>Försäljning</a:t>
          </a:r>
          <a:r>
            <a:rPr lang="en-US" dirty="0"/>
            <a:t> (</a:t>
          </a:r>
          <a:r>
            <a:rPr lang="en-US" dirty="0" err="1"/>
            <a:t>Toalett</a:t>
          </a:r>
          <a:r>
            <a:rPr lang="en-US" dirty="0"/>
            <a:t>- </a:t>
          </a:r>
          <a:r>
            <a:rPr lang="en-US" dirty="0" err="1"/>
            <a:t>och</a:t>
          </a:r>
          <a:r>
            <a:rPr lang="en-US" dirty="0"/>
            <a:t> </a:t>
          </a:r>
          <a:r>
            <a:rPr lang="en-US" dirty="0" err="1"/>
            <a:t>hushållspapper</a:t>
          </a:r>
          <a:r>
            <a:rPr lang="en-US" dirty="0"/>
            <a:t>)</a:t>
          </a:r>
        </a:p>
      </dgm:t>
    </dgm:pt>
    <dgm:pt modelId="{2BCE50E0-7DD1-44E3-91C5-2E5DA69D0E21}" type="parTrans" cxnId="{6A370F75-79D6-4BC9-AFC5-5AE6010F93C5}">
      <dgm:prSet/>
      <dgm:spPr/>
      <dgm:t>
        <a:bodyPr/>
        <a:lstStyle/>
        <a:p>
          <a:endParaRPr lang="en-US"/>
        </a:p>
      </dgm:t>
    </dgm:pt>
    <dgm:pt modelId="{9CEBCCC4-B26B-478B-9B4F-7372349D58F0}" type="sibTrans" cxnId="{6A370F75-79D6-4BC9-AFC5-5AE6010F93C5}">
      <dgm:prSet/>
      <dgm:spPr/>
      <dgm:t>
        <a:bodyPr/>
        <a:lstStyle/>
        <a:p>
          <a:endParaRPr lang="en-US"/>
        </a:p>
      </dgm:t>
    </dgm:pt>
    <dgm:pt modelId="{8BC8C2A4-BA94-447F-AED4-496CFB7DBCF6}">
      <dgm:prSet/>
      <dgm:spPr/>
      <dgm:t>
        <a:bodyPr/>
        <a:lstStyle/>
        <a:p>
          <a:r>
            <a:rPr lang="en-US" dirty="0" err="1"/>
            <a:t>Medlem</a:t>
          </a:r>
          <a:r>
            <a:rPr lang="en-US" dirty="0"/>
            <a:t>- </a:t>
          </a:r>
          <a:r>
            <a:rPr lang="en-US" dirty="0" err="1"/>
            <a:t>och</a:t>
          </a:r>
          <a:r>
            <a:rPr lang="en-US" dirty="0"/>
            <a:t> </a:t>
          </a:r>
          <a:r>
            <a:rPr lang="en-US" dirty="0" err="1"/>
            <a:t>träningsavgift</a:t>
          </a:r>
          <a:endParaRPr lang="en-US" dirty="0"/>
        </a:p>
      </dgm:t>
    </dgm:pt>
    <dgm:pt modelId="{601B5546-6DFC-4B55-9620-4E5C06EEB425}" type="parTrans" cxnId="{4AE84979-A70F-4D8C-8273-FFD601A0B0B4}">
      <dgm:prSet/>
      <dgm:spPr/>
      <dgm:t>
        <a:bodyPr/>
        <a:lstStyle/>
        <a:p>
          <a:endParaRPr lang="en-US"/>
        </a:p>
      </dgm:t>
    </dgm:pt>
    <dgm:pt modelId="{5F4D82E7-51C7-4DF7-A7C2-94362B1572DC}" type="sibTrans" cxnId="{4AE84979-A70F-4D8C-8273-FFD601A0B0B4}">
      <dgm:prSet/>
      <dgm:spPr/>
      <dgm:t>
        <a:bodyPr/>
        <a:lstStyle/>
        <a:p>
          <a:endParaRPr lang="en-US"/>
        </a:p>
      </dgm:t>
    </dgm:pt>
    <dgm:pt modelId="{09E9C6F8-F815-4F37-BD2F-91E979ED161E}">
      <dgm:prSet/>
      <dgm:spPr/>
      <dgm:t>
        <a:bodyPr/>
        <a:lstStyle/>
        <a:p>
          <a:r>
            <a:rPr lang="sv-SE" dirty="0"/>
            <a:t>Marknad</a:t>
          </a:r>
        </a:p>
      </dgm:t>
    </dgm:pt>
    <dgm:pt modelId="{71CCF466-9311-4F12-8E32-3244D8EA6CD7}" type="parTrans" cxnId="{7DE65260-0254-47AE-BBEF-11F1A902794F}">
      <dgm:prSet/>
      <dgm:spPr/>
      <dgm:t>
        <a:bodyPr/>
        <a:lstStyle/>
        <a:p>
          <a:endParaRPr lang="sv-SE"/>
        </a:p>
      </dgm:t>
    </dgm:pt>
    <dgm:pt modelId="{3EEF58F8-4D02-4FAD-8AF7-ADCF48CC1804}" type="sibTrans" cxnId="{7DE65260-0254-47AE-BBEF-11F1A902794F}">
      <dgm:prSet/>
      <dgm:spPr/>
      <dgm:t>
        <a:bodyPr/>
        <a:lstStyle/>
        <a:p>
          <a:endParaRPr lang="sv-SE"/>
        </a:p>
      </dgm:t>
    </dgm:pt>
    <dgm:pt modelId="{976442B5-107D-40C2-9008-1B22001F6859}">
      <dgm:prSet/>
      <dgm:spPr/>
      <dgm:t>
        <a:bodyPr/>
        <a:lstStyle/>
        <a:p>
          <a:r>
            <a:rPr lang="en-US" dirty="0" err="1"/>
            <a:t>Trivselgrupp</a:t>
          </a:r>
          <a:endParaRPr lang="en-US" dirty="0"/>
        </a:p>
      </dgm:t>
    </dgm:pt>
    <dgm:pt modelId="{C272BD2F-28DE-4687-A926-BD1505A13BDB}" type="parTrans" cxnId="{0775B049-8634-4D6C-9C18-A8D1C19FEA12}">
      <dgm:prSet/>
      <dgm:spPr/>
      <dgm:t>
        <a:bodyPr/>
        <a:lstStyle/>
        <a:p>
          <a:endParaRPr lang="sv-SE"/>
        </a:p>
      </dgm:t>
    </dgm:pt>
    <dgm:pt modelId="{AF908264-1C32-4D1E-8981-A7E774FB1F95}" type="sibTrans" cxnId="{0775B049-8634-4D6C-9C18-A8D1C19FEA12}">
      <dgm:prSet/>
      <dgm:spPr/>
      <dgm:t>
        <a:bodyPr/>
        <a:lstStyle/>
        <a:p>
          <a:endParaRPr lang="sv-SE"/>
        </a:p>
      </dgm:t>
    </dgm:pt>
    <dgm:pt modelId="{611A97BA-6414-417E-8F37-981DEED727B5}">
      <dgm:prSet/>
      <dgm:spPr/>
      <dgm:t>
        <a:bodyPr/>
        <a:lstStyle/>
        <a:p>
          <a:r>
            <a:rPr lang="sv-SE" dirty="0"/>
            <a:t>Träningar </a:t>
          </a:r>
        </a:p>
      </dgm:t>
    </dgm:pt>
    <dgm:pt modelId="{6E6E0A88-7119-46D4-A83D-BF0DAA5B3ADB}" type="parTrans" cxnId="{57C53F65-E732-41B3-972E-9FEF1C2A45B2}">
      <dgm:prSet/>
      <dgm:spPr/>
      <dgm:t>
        <a:bodyPr/>
        <a:lstStyle/>
        <a:p>
          <a:endParaRPr lang="sv-SE"/>
        </a:p>
      </dgm:t>
    </dgm:pt>
    <dgm:pt modelId="{FBB81D11-B9E9-41C0-A754-095FD2CE4F5C}" type="sibTrans" cxnId="{57C53F65-E732-41B3-972E-9FEF1C2A45B2}">
      <dgm:prSet/>
      <dgm:spPr/>
      <dgm:t>
        <a:bodyPr/>
        <a:lstStyle/>
        <a:p>
          <a:endParaRPr lang="sv-SE"/>
        </a:p>
      </dgm:t>
    </dgm:pt>
    <dgm:pt modelId="{E339A045-0491-43DC-83B6-3E78DFBE07A9}">
      <dgm:prSet/>
      <dgm:spPr/>
      <dgm:t>
        <a:bodyPr/>
        <a:lstStyle/>
        <a:p>
          <a:r>
            <a:rPr lang="en-US" dirty="0" err="1"/>
            <a:t>Matchstrumpor</a:t>
          </a:r>
          <a:endParaRPr lang="en-US" dirty="0"/>
        </a:p>
      </dgm:t>
    </dgm:pt>
    <dgm:pt modelId="{702354D4-0C42-491A-A8FC-0D5B60E4371E}" type="sibTrans" cxnId="{6D4B2C94-9AB6-44ED-9780-D31C4E2E4C68}">
      <dgm:prSet/>
      <dgm:spPr/>
      <dgm:t>
        <a:bodyPr/>
        <a:lstStyle/>
        <a:p>
          <a:endParaRPr lang="en-US"/>
        </a:p>
      </dgm:t>
    </dgm:pt>
    <dgm:pt modelId="{F4C6203F-0442-460C-BB06-DAA84BE12B60}" type="parTrans" cxnId="{6D4B2C94-9AB6-44ED-9780-D31C4E2E4C68}">
      <dgm:prSet/>
      <dgm:spPr/>
      <dgm:t>
        <a:bodyPr/>
        <a:lstStyle/>
        <a:p>
          <a:endParaRPr lang="en-US"/>
        </a:p>
      </dgm:t>
    </dgm:pt>
    <dgm:pt modelId="{D7166E3E-7DB9-430B-8A43-4D0976EC3647}">
      <dgm:prSet/>
      <dgm:spPr/>
      <dgm:t>
        <a:bodyPr/>
        <a:lstStyle/>
        <a:p>
          <a:r>
            <a:rPr lang="sv-SE" dirty="0"/>
            <a:t>Fadderverksamhet</a:t>
          </a:r>
        </a:p>
      </dgm:t>
    </dgm:pt>
    <dgm:pt modelId="{CFCB7C5C-9FAA-4AE3-9EB7-447FDE033FD2}" type="parTrans" cxnId="{7D1737BE-1657-4934-9290-9759163AEC52}">
      <dgm:prSet/>
      <dgm:spPr/>
    </dgm:pt>
    <dgm:pt modelId="{5F4A75C0-2154-4911-9AFF-CE23EA642429}" type="sibTrans" cxnId="{7D1737BE-1657-4934-9290-9759163AEC52}">
      <dgm:prSet/>
      <dgm:spPr/>
    </dgm:pt>
    <dgm:pt modelId="{ECDBD98F-5F4F-489E-816E-95E7CE4139AF}" type="pres">
      <dgm:prSet presAssocID="{B76D99FF-5218-4430-BA5C-306C44677B57}" presName="linear" presStyleCnt="0">
        <dgm:presLayoutVars>
          <dgm:animLvl val="lvl"/>
          <dgm:resizeHandles val="exact"/>
        </dgm:presLayoutVars>
      </dgm:prSet>
      <dgm:spPr/>
    </dgm:pt>
    <dgm:pt modelId="{05668679-0142-4521-80C9-C63E951FDC08}" type="pres">
      <dgm:prSet presAssocID="{E339A045-0491-43DC-83B6-3E78DFBE07A9}" presName="parentText" presStyleLbl="node1" presStyleIdx="0" presStyleCnt="12" custLinFactNeighborX="0" custLinFactNeighborY="-20753">
        <dgm:presLayoutVars>
          <dgm:chMax val="0"/>
          <dgm:bulletEnabled val="1"/>
        </dgm:presLayoutVars>
      </dgm:prSet>
      <dgm:spPr/>
    </dgm:pt>
    <dgm:pt modelId="{0985767C-F5D0-4164-8CDF-07B66901416E}" type="pres">
      <dgm:prSet presAssocID="{702354D4-0C42-491A-A8FC-0D5B60E4371E}" presName="spacer" presStyleCnt="0"/>
      <dgm:spPr/>
    </dgm:pt>
    <dgm:pt modelId="{37D93A4C-B6CD-40A3-9713-74555AED95FE}" type="pres">
      <dgm:prSet presAssocID="{D7166E3E-7DB9-430B-8A43-4D0976EC3647}" presName="parentText" presStyleLbl="node1" presStyleIdx="1" presStyleCnt="12">
        <dgm:presLayoutVars>
          <dgm:chMax val="0"/>
          <dgm:bulletEnabled val="1"/>
        </dgm:presLayoutVars>
      </dgm:prSet>
      <dgm:spPr/>
    </dgm:pt>
    <dgm:pt modelId="{EF5C3F85-8255-4156-8510-E85E08A06C5A}" type="pres">
      <dgm:prSet presAssocID="{5F4A75C0-2154-4911-9AFF-CE23EA642429}" presName="spacer" presStyleCnt="0"/>
      <dgm:spPr/>
    </dgm:pt>
    <dgm:pt modelId="{3D61051A-4A3A-45F7-B3B4-7A384AB728B8}" type="pres">
      <dgm:prSet presAssocID="{611A97BA-6414-417E-8F37-981DEED727B5}" presName="parentText" presStyleLbl="node1" presStyleIdx="2" presStyleCnt="12">
        <dgm:presLayoutVars>
          <dgm:chMax val="0"/>
          <dgm:bulletEnabled val="1"/>
        </dgm:presLayoutVars>
      </dgm:prSet>
      <dgm:spPr/>
    </dgm:pt>
    <dgm:pt modelId="{CE88D075-194C-42A8-8E54-43D20B8FBE62}" type="pres">
      <dgm:prSet presAssocID="{FBB81D11-B9E9-41C0-A754-095FD2CE4F5C}" presName="spacer" presStyleCnt="0"/>
      <dgm:spPr/>
    </dgm:pt>
    <dgm:pt modelId="{E381F0B8-B0AA-4BF5-888F-AF57AE89D676}" type="pres">
      <dgm:prSet presAssocID="{146B11FE-9993-471D-857D-6E2E7F5A0588}" presName="parentText" presStyleLbl="node1" presStyleIdx="3" presStyleCnt="12">
        <dgm:presLayoutVars>
          <dgm:chMax val="0"/>
          <dgm:bulletEnabled val="1"/>
        </dgm:presLayoutVars>
      </dgm:prSet>
      <dgm:spPr/>
    </dgm:pt>
    <dgm:pt modelId="{AE841AD8-C995-4414-91C8-1BA88E1A74F1}" type="pres">
      <dgm:prSet presAssocID="{146B11FE-9993-471D-857D-6E2E7F5A0588}" presName="childText" presStyleLbl="revTx" presStyleIdx="0" presStyleCnt="1">
        <dgm:presLayoutVars>
          <dgm:bulletEnabled val="1"/>
        </dgm:presLayoutVars>
      </dgm:prSet>
      <dgm:spPr/>
    </dgm:pt>
    <dgm:pt modelId="{B35BF7D3-067E-444B-A660-9221C4D38B23}" type="pres">
      <dgm:prSet presAssocID="{6DE63B46-F8E7-42BE-A460-46F74595AA5B}" presName="parentText" presStyleLbl="node1" presStyleIdx="4" presStyleCnt="12">
        <dgm:presLayoutVars>
          <dgm:chMax val="0"/>
          <dgm:bulletEnabled val="1"/>
        </dgm:presLayoutVars>
      </dgm:prSet>
      <dgm:spPr/>
    </dgm:pt>
    <dgm:pt modelId="{96E62B2D-04FE-43D6-8E90-C72BA4E9DA63}" type="pres">
      <dgm:prSet presAssocID="{8D310230-170E-402F-AF90-0B462E6099FE}" presName="spacer" presStyleCnt="0"/>
      <dgm:spPr/>
    </dgm:pt>
    <dgm:pt modelId="{E377E65B-4F06-4CC0-86E9-D8CB40D21B18}" type="pres">
      <dgm:prSet presAssocID="{47327CA8-03C4-4AA4-9D1D-A952AD7DA3F5}" presName="parentText" presStyleLbl="node1" presStyleIdx="5" presStyleCnt="12">
        <dgm:presLayoutVars>
          <dgm:chMax val="0"/>
          <dgm:bulletEnabled val="1"/>
        </dgm:presLayoutVars>
      </dgm:prSet>
      <dgm:spPr/>
    </dgm:pt>
    <dgm:pt modelId="{569DEA5C-FA60-4076-810D-B4FCC07C2895}" type="pres">
      <dgm:prSet presAssocID="{52EBCCDA-9A97-4112-BDEC-013D708F7D8A}" presName="spacer" presStyleCnt="0"/>
      <dgm:spPr/>
    </dgm:pt>
    <dgm:pt modelId="{9D9E1DBC-E140-4462-B741-1688976F95BD}" type="pres">
      <dgm:prSet presAssocID="{0BCF451B-A0CA-4D19-8DDC-C5224FB3B6BB}" presName="parentText" presStyleLbl="node1" presStyleIdx="6" presStyleCnt="12">
        <dgm:presLayoutVars>
          <dgm:chMax val="0"/>
          <dgm:bulletEnabled val="1"/>
        </dgm:presLayoutVars>
      </dgm:prSet>
      <dgm:spPr/>
    </dgm:pt>
    <dgm:pt modelId="{F89E8999-A3E0-4E31-AE55-C48113091D09}" type="pres">
      <dgm:prSet presAssocID="{A027C4B7-4BD3-4FBB-88BC-0929E9B26163}" presName="spacer" presStyleCnt="0"/>
      <dgm:spPr/>
    </dgm:pt>
    <dgm:pt modelId="{CC8D5713-0A63-481E-BDF5-F4E386746BA6}" type="pres">
      <dgm:prSet presAssocID="{09E9C6F8-F815-4F37-BD2F-91E979ED161E}" presName="parentText" presStyleLbl="node1" presStyleIdx="7" presStyleCnt="12">
        <dgm:presLayoutVars>
          <dgm:chMax val="0"/>
          <dgm:bulletEnabled val="1"/>
        </dgm:presLayoutVars>
      </dgm:prSet>
      <dgm:spPr/>
    </dgm:pt>
    <dgm:pt modelId="{89D8F5C3-8775-4ED4-8327-9CC7DB5454C6}" type="pres">
      <dgm:prSet presAssocID="{3EEF58F8-4D02-4FAD-8AF7-ADCF48CC1804}" presName="spacer" presStyleCnt="0"/>
      <dgm:spPr/>
    </dgm:pt>
    <dgm:pt modelId="{480E7459-123D-4BDE-8A21-6B38D4418013}" type="pres">
      <dgm:prSet presAssocID="{F42D50FE-7273-4AB3-8027-67AC13089FBF}" presName="parentText" presStyleLbl="node1" presStyleIdx="8" presStyleCnt="12">
        <dgm:presLayoutVars>
          <dgm:chMax val="0"/>
          <dgm:bulletEnabled val="1"/>
        </dgm:presLayoutVars>
      </dgm:prSet>
      <dgm:spPr/>
    </dgm:pt>
    <dgm:pt modelId="{AC2C66E7-88BF-4E67-8CC0-51E524195C00}" type="pres">
      <dgm:prSet presAssocID="{84F7B069-4D3F-497B-B4B4-7130719CC134}" presName="spacer" presStyleCnt="0"/>
      <dgm:spPr/>
    </dgm:pt>
    <dgm:pt modelId="{DE849DA4-09AE-45C6-8C18-1DC847685D81}" type="pres">
      <dgm:prSet presAssocID="{965549A3-62EB-489C-ADB0-8CCEB8C570E1}" presName="parentText" presStyleLbl="node1" presStyleIdx="9" presStyleCnt="12">
        <dgm:presLayoutVars>
          <dgm:chMax val="0"/>
          <dgm:bulletEnabled val="1"/>
        </dgm:presLayoutVars>
      </dgm:prSet>
      <dgm:spPr/>
    </dgm:pt>
    <dgm:pt modelId="{8BAF43C8-5940-49B1-A304-BB72AE0ED4E1}" type="pres">
      <dgm:prSet presAssocID="{9CEBCCC4-B26B-478B-9B4F-7372349D58F0}" presName="spacer" presStyleCnt="0"/>
      <dgm:spPr/>
    </dgm:pt>
    <dgm:pt modelId="{C00DEF82-30F6-4A2C-BC90-C90D6C5E41A5}" type="pres">
      <dgm:prSet presAssocID="{8BC8C2A4-BA94-447F-AED4-496CFB7DBCF6}" presName="parentText" presStyleLbl="node1" presStyleIdx="10" presStyleCnt="12">
        <dgm:presLayoutVars>
          <dgm:chMax val="0"/>
          <dgm:bulletEnabled val="1"/>
        </dgm:presLayoutVars>
      </dgm:prSet>
      <dgm:spPr/>
    </dgm:pt>
    <dgm:pt modelId="{EC9E1D96-35AC-427D-813B-DCE42FA12F6F}" type="pres">
      <dgm:prSet presAssocID="{5F4D82E7-51C7-4DF7-A7C2-94362B1572DC}" presName="spacer" presStyleCnt="0"/>
      <dgm:spPr/>
    </dgm:pt>
    <dgm:pt modelId="{DDC443EB-DCED-4585-846C-3C77986757C3}" type="pres">
      <dgm:prSet presAssocID="{976442B5-107D-40C2-9008-1B22001F6859}" presName="parentText" presStyleLbl="node1" presStyleIdx="11" presStyleCnt="12">
        <dgm:presLayoutVars>
          <dgm:chMax val="0"/>
          <dgm:bulletEnabled val="1"/>
        </dgm:presLayoutVars>
      </dgm:prSet>
      <dgm:spPr/>
    </dgm:pt>
  </dgm:ptLst>
  <dgm:cxnLst>
    <dgm:cxn modelId="{33C03303-D8BE-4B5D-812B-D103923A6284}" srcId="{B76D99FF-5218-4430-BA5C-306C44677B57}" destId="{146B11FE-9993-471D-857D-6E2E7F5A0588}" srcOrd="3" destOrd="0" parTransId="{1F91EE72-C164-485A-90B1-E2025D612765}" sibTransId="{7C29C4DF-FE4A-4332-A2AA-5A213E6F965B}"/>
    <dgm:cxn modelId="{DBE66708-BBDB-4641-9A91-D26049062189}" srcId="{B76D99FF-5218-4430-BA5C-306C44677B57}" destId="{0BCF451B-A0CA-4D19-8DDC-C5224FB3B6BB}" srcOrd="6" destOrd="0" parTransId="{D3904738-B496-45CF-8F06-A8E24403E0EA}" sibTransId="{A027C4B7-4BD3-4FBB-88BC-0929E9B26163}"/>
    <dgm:cxn modelId="{A8D4680C-30DE-4B16-B95E-C58376927C7C}" type="presOf" srcId="{8BC8C2A4-BA94-447F-AED4-496CFB7DBCF6}" destId="{C00DEF82-30F6-4A2C-BC90-C90D6C5E41A5}" srcOrd="0" destOrd="0" presId="urn:microsoft.com/office/officeart/2005/8/layout/vList2"/>
    <dgm:cxn modelId="{D9083615-D4AF-448B-9652-98E841E9F388}" type="presOf" srcId="{6DE63B46-F8E7-42BE-A460-46F74595AA5B}" destId="{B35BF7D3-067E-444B-A660-9221C4D38B23}" srcOrd="0" destOrd="0" presId="urn:microsoft.com/office/officeart/2005/8/layout/vList2"/>
    <dgm:cxn modelId="{B64BCE27-DD88-4A46-A316-3FC226E741C6}" type="presOf" srcId="{F42D50FE-7273-4AB3-8027-67AC13089FBF}" destId="{480E7459-123D-4BDE-8A21-6B38D4418013}" srcOrd="0" destOrd="0" presId="urn:microsoft.com/office/officeart/2005/8/layout/vList2"/>
    <dgm:cxn modelId="{1020F32F-F538-44AB-B2CC-60818ECF2F5D}" srcId="{146B11FE-9993-471D-857D-6E2E7F5A0588}" destId="{FE6A6DB0-38BB-4511-9CFE-BBE12B05B409}" srcOrd="3" destOrd="0" parTransId="{9A64B074-214D-4EA0-95D4-926F852E6D06}" sibTransId="{DAD471B3-BAAB-47A1-9CB4-3AD6320A0A6D}"/>
    <dgm:cxn modelId="{4C2D4C33-57C0-499E-8E1B-40CD7DEA8B12}" type="presOf" srcId="{E339A045-0491-43DC-83B6-3E78DFBE07A9}" destId="{05668679-0142-4521-80C9-C63E951FDC08}" srcOrd="0" destOrd="0" presId="urn:microsoft.com/office/officeart/2005/8/layout/vList2"/>
    <dgm:cxn modelId="{EFB9EC39-43D5-4BA0-A8B1-3B250D3CA1DF}" type="presOf" srcId="{09E9C6F8-F815-4F37-BD2F-91E979ED161E}" destId="{CC8D5713-0A63-481E-BDF5-F4E386746BA6}" srcOrd="0" destOrd="0" presId="urn:microsoft.com/office/officeart/2005/8/layout/vList2"/>
    <dgm:cxn modelId="{7DE65260-0254-47AE-BBEF-11F1A902794F}" srcId="{B76D99FF-5218-4430-BA5C-306C44677B57}" destId="{09E9C6F8-F815-4F37-BD2F-91E979ED161E}" srcOrd="7" destOrd="0" parTransId="{71CCF466-9311-4F12-8E32-3244D8EA6CD7}" sibTransId="{3EEF58F8-4D02-4FAD-8AF7-ADCF48CC1804}"/>
    <dgm:cxn modelId="{DCADD841-1097-4AF8-BB25-5EACF6C5D14A}" srcId="{146B11FE-9993-471D-857D-6E2E7F5A0588}" destId="{44249E3A-7BA8-42C0-9FAA-8F6C749C4EAA}" srcOrd="1" destOrd="0" parTransId="{6B35D63F-D74B-4D80-B74A-391621EE51E9}" sibTransId="{13D3A0BA-6387-4F16-BD1F-4D4FA16C2CFA}"/>
    <dgm:cxn modelId="{57C53F65-E732-41B3-972E-9FEF1C2A45B2}" srcId="{B76D99FF-5218-4430-BA5C-306C44677B57}" destId="{611A97BA-6414-417E-8F37-981DEED727B5}" srcOrd="2" destOrd="0" parTransId="{6E6E0A88-7119-46D4-A83D-BF0DAA5B3ADB}" sibTransId="{FBB81D11-B9E9-41C0-A754-095FD2CE4F5C}"/>
    <dgm:cxn modelId="{0775B049-8634-4D6C-9C18-A8D1C19FEA12}" srcId="{B76D99FF-5218-4430-BA5C-306C44677B57}" destId="{976442B5-107D-40C2-9008-1B22001F6859}" srcOrd="11" destOrd="0" parTransId="{C272BD2F-28DE-4687-A926-BD1505A13BDB}" sibTransId="{AF908264-1C32-4D1E-8981-A7E774FB1F95}"/>
    <dgm:cxn modelId="{6A370F75-79D6-4BC9-AFC5-5AE6010F93C5}" srcId="{B76D99FF-5218-4430-BA5C-306C44677B57}" destId="{965549A3-62EB-489C-ADB0-8CCEB8C570E1}" srcOrd="9" destOrd="0" parTransId="{2BCE50E0-7DD1-44E3-91C5-2E5DA69D0E21}" sibTransId="{9CEBCCC4-B26B-478B-9B4F-7372349D58F0}"/>
    <dgm:cxn modelId="{4AE84979-A70F-4D8C-8273-FFD601A0B0B4}" srcId="{B76D99FF-5218-4430-BA5C-306C44677B57}" destId="{8BC8C2A4-BA94-447F-AED4-496CFB7DBCF6}" srcOrd="10" destOrd="0" parTransId="{601B5546-6DFC-4B55-9620-4E5C06EEB425}" sibTransId="{5F4D82E7-51C7-4DF7-A7C2-94362B1572DC}"/>
    <dgm:cxn modelId="{26050190-B05D-4667-9DA4-695F3AA1CFA1}" type="presOf" srcId="{B76D99FF-5218-4430-BA5C-306C44677B57}" destId="{ECDBD98F-5F4F-489E-816E-95E7CE4139AF}" srcOrd="0" destOrd="0" presId="urn:microsoft.com/office/officeart/2005/8/layout/vList2"/>
    <dgm:cxn modelId="{04CC8D91-1DA8-420D-ABCE-17EA17DF5E35}" type="presOf" srcId="{47327CA8-03C4-4AA4-9D1D-A952AD7DA3F5}" destId="{E377E65B-4F06-4CC0-86E9-D8CB40D21B18}" srcOrd="0" destOrd="0" presId="urn:microsoft.com/office/officeart/2005/8/layout/vList2"/>
    <dgm:cxn modelId="{6D4B2C94-9AB6-44ED-9780-D31C4E2E4C68}" srcId="{B76D99FF-5218-4430-BA5C-306C44677B57}" destId="{E339A045-0491-43DC-83B6-3E78DFBE07A9}" srcOrd="0" destOrd="0" parTransId="{F4C6203F-0442-460C-BB06-DAA84BE12B60}" sibTransId="{702354D4-0C42-491A-A8FC-0D5B60E4371E}"/>
    <dgm:cxn modelId="{84F9CFA1-05ED-4B8E-A6F9-9DF1BB122E6A}" type="presOf" srcId="{146B11FE-9993-471D-857D-6E2E7F5A0588}" destId="{E381F0B8-B0AA-4BF5-888F-AF57AE89D676}" srcOrd="0" destOrd="0" presId="urn:microsoft.com/office/officeart/2005/8/layout/vList2"/>
    <dgm:cxn modelId="{341668A2-BBC6-470A-BE59-49A2A7D59C52}" srcId="{B76D99FF-5218-4430-BA5C-306C44677B57}" destId="{F42D50FE-7273-4AB3-8027-67AC13089FBF}" srcOrd="8" destOrd="0" parTransId="{B166FB63-1797-49CD-AD67-277C3D1E1522}" sibTransId="{84F7B069-4D3F-497B-B4B4-7130719CC134}"/>
    <dgm:cxn modelId="{857C8FAF-45B0-4718-9D92-C8184EB90A9D}" type="presOf" srcId="{965549A3-62EB-489C-ADB0-8CCEB8C570E1}" destId="{DE849DA4-09AE-45C6-8C18-1DC847685D81}" srcOrd="0" destOrd="0" presId="urn:microsoft.com/office/officeart/2005/8/layout/vList2"/>
    <dgm:cxn modelId="{7D1737BE-1657-4934-9290-9759163AEC52}" srcId="{B76D99FF-5218-4430-BA5C-306C44677B57}" destId="{D7166E3E-7DB9-430B-8A43-4D0976EC3647}" srcOrd="1" destOrd="0" parTransId="{CFCB7C5C-9FAA-4AE3-9EB7-447FDE033FD2}" sibTransId="{5F4A75C0-2154-4911-9AFF-CE23EA642429}"/>
    <dgm:cxn modelId="{AB42D3C1-41CF-4C3F-9382-E03F4013E3C4}" type="presOf" srcId="{976442B5-107D-40C2-9008-1B22001F6859}" destId="{DDC443EB-DCED-4585-846C-3C77986757C3}" srcOrd="0" destOrd="0" presId="urn:microsoft.com/office/officeart/2005/8/layout/vList2"/>
    <dgm:cxn modelId="{4B43D6C8-A7C1-4B9A-9B0E-9100EFE24785}" srcId="{146B11FE-9993-471D-857D-6E2E7F5A0588}" destId="{D3C15FC6-2423-47FB-9CA0-4AB7EE45385C}" srcOrd="2" destOrd="0" parTransId="{E8D04929-0EDB-4D6D-9C3D-13B873201491}" sibTransId="{60989BAD-1ABB-4B6B-92F6-70BDE9744E95}"/>
    <dgm:cxn modelId="{478585CA-BD88-43A6-9CEF-76EF43D73BD8}" type="presOf" srcId="{611A97BA-6414-417E-8F37-981DEED727B5}" destId="{3D61051A-4A3A-45F7-B3B4-7A384AB728B8}" srcOrd="0" destOrd="0" presId="urn:microsoft.com/office/officeart/2005/8/layout/vList2"/>
    <dgm:cxn modelId="{E7FFD3DA-0A94-4E17-9429-10C683E34E94}" type="presOf" srcId="{44249E3A-7BA8-42C0-9FAA-8F6C749C4EAA}" destId="{AE841AD8-C995-4414-91C8-1BA88E1A74F1}" srcOrd="0" destOrd="1" presId="urn:microsoft.com/office/officeart/2005/8/layout/vList2"/>
    <dgm:cxn modelId="{4E85B4DB-78A8-4779-8526-4C99F9FBA039}" type="presOf" srcId="{D3C15FC6-2423-47FB-9CA0-4AB7EE45385C}" destId="{AE841AD8-C995-4414-91C8-1BA88E1A74F1}" srcOrd="0" destOrd="2" presId="urn:microsoft.com/office/officeart/2005/8/layout/vList2"/>
    <dgm:cxn modelId="{DAF798E2-90A3-422E-8997-1E720170E4FD}" srcId="{B76D99FF-5218-4430-BA5C-306C44677B57}" destId="{47327CA8-03C4-4AA4-9D1D-A952AD7DA3F5}" srcOrd="5" destOrd="0" parTransId="{98F1EEC4-FB15-4CC8-9327-994DF5E672CE}" sibTransId="{52EBCCDA-9A97-4112-BDEC-013D708F7D8A}"/>
    <dgm:cxn modelId="{B29237E8-3B21-41E3-B6BB-B39371243A49}" type="presOf" srcId="{FE6A6DB0-38BB-4511-9CFE-BBE12B05B409}" destId="{AE841AD8-C995-4414-91C8-1BA88E1A74F1}" srcOrd="0" destOrd="3" presId="urn:microsoft.com/office/officeart/2005/8/layout/vList2"/>
    <dgm:cxn modelId="{930268EE-F11C-4AF7-A5A2-3483BCA51F5B}" type="presOf" srcId="{3CB977F9-CA5E-46F8-98D8-FAF9E3F9E64E}" destId="{AE841AD8-C995-4414-91C8-1BA88E1A74F1}" srcOrd="0" destOrd="0" presId="urn:microsoft.com/office/officeart/2005/8/layout/vList2"/>
    <dgm:cxn modelId="{0AEA36F4-836B-424F-B3AB-D355207B2BDE}" srcId="{146B11FE-9993-471D-857D-6E2E7F5A0588}" destId="{3CB977F9-CA5E-46F8-98D8-FAF9E3F9E64E}" srcOrd="0" destOrd="0" parTransId="{28970A04-BC9E-4129-B2CA-FE9ED9E8E3A2}" sibTransId="{9068E6B8-F696-4803-9B33-F1E7908F071F}"/>
    <dgm:cxn modelId="{376B12F7-69FF-461C-8126-58D20C6E877A}" srcId="{B76D99FF-5218-4430-BA5C-306C44677B57}" destId="{6DE63B46-F8E7-42BE-A460-46F74595AA5B}" srcOrd="4" destOrd="0" parTransId="{2F69B960-8745-4635-819F-170CAD1827A5}" sibTransId="{8D310230-170E-402F-AF90-0B462E6099FE}"/>
    <dgm:cxn modelId="{08BEA9F7-9DAD-4FC7-A901-053D901942AF}" type="presOf" srcId="{0BCF451B-A0CA-4D19-8DDC-C5224FB3B6BB}" destId="{9D9E1DBC-E140-4462-B741-1688976F95BD}" srcOrd="0" destOrd="0" presId="urn:microsoft.com/office/officeart/2005/8/layout/vList2"/>
    <dgm:cxn modelId="{5C8BDCF7-0093-40EB-87F2-3C7E672EFF21}" type="presOf" srcId="{D7166E3E-7DB9-430B-8A43-4D0976EC3647}" destId="{37D93A4C-B6CD-40A3-9713-74555AED95FE}" srcOrd="0" destOrd="0" presId="urn:microsoft.com/office/officeart/2005/8/layout/vList2"/>
    <dgm:cxn modelId="{5EAC3A25-B2D5-42AA-9CD1-2D62E937246B}" type="presParOf" srcId="{ECDBD98F-5F4F-489E-816E-95E7CE4139AF}" destId="{05668679-0142-4521-80C9-C63E951FDC08}" srcOrd="0" destOrd="0" presId="urn:microsoft.com/office/officeart/2005/8/layout/vList2"/>
    <dgm:cxn modelId="{60C2904A-EAA5-47DB-86ED-360B33670B45}" type="presParOf" srcId="{ECDBD98F-5F4F-489E-816E-95E7CE4139AF}" destId="{0985767C-F5D0-4164-8CDF-07B66901416E}" srcOrd="1" destOrd="0" presId="urn:microsoft.com/office/officeart/2005/8/layout/vList2"/>
    <dgm:cxn modelId="{4F5E7BE3-B43B-43EF-A9FB-6C02C6424237}" type="presParOf" srcId="{ECDBD98F-5F4F-489E-816E-95E7CE4139AF}" destId="{37D93A4C-B6CD-40A3-9713-74555AED95FE}" srcOrd="2" destOrd="0" presId="urn:microsoft.com/office/officeart/2005/8/layout/vList2"/>
    <dgm:cxn modelId="{A03DA7B1-C15F-4978-A881-493D71C57AF7}" type="presParOf" srcId="{ECDBD98F-5F4F-489E-816E-95E7CE4139AF}" destId="{EF5C3F85-8255-4156-8510-E85E08A06C5A}" srcOrd="3" destOrd="0" presId="urn:microsoft.com/office/officeart/2005/8/layout/vList2"/>
    <dgm:cxn modelId="{85373024-FB8E-41A8-8062-9FE8B4719C2D}" type="presParOf" srcId="{ECDBD98F-5F4F-489E-816E-95E7CE4139AF}" destId="{3D61051A-4A3A-45F7-B3B4-7A384AB728B8}" srcOrd="4" destOrd="0" presId="urn:microsoft.com/office/officeart/2005/8/layout/vList2"/>
    <dgm:cxn modelId="{31291BF7-D7BB-43BD-8177-20263123F094}" type="presParOf" srcId="{ECDBD98F-5F4F-489E-816E-95E7CE4139AF}" destId="{CE88D075-194C-42A8-8E54-43D20B8FBE62}" srcOrd="5" destOrd="0" presId="urn:microsoft.com/office/officeart/2005/8/layout/vList2"/>
    <dgm:cxn modelId="{303ECD10-8DC6-4330-9599-FF1A4E742EF3}" type="presParOf" srcId="{ECDBD98F-5F4F-489E-816E-95E7CE4139AF}" destId="{E381F0B8-B0AA-4BF5-888F-AF57AE89D676}" srcOrd="6" destOrd="0" presId="urn:microsoft.com/office/officeart/2005/8/layout/vList2"/>
    <dgm:cxn modelId="{B56C7E2C-CB8D-47D8-A15C-0E3F32B474E9}" type="presParOf" srcId="{ECDBD98F-5F4F-489E-816E-95E7CE4139AF}" destId="{AE841AD8-C995-4414-91C8-1BA88E1A74F1}" srcOrd="7" destOrd="0" presId="urn:microsoft.com/office/officeart/2005/8/layout/vList2"/>
    <dgm:cxn modelId="{B1C25E1C-DA80-4AB0-9622-F498BF14962C}" type="presParOf" srcId="{ECDBD98F-5F4F-489E-816E-95E7CE4139AF}" destId="{B35BF7D3-067E-444B-A660-9221C4D38B23}" srcOrd="8" destOrd="0" presId="urn:microsoft.com/office/officeart/2005/8/layout/vList2"/>
    <dgm:cxn modelId="{EA76E125-8DE5-4A21-B7BB-95F3E2E96D3D}" type="presParOf" srcId="{ECDBD98F-5F4F-489E-816E-95E7CE4139AF}" destId="{96E62B2D-04FE-43D6-8E90-C72BA4E9DA63}" srcOrd="9" destOrd="0" presId="urn:microsoft.com/office/officeart/2005/8/layout/vList2"/>
    <dgm:cxn modelId="{7ACFD250-6F6B-4D91-B7A7-19A0189CEBCE}" type="presParOf" srcId="{ECDBD98F-5F4F-489E-816E-95E7CE4139AF}" destId="{E377E65B-4F06-4CC0-86E9-D8CB40D21B18}" srcOrd="10" destOrd="0" presId="urn:microsoft.com/office/officeart/2005/8/layout/vList2"/>
    <dgm:cxn modelId="{B97E22D9-9F47-48BE-B03B-B8C5DDABC274}" type="presParOf" srcId="{ECDBD98F-5F4F-489E-816E-95E7CE4139AF}" destId="{569DEA5C-FA60-4076-810D-B4FCC07C2895}" srcOrd="11" destOrd="0" presId="urn:microsoft.com/office/officeart/2005/8/layout/vList2"/>
    <dgm:cxn modelId="{556BD3F5-B8A2-452E-A480-099178795E97}" type="presParOf" srcId="{ECDBD98F-5F4F-489E-816E-95E7CE4139AF}" destId="{9D9E1DBC-E140-4462-B741-1688976F95BD}" srcOrd="12" destOrd="0" presId="urn:microsoft.com/office/officeart/2005/8/layout/vList2"/>
    <dgm:cxn modelId="{E0F3B39D-E2DA-4BAA-85E1-C34B09CDFBAB}" type="presParOf" srcId="{ECDBD98F-5F4F-489E-816E-95E7CE4139AF}" destId="{F89E8999-A3E0-4E31-AE55-C48113091D09}" srcOrd="13" destOrd="0" presId="urn:microsoft.com/office/officeart/2005/8/layout/vList2"/>
    <dgm:cxn modelId="{89335224-347D-4F5C-9FB7-A413CB20DF66}" type="presParOf" srcId="{ECDBD98F-5F4F-489E-816E-95E7CE4139AF}" destId="{CC8D5713-0A63-481E-BDF5-F4E386746BA6}" srcOrd="14" destOrd="0" presId="urn:microsoft.com/office/officeart/2005/8/layout/vList2"/>
    <dgm:cxn modelId="{7295B55B-5941-4646-B27D-D4C028364359}" type="presParOf" srcId="{ECDBD98F-5F4F-489E-816E-95E7CE4139AF}" destId="{89D8F5C3-8775-4ED4-8327-9CC7DB5454C6}" srcOrd="15" destOrd="0" presId="urn:microsoft.com/office/officeart/2005/8/layout/vList2"/>
    <dgm:cxn modelId="{304FC51E-51F2-41A7-BE22-F06B5CCAC558}" type="presParOf" srcId="{ECDBD98F-5F4F-489E-816E-95E7CE4139AF}" destId="{480E7459-123D-4BDE-8A21-6B38D4418013}" srcOrd="16" destOrd="0" presId="urn:microsoft.com/office/officeart/2005/8/layout/vList2"/>
    <dgm:cxn modelId="{D0B1CF1D-3DDF-48C5-8ADC-95B08A866E62}" type="presParOf" srcId="{ECDBD98F-5F4F-489E-816E-95E7CE4139AF}" destId="{AC2C66E7-88BF-4E67-8CC0-51E524195C00}" srcOrd="17" destOrd="0" presId="urn:microsoft.com/office/officeart/2005/8/layout/vList2"/>
    <dgm:cxn modelId="{2BAED537-B452-4552-B21A-02ADFFB1C9A5}" type="presParOf" srcId="{ECDBD98F-5F4F-489E-816E-95E7CE4139AF}" destId="{DE849DA4-09AE-45C6-8C18-1DC847685D81}" srcOrd="18" destOrd="0" presId="urn:microsoft.com/office/officeart/2005/8/layout/vList2"/>
    <dgm:cxn modelId="{C7928C63-B26F-4E19-ABA5-84806CD9CCF4}" type="presParOf" srcId="{ECDBD98F-5F4F-489E-816E-95E7CE4139AF}" destId="{8BAF43C8-5940-49B1-A304-BB72AE0ED4E1}" srcOrd="19" destOrd="0" presId="urn:microsoft.com/office/officeart/2005/8/layout/vList2"/>
    <dgm:cxn modelId="{0651A590-C4D8-4394-B0C0-F5C2C17B63CB}" type="presParOf" srcId="{ECDBD98F-5F4F-489E-816E-95E7CE4139AF}" destId="{C00DEF82-30F6-4A2C-BC90-C90D6C5E41A5}" srcOrd="20" destOrd="0" presId="urn:microsoft.com/office/officeart/2005/8/layout/vList2"/>
    <dgm:cxn modelId="{B765A52A-A635-4008-96A9-F8B73696C9BD}" type="presParOf" srcId="{ECDBD98F-5F4F-489E-816E-95E7CE4139AF}" destId="{EC9E1D96-35AC-427D-813B-DCE42FA12F6F}" srcOrd="21" destOrd="0" presId="urn:microsoft.com/office/officeart/2005/8/layout/vList2"/>
    <dgm:cxn modelId="{BBD5A481-09D4-4E83-A3CE-F1C7A0C0E9E9}" type="presParOf" srcId="{ECDBD98F-5F4F-489E-816E-95E7CE4139AF}" destId="{DDC443EB-DCED-4585-846C-3C77986757C3}" srcOrd="2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0DAE74-6ADB-4012-BEB8-6CDD55468539}" type="doc">
      <dgm:prSet loTypeId="urn:microsoft.com/office/officeart/2008/layout/Lined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EE52EA95-B581-4F07-AB45-00F50B643648}">
      <dgm:prSet/>
      <dgm:spPr/>
      <dgm:t>
        <a:bodyPr/>
        <a:lstStyle/>
        <a:p>
          <a:r>
            <a:rPr lang="en-US" dirty="0" err="1"/>
            <a:t>Ungdomssektionen</a:t>
          </a:r>
          <a:r>
            <a:rPr lang="en-US" dirty="0"/>
            <a:t> </a:t>
          </a:r>
          <a:r>
            <a:rPr lang="en-US" dirty="0" err="1"/>
            <a:t>har</a:t>
          </a:r>
          <a:r>
            <a:rPr lang="en-US" dirty="0"/>
            <a:t> </a:t>
          </a:r>
          <a:r>
            <a:rPr lang="en-US" dirty="0" err="1"/>
            <a:t>som</a:t>
          </a:r>
          <a:r>
            <a:rPr lang="en-US" dirty="0"/>
            <a:t> </a:t>
          </a:r>
          <a:r>
            <a:rPr lang="en-US" dirty="0" err="1"/>
            <a:t>mål</a:t>
          </a:r>
          <a:r>
            <a:rPr lang="en-US" dirty="0"/>
            <a:t> </a:t>
          </a:r>
          <a:r>
            <a:rPr lang="en-US" dirty="0" err="1"/>
            <a:t>att</a:t>
          </a:r>
          <a:r>
            <a:rPr lang="en-US" dirty="0"/>
            <a:t> </a:t>
          </a:r>
          <a:r>
            <a:rPr lang="en-US" dirty="0" err="1"/>
            <a:t>sälja</a:t>
          </a:r>
          <a:r>
            <a:rPr lang="en-US" dirty="0"/>
            <a:t> </a:t>
          </a:r>
          <a:r>
            <a:rPr lang="en-US" dirty="0" err="1"/>
            <a:t>toalett</a:t>
          </a:r>
          <a:r>
            <a:rPr lang="en-US" dirty="0"/>
            <a:t>- och </a:t>
          </a:r>
          <a:r>
            <a:rPr lang="en-US" dirty="0" err="1"/>
            <a:t>hushållspapper</a:t>
          </a:r>
          <a:r>
            <a:rPr lang="en-US" dirty="0"/>
            <a:t> 3-4 </a:t>
          </a:r>
          <a:r>
            <a:rPr lang="en-US" dirty="0" err="1"/>
            <a:t>gånger</a:t>
          </a:r>
          <a:r>
            <a:rPr lang="en-US" dirty="0"/>
            <a:t> per </a:t>
          </a:r>
          <a:r>
            <a:rPr lang="en-US" dirty="0" err="1"/>
            <a:t>år</a:t>
          </a:r>
          <a:r>
            <a:rPr lang="en-US" dirty="0"/>
            <a:t>. </a:t>
          </a:r>
          <a:r>
            <a:rPr lang="en-US" dirty="0" err="1"/>
            <a:t>Försäljning</a:t>
          </a:r>
          <a:r>
            <a:rPr lang="en-US" baseline="0" dirty="0"/>
            <a:t> av </a:t>
          </a:r>
          <a:r>
            <a:rPr lang="en-US" baseline="0" dirty="0" err="1"/>
            <a:t>toalett</a:t>
          </a:r>
          <a:r>
            <a:rPr lang="en-US" baseline="0" dirty="0"/>
            <a:t>- </a:t>
          </a:r>
          <a:r>
            <a:rPr lang="en-US" baseline="0" dirty="0" err="1"/>
            <a:t>och</a:t>
          </a:r>
          <a:r>
            <a:rPr lang="en-US" baseline="0" dirty="0"/>
            <a:t> </a:t>
          </a:r>
          <a:r>
            <a:rPr lang="en-US" baseline="0" dirty="0" err="1"/>
            <a:t>husållspapper</a:t>
          </a:r>
          <a:r>
            <a:rPr lang="en-US" baseline="0" dirty="0"/>
            <a:t> ska </a:t>
          </a:r>
          <a:r>
            <a:rPr lang="en-US" baseline="0" dirty="0" err="1"/>
            <a:t>genomföras</a:t>
          </a:r>
          <a:r>
            <a:rPr lang="en-US" baseline="0" dirty="0"/>
            <a:t> </a:t>
          </a:r>
          <a:r>
            <a:rPr lang="en-US" baseline="0" dirty="0" err="1"/>
            <a:t>april</a:t>
          </a:r>
          <a:r>
            <a:rPr lang="en-US" baseline="0" dirty="0"/>
            <a:t>, </a:t>
          </a:r>
          <a:r>
            <a:rPr lang="en-US" baseline="0" dirty="0" err="1"/>
            <a:t>juni</a:t>
          </a:r>
          <a:r>
            <a:rPr lang="en-US" baseline="0" dirty="0"/>
            <a:t>, </a:t>
          </a:r>
          <a:r>
            <a:rPr lang="en-US" baseline="0" dirty="0" err="1"/>
            <a:t>september</a:t>
          </a:r>
          <a:r>
            <a:rPr lang="en-US" baseline="0" dirty="0"/>
            <a:t> </a:t>
          </a:r>
          <a:r>
            <a:rPr lang="en-US" baseline="0" dirty="0" err="1"/>
            <a:t>och</a:t>
          </a:r>
          <a:r>
            <a:rPr lang="en-US" baseline="0" dirty="0"/>
            <a:t> </a:t>
          </a:r>
          <a:r>
            <a:rPr lang="en-US" baseline="0" dirty="0" err="1"/>
            <a:t>eventuellt</a:t>
          </a:r>
          <a:r>
            <a:rPr lang="en-US" baseline="0" dirty="0"/>
            <a:t> </a:t>
          </a:r>
          <a:r>
            <a:rPr lang="en-US" baseline="0" dirty="0" err="1"/>
            <a:t>december</a:t>
          </a:r>
          <a:r>
            <a:rPr lang="en-US" baseline="0" dirty="0"/>
            <a:t>. </a:t>
          </a:r>
          <a:endParaRPr lang="en-US" dirty="0"/>
        </a:p>
      </dgm:t>
    </dgm:pt>
    <dgm:pt modelId="{CF79AC7D-BD87-4E44-9FD6-7B97AED0BCB6}" type="parTrans" cxnId="{D4A86C33-68E4-421B-929C-2BD1ADADADD0}">
      <dgm:prSet/>
      <dgm:spPr/>
      <dgm:t>
        <a:bodyPr/>
        <a:lstStyle/>
        <a:p>
          <a:endParaRPr lang="en-US"/>
        </a:p>
      </dgm:t>
    </dgm:pt>
    <dgm:pt modelId="{EBCA4149-72FB-48FE-A2CA-A736395B910A}" type="sibTrans" cxnId="{D4A86C33-68E4-421B-929C-2BD1ADADADD0}">
      <dgm:prSet/>
      <dgm:spPr/>
      <dgm:t>
        <a:bodyPr/>
        <a:lstStyle/>
        <a:p>
          <a:endParaRPr lang="en-US"/>
        </a:p>
      </dgm:t>
    </dgm:pt>
    <dgm:pt modelId="{9AD51920-CED0-48DC-972E-EA2E42167214}">
      <dgm:prSet/>
      <dgm:spPr/>
      <dgm:t>
        <a:bodyPr/>
        <a:lstStyle/>
        <a:p>
          <a:r>
            <a:rPr lang="en-US" dirty="0" err="1"/>
            <a:t>Försäljningen</a:t>
          </a:r>
          <a:r>
            <a:rPr lang="en-US" dirty="0"/>
            <a:t> </a:t>
          </a:r>
          <a:r>
            <a:rPr lang="en-US" dirty="0" err="1"/>
            <a:t>pågår</a:t>
          </a:r>
          <a:r>
            <a:rPr lang="en-US" dirty="0"/>
            <a:t> i ca 1-2 </a:t>
          </a:r>
          <a:r>
            <a:rPr lang="en-US" dirty="0" err="1"/>
            <a:t>veckor</a:t>
          </a:r>
          <a:r>
            <a:rPr lang="en-US" dirty="0"/>
            <a:t>, vid </a:t>
          </a:r>
          <a:r>
            <a:rPr lang="en-US" dirty="0" err="1"/>
            <a:t>försäljningsstart</a:t>
          </a:r>
          <a:r>
            <a:rPr lang="en-US" dirty="0"/>
            <a:t> </a:t>
          </a:r>
          <a:r>
            <a:rPr lang="en-US" dirty="0" err="1"/>
            <a:t>påminner</a:t>
          </a:r>
          <a:r>
            <a:rPr lang="en-US" dirty="0"/>
            <a:t> </a:t>
          </a:r>
          <a:r>
            <a:rPr lang="en-US" dirty="0" err="1"/>
            <a:t>huvudansvarig</a:t>
          </a:r>
          <a:r>
            <a:rPr lang="en-US" dirty="0"/>
            <a:t> </a:t>
          </a:r>
          <a:r>
            <a:rPr lang="en-US" dirty="0" err="1"/>
            <a:t>kontaktpersonerna</a:t>
          </a:r>
          <a:r>
            <a:rPr lang="en-US" dirty="0"/>
            <a:t> i </a:t>
          </a:r>
          <a:r>
            <a:rPr lang="en-US" dirty="0" err="1"/>
            <a:t>respektive</a:t>
          </a:r>
          <a:r>
            <a:rPr lang="en-US" dirty="0"/>
            <a:t> lag</a:t>
          </a:r>
          <a:r>
            <a:rPr lang="en-US" baseline="0" dirty="0"/>
            <a:t> via</a:t>
          </a:r>
          <a:r>
            <a:rPr lang="en-US" dirty="0"/>
            <a:t> </a:t>
          </a:r>
          <a:r>
            <a:rPr lang="en-US" dirty="0" err="1"/>
            <a:t>en</a:t>
          </a:r>
          <a:r>
            <a:rPr lang="en-US" dirty="0"/>
            <a:t> </a:t>
          </a:r>
          <a:r>
            <a:rPr lang="en-US" dirty="0" err="1"/>
            <a:t>sms:gruppen</a:t>
          </a:r>
          <a:r>
            <a:rPr lang="en-US" dirty="0"/>
            <a:t> "</a:t>
          </a:r>
          <a:r>
            <a:rPr lang="en-US" dirty="0" err="1"/>
            <a:t>Toalettpapper</a:t>
          </a:r>
          <a:r>
            <a:rPr lang="en-US" dirty="0"/>
            <a:t>" i </a:t>
          </a:r>
          <a:r>
            <a:rPr lang="en-US" dirty="0" err="1"/>
            <a:t>supertext</a:t>
          </a:r>
          <a:r>
            <a:rPr lang="en-US" dirty="0"/>
            <a:t>. </a:t>
          </a:r>
        </a:p>
      </dgm:t>
    </dgm:pt>
    <dgm:pt modelId="{1F052318-9D42-4E06-9FA5-ACF2F49B186F}" type="parTrans" cxnId="{7E837A13-B0C3-4AEF-BB22-3C36E44FEAED}">
      <dgm:prSet/>
      <dgm:spPr/>
      <dgm:t>
        <a:bodyPr/>
        <a:lstStyle/>
        <a:p>
          <a:endParaRPr lang="en-US"/>
        </a:p>
      </dgm:t>
    </dgm:pt>
    <dgm:pt modelId="{8B0FA6CB-7F69-45E9-AA84-BC7FA11DAD6D}" type="sibTrans" cxnId="{7E837A13-B0C3-4AEF-BB22-3C36E44FEAED}">
      <dgm:prSet/>
      <dgm:spPr/>
      <dgm:t>
        <a:bodyPr/>
        <a:lstStyle/>
        <a:p>
          <a:endParaRPr lang="en-US"/>
        </a:p>
      </dgm:t>
    </dgm:pt>
    <dgm:pt modelId="{C10A6008-1C13-4027-AB93-8069C81AFA22}">
      <dgm:prSet/>
      <dgm:spPr/>
      <dgm:t>
        <a:bodyPr/>
        <a:lstStyle/>
        <a:p>
          <a:r>
            <a:rPr lang="en-US" dirty="0" err="1"/>
            <a:t>Kontaktpersonerna</a:t>
          </a:r>
          <a:r>
            <a:rPr lang="en-US" dirty="0"/>
            <a:t> tar </a:t>
          </a:r>
          <a:r>
            <a:rPr lang="en-US" dirty="0" err="1"/>
            <a:t>upp</a:t>
          </a:r>
          <a:r>
            <a:rPr lang="en-US" dirty="0"/>
            <a:t> </a:t>
          </a:r>
          <a:r>
            <a:rPr lang="en-US" dirty="0" err="1"/>
            <a:t>beställningar</a:t>
          </a:r>
          <a:r>
            <a:rPr lang="en-US" dirty="0"/>
            <a:t> i </a:t>
          </a:r>
          <a:r>
            <a:rPr lang="en-US" dirty="0" err="1"/>
            <a:t>respektive</a:t>
          </a:r>
          <a:r>
            <a:rPr lang="en-US" dirty="0"/>
            <a:t> lag. </a:t>
          </a:r>
          <a:r>
            <a:rPr lang="en-US" dirty="0" err="1"/>
            <a:t>Önskvärt</a:t>
          </a:r>
          <a:r>
            <a:rPr lang="en-US" dirty="0"/>
            <a:t> </a:t>
          </a:r>
          <a:r>
            <a:rPr lang="en-US" dirty="0" err="1"/>
            <a:t>är</a:t>
          </a:r>
          <a:r>
            <a:rPr lang="en-US" dirty="0"/>
            <a:t> </a:t>
          </a:r>
          <a:r>
            <a:rPr lang="en-US" dirty="0" err="1"/>
            <a:t>att</a:t>
          </a:r>
          <a:r>
            <a:rPr lang="en-US" dirty="0"/>
            <a:t> </a:t>
          </a:r>
          <a:r>
            <a:rPr lang="en-US" dirty="0" err="1"/>
            <a:t>varje</a:t>
          </a:r>
          <a:r>
            <a:rPr lang="en-US" dirty="0"/>
            <a:t> </a:t>
          </a:r>
          <a:r>
            <a:rPr lang="en-US" dirty="0" err="1"/>
            <a:t>spelare</a:t>
          </a:r>
          <a:r>
            <a:rPr lang="en-US" dirty="0"/>
            <a:t> </a:t>
          </a:r>
          <a:r>
            <a:rPr lang="en-US" dirty="0" err="1"/>
            <a:t>säljer</a:t>
          </a:r>
          <a:r>
            <a:rPr lang="en-US" dirty="0"/>
            <a:t> 3-4 </a:t>
          </a:r>
          <a:r>
            <a:rPr lang="en-US" dirty="0" err="1"/>
            <a:t>balar</a:t>
          </a:r>
          <a:r>
            <a:rPr lang="en-US" dirty="0"/>
            <a:t>. </a:t>
          </a:r>
        </a:p>
      </dgm:t>
    </dgm:pt>
    <dgm:pt modelId="{FADAFEB1-4D8E-441D-A13D-E2E47FDFAB1C}" type="parTrans" cxnId="{2CAF3B0B-0FB2-41EB-A697-AAA09276798D}">
      <dgm:prSet/>
      <dgm:spPr/>
      <dgm:t>
        <a:bodyPr/>
        <a:lstStyle/>
        <a:p>
          <a:endParaRPr lang="en-US"/>
        </a:p>
      </dgm:t>
    </dgm:pt>
    <dgm:pt modelId="{1C70FC92-40C1-4E3C-94B3-B372EC965491}" type="sibTrans" cxnId="{2CAF3B0B-0FB2-41EB-A697-AAA09276798D}">
      <dgm:prSet/>
      <dgm:spPr/>
      <dgm:t>
        <a:bodyPr/>
        <a:lstStyle/>
        <a:p>
          <a:endParaRPr lang="en-US"/>
        </a:p>
      </dgm:t>
    </dgm:pt>
    <dgm:pt modelId="{83E4336B-EFE3-4F2C-AB38-B146A861C300}">
      <dgm:prSet/>
      <dgm:spPr/>
      <dgm:t>
        <a:bodyPr/>
        <a:lstStyle/>
        <a:p>
          <a:r>
            <a:rPr lang="en-US"/>
            <a:t>Efter försäljning</a:t>
          </a:r>
          <a:r>
            <a:rPr lang="en-US" baseline="0"/>
            <a:t> </a:t>
          </a:r>
          <a:r>
            <a:rPr lang="en-US"/>
            <a:t>meddelar kontaktpersonerna antal balar varje lag har sålt via </a:t>
          </a:r>
          <a:r>
            <a:rPr lang="en-US" b="1"/>
            <a:t>SMS</a:t>
          </a:r>
          <a:r>
            <a:rPr lang="en-US"/>
            <a:t> (i sms:gruppen i supertext "Toalettpapper").</a:t>
          </a:r>
          <a:r>
            <a:rPr lang="en-US" baseline="0"/>
            <a:t> </a:t>
          </a:r>
          <a:r>
            <a:rPr lang="en-US"/>
            <a:t> </a:t>
          </a:r>
        </a:p>
      </dgm:t>
    </dgm:pt>
    <dgm:pt modelId="{874C4091-3694-41AF-AC97-161E3D42B2B4}" type="parTrans" cxnId="{2F5328BF-030F-4261-A3B9-003012F0EF26}">
      <dgm:prSet/>
      <dgm:spPr/>
      <dgm:t>
        <a:bodyPr/>
        <a:lstStyle/>
        <a:p>
          <a:endParaRPr lang="en-US"/>
        </a:p>
      </dgm:t>
    </dgm:pt>
    <dgm:pt modelId="{39A51E53-79AF-4C63-A16B-9518D2E20EA3}" type="sibTrans" cxnId="{2F5328BF-030F-4261-A3B9-003012F0EF26}">
      <dgm:prSet/>
      <dgm:spPr/>
      <dgm:t>
        <a:bodyPr/>
        <a:lstStyle/>
        <a:p>
          <a:endParaRPr lang="en-US"/>
        </a:p>
      </dgm:t>
    </dgm:pt>
    <dgm:pt modelId="{867F9892-ABB6-420D-BD2E-8FB707C85CBE}" type="pres">
      <dgm:prSet presAssocID="{7F0DAE74-6ADB-4012-BEB8-6CDD55468539}" presName="vert0" presStyleCnt="0">
        <dgm:presLayoutVars>
          <dgm:dir/>
          <dgm:animOne val="branch"/>
          <dgm:animLvl val="lvl"/>
        </dgm:presLayoutVars>
      </dgm:prSet>
      <dgm:spPr/>
    </dgm:pt>
    <dgm:pt modelId="{D791E228-5B19-43EE-9AFA-F87FC02D0637}" type="pres">
      <dgm:prSet presAssocID="{EE52EA95-B581-4F07-AB45-00F50B643648}" presName="thickLine" presStyleLbl="alignNode1" presStyleIdx="0" presStyleCnt="4"/>
      <dgm:spPr/>
    </dgm:pt>
    <dgm:pt modelId="{C8D623D4-FF78-4D93-B785-4437626FB08F}" type="pres">
      <dgm:prSet presAssocID="{EE52EA95-B581-4F07-AB45-00F50B643648}" presName="horz1" presStyleCnt="0"/>
      <dgm:spPr/>
    </dgm:pt>
    <dgm:pt modelId="{C0E5AB9D-AB60-47D2-917E-0AFA95CA9F56}" type="pres">
      <dgm:prSet presAssocID="{EE52EA95-B581-4F07-AB45-00F50B643648}" presName="tx1" presStyleLbl="revTx" presStyleIdx="0" presStyleCnt="4"/>
      <dgm:spPr/>
    </dgm:pt>
    <dgm:pt modelId="{7CC4273F-C2E0-499C-81AD-C18C4CAD6F88}" type="pres">
      <dgm:prSet presAssocID="{EE52EA95-B581-4F07-AB45-00F50B643648}" presName="vert1" presStyleCnt="0"/>
      <dgm:spPr/>
    </dgm:pt>
    <dgm:pt modelId="{9B891298-8836-4219-8A9D-B280A5005C32}" type="pres">
      <dgm:prSet presAssocID="{9AD51920-CED0-48DC-972E-EA2E42167214}" presName="thickLine" presStyleLbl="alignNode1" presStyleIdx="1" presStyleCnt="4"/>
      <dgm:spPr/>
    </dgm:pt>
    <dgm:pt modelId="{374B1F54-A226-48C3-8301-56F22424F2B9}" type="pres">
      <dgm:prSet presAssocID="{9AD51920-CED0-48DC-972E-EA2E42167214}" presName="horz1" presStyleCnt="0"/>
      <dgm:spPr/>
    </dgm:pt>
    <dgm:pt modelId="{121EA08C-1F52-46D1-8F99-4936D20B7127}" type="pres">
      <dgm:prSet presAssocID="{9AD51920-CED0-48DC-972E-EA2E42167214}" presName="tx1" presStyleLbl="revTx" presStyleIdx="1" presStyleCnt="4"/>
      <dgm:spPr/>
    </dgm:pt>
    <dgm:pt modelId="{3EAE3837-8372-4241-9619-3CF5BC028AD4}" type="pres">
      <dgm:prSet presAssocID="{9AD51920-CED0-48DC-972E-EA2E42167214}" presName="vert1" presStyleCnt="0"/>
      <dgm:spPr/>
    </dgm:pt>
    <dgm:pt modelId="{91661922-0451-46FF-B84D-3A4637B0DCE0}" type="pres">
      <dgm:prSet presAssocID="{C10A6008-1C13-4027-AB93-8069C81AFA22}" presName="thickLine" presStyleLbl="alignNode1" presStyleIdx="2" presStyleCnt="4"/>
      <dgm:spPr/>
    </dgm:pt>
    <dgm:pt modelId="{E747A1EF-3729-4F19-B284-08F4BA47F949}" type="pres">
      <dgm:prSet presAssocID="{C10A6008-1C13-4027-AB93-8069C81AFA22}" presName="horz1" presStyleCnt="0"/>
      <dgm:spPr/>
    </dgm:pt>
    <dgm:pt modelId="{C417B1D6-2589-417E-BD2B-8EED3338CFAF}" type="pres">
      <dgm:prSet presAssocID="{C10A6008-1C13-4027-AB93-8069C81AFA22}" presName="tx1" presStyleLbl="revTx" presStyleIdx="2" presStyleCnt="4"/>
      <dgm:spPr/>
    </dgm:pt>
    <dgm:pt modelId="{BCEDA91E-DD14-4957-9610-EBC91CDD9601}" type="pres">
      <dgm:prSet presAssocID="{C10A6008-1C13-4027-AB93-8069C81AFA22}" presName="vert1" presStyleCnt="0"/>
      <dgm:spPr/>
    </dgm:pt>
    <dgm:pt modelId="{FFB98457-5ECE-43DE-BE7D-E3F6DCB8D4D5}" type="pres">
      <dgm:prSet presAssocID="{83E4336B-EFE3-4F2C-AB38-B146A861C300}" presName="thickLine" presStyleLbl="alignNode1" presStyleIdx="3" presStyleCnt="4"/>
      <dgm:spPr/>
    </dgm:pt>
    <dgm:pt modelId="{564CEED6-1F80-48DD-95EA-BC9B0472A63F}" type="pres">
      <dgm:prSet presAssocID="{83E4336B-EFE3-4F2C-AB38-B146A861C300}" presName="horz1" presStyleCnt="0"/>
      <dgm:spPr/>
    </dgm:pt>
    <dgm:pt modelId="{DEF1BCE6-6427-4B87-BBB0-75BA0268ECE7}" type="pres">
      <dgm:prSet presAssocID="{83E4336B-EFE3-4F2C-AB38-B146A861C300}" presName="tx1" presStyleLbl="revTx" presStyleIdx="3" presStyleCnt="4"/>
      <dgm:spPr/>
    </dgm:pt>
    <dgm:pt modelId="{7DEA9C55-EFFE-4828-8B53-6C6A76FB4784}" type="pres">
      <dgm:prSet presAssocID="{83E4336B-EFE3-4F2C-AB38-B146A861C300}" presName="vert1" presStyleCnt="0"/>
      <dgm:spPr/>
    </dgm:pt>
  </dgm:ptLst>
  <dgm:cxnLst>
    <dgm:cxn modelId="{2CAF3B0B-0FB2-41EB-A697-AAA09276798D}" srcId="{7F0DAE74-6ADB-4012-BEB8-6CDD55468539}" destId="{C10A6008-1C13-4027-AB93-8069C81AFA22}" srcOrd="2" destOrd="0" parTransId="{FADAFEB1-4D8E-441D-A13D-E2E47FDFAB1C}" sibTransId="{1C70FC92-40C1-4E3C-94B3-B372EC965491}"/>
    <dgm:cxn modelId="{7E837A13-B0C3-4AEF-BB22-3C36E44FEAED}" srcId="{7F0DAE74-6ADB-4012-BEB8-6CDD55468539}" destId="{9AD51920-CED0-48DC-972E-EA2E42167214}" srcOrd="1" destOrd="0" parTransId="{1F052318-9D42-4E06-9FA5-ACF2F49B186F}" sibTransId="{8B0FA6CB-7F69-45E9-AA84-BC7FA11DAD6D}"/>
    <dgm:cxn modelId="{D4A86C33-68E4-421B-929C-2BD1ADADADD0}" srcId="{7F0DAE74-6ADB-4012-BEB8-6CDD55468539}" destId="{EE52EA95-B581-4F07-AB45-00F50B643648}" srcOrd="0" destOrd="0" parTransId="{CF79AC7D-BD87-4E44-9FD6-7B97AED0BCB6}" sibTransId="{EBCA4149-72FB-48FE-A2CA-A736395B910A}"/>
    <dgm:cxn modelId="{24417437-7A00-439D-B598-F2DCED66915D}" type="presOf" srcId="{83E4336B-EFE3-4F2C-AB38-B146A861C300}" destId="{DEF1BCE6-6427-4B87-BBB0-75BA0268ECE7}" srcOrd="0" destOrd="0" presId="urn:microsoft.com/office/officeart/2008/layout/LinedList"/>
    <dgm:cxn modelId="{2EAE5E8C-91B5-42D5-9737-EA0C3FBC5B4D}" type="presOf" srcId="{EE52EA95-B581-4F07-AB45-00F50B643648}" destId="{C0E5AB9D-AB60-47D2-917E-0AFA95CA9F56}" srcOrd="0" destOrd="0" presId="urn:microsoft.com/office/officeart/2008/layout/LinedList"/>
    <dgm:cxn modelId="{9533E392-2841-46B9-91CC-7C38D8E6C547}" type="presOf" srcId="{7F0DAE74-6ADB-4012-BEB8-6CDD55468539}" destId="{867F9892-ABB6-420D-BD2E-8FB707C85CBE}" srcOrd="0" destOrd="0" presId="urn:microsoft.com/office/officeart/2008/layout/LinedList"/>
    <dgm:cxn modelId="{95A887AB-0515-48A2-8EF3-BE365FDA0F2F}" type="presOf" srcId="{9AD51920-CED0-48DC-972E-EA2E42167214}" destId="{121EA08C-1F52-46D1-8F99-4936D20B7127}" srcOrd="0" destOrd="0" presId="urn:microsoft.com/office/officeart/2008/layout/LinedList"/>
    <dgm:cxn modelId="{2F5328BF-030F-4261-A3B9-003012F0EF26}" srcId="{7F0DAE74-6ADB-4012-BEB8-6CDD55468539}" destId="{83E4336B-EFE3-4F2C-AB38-B146A861C300}" srcOrd="3" destOrd="0" parTransId="{874C4091-3694-41AF-AC97-161E3D42B2B4}" sibTransId="{39A51E53-79AF-4C63-A16B-9518D2E20EA3}"/>
    <dgm:cxn modelId="{A6A4ADE7-E245-4CE3-AC4C-34A9B9AF7E81}" type="presOf" srcId="{C10A6008-1C13-4027-AB93-8069C81AFA22}" destId="{C417B1D6-2589-417E-BD2B-8EED3338CFAF}" srcOrd="0" destOrd="0" presId="urn:microsoft.com/office/officeart/2008/layout/LinedList"/>
    <dgm:cxn modelId="{65F4398E-D5E6-452C-ABF0-8B3DEF647F0B}" type="presParOf" srcId="{867F9892-ABB6-420D-BD2E-8FB707C85CBE}" destId="{D791E228-5B19-43EE-9AFA-F87FC02D0637}" srcOrd="0" destOrd="0" presId="urn:microsoft.com/office/officeart/2008/layout/LinedList"/>
    <dgm:cxn modelId="{48BECA7E-DA76-49C0-AC1B-C579F4F6D573}" type="presParOf" srcId="{867F9892-ABB6-420D-BD2E-8FB707C85CBE}" destId="{C8D623D4-FF78-4D93-B785-4437626FB08F}" srcOrd="1" destOrd="0" presId="urn:microsoft.com/office/officeart/2008/layout/LinedList"/>
    <dgm:cxn modelId="{6E99D14C-57B7-40F1-89AC-01FB491804AE}" type="presParOf" srcId="{C8D623D4-FF78-4D93-B785-4437626FB08F}" destId="{C0E5AB9D-AB60-47D2-917E-0AFA95CA9F56}" srcOrd="0" destOrd="0" presId="urn:microsoft.com/office/officeart/2008/layout/LinedList"/>
    <dgm:cxn modelId="{C0762B90-04DE-4F63-80EF-2ECD66F5A983}" type="presParOf" srcId="{C8D623D4-FF78-4D93-B785-4437626FB08F}" destId="{7CC4273F-C2E0-499C-81AD-C18C4CAD6F88}" srcOrd="1" destOrd="0" presId="urn:microsoft.com/office/officeart/2008/layout/LinedList"/>
    <dgm:cxn modelId="{89EE583F-B309-46E4-9B1D-BE35BA67AFAE}" type="presParOf" srcId="{867F9892-ABB6-420D-BD2E-8FB707C85CBE}" destId="{9B891298-8836-4219-8A9D-B280A5005C32}" srcOrd="2" destOrd="0" presId="urn:microsoft.com/office/officeart/2008/layout/LinedList"/>
    <dgm:cxn modelId="{4DD81DBE-FFE8-49AB-95AC-13FCE081655E}" type="presParOf" srcId="{867F9892-ABB6-420D-BD2E-8FB707C85CBE}" destId="{374B1F54-A226-48C3-8301-56F22424F2B9}" srcOrd="3" destOrd="0" presId="urn:microsoft.com/office/officeart/2008/layout/LinedList"/>
    <dgm:cxn modelId="{E1C08F2A-7F8B-4D43-BE60-F19F0D671EFB}" type="presParOf" srcId="{374B1F54-A226-48C3-8301-56F22424F2B9}" destId="{121EA08C-1F52-46D1-8F99-4936D20B7127}" srcOrd="0" destOrd="0" presId="urn:microsoft.com/office/officeart/2008/layout/LinedList"/>
    <dgm:cxn modelId="{263371B1-C44D-4906-BA5C-2C4DE6C7A11F}" type="presParOf" srcId="{374B1F54-A226-48C3-8301-56F22424F2B9}" destId="{3EAE3837-8372-4241-9619-3CF5BC028AD4}" srcOrd="1" destOrd="0" presId="urn:microsoft.com/office/officeart/2008/layout/LinedList"/>
    <dgm:cxn modelId="{7E7DA55B-C94B-4469-9561-D1A19AEF55E1}" type="presParOf" srcId="{867F9892-ABB6-420D-BD2E-8FB707C85CBE}" destId="{91661922-0451-46FF-B84D-3A4637B0DCE0}" srcOrd="4" destOrd="0" presId="urn:microsoft.com/office/officeart/2008/layout/LinedList"/>
    <dgm:cxn modelId="{26971ABB-6066-4C16-9BE0-45E5E89CBC13}" type="presParOf" srcId="{867F9892-ABB6-420D-BD2E-8FB707C85CBE}" destId="{E747A1EF-3729-4F19-B284-08F4BA47F949}" srcOrd="5" destOrd="0" presId="urn:microsoft.com/office/officeart/2008/layout/LinedList"/>
    <dgm:cxn modelId="{CC479330-9413-4429-AFEA-17499896D782}" type="presParOf" srcId="{E747A1EF-3729-4F19-B284-08F4BA47F949}" destId="{C417B1D6-2589-417E-BD2B-8EED3338CFAF}" srcOrd="0" destOrd="0" presId="urn:microsoft.com/office/officeart/2008/layout/LinedList"/>
    <dgm:cxn modelId="{D9D280C5-CACD-4442-98C6-0182745DF2DC}" type="presParOf" srcId="{E747A1EF-3729-4F19-B284-08F4BA47F949}" destId="{BCEDA91E-DD14-4957-9610-EBC91CDD9601}" srcOrd="1" destOrd="0" presId="urn:microsoft.com/office/officeart/2008/layout/LinedList"/>
    <dgm:cxn modelId="{C637DB55-3629-43CB-9860-245443A0A6F4}" type="presParOf" srcId="{867F9892-ABB6-420D-BD2E-8FB707C85CBE}" destId="{FFB98457-5ECE-43DE-BE7D-E3F6DCB8D4D5}" srcOrd="6" destOrd="0" presId="urn:microsoft.com/office/officeart/2008/layout/LinedList"/>
    <dgm:cxn modelId="{4324A336-152C-45C4-92F3-A4ACD8FC22EA}" type="presParOf" srcId="{867F9892-ABB6-420D-BD2E-8FB707C85CBE}" destId="{564CEED6-1F80-48DD-95EA-BC9B0472A63F}" srcOrd="7" destOrd="0" presId="urn:microsoft.com/office/officeart/2008/layout/LinedList"/>
    <dgm:cxn modelId="{060226D3-A910-4A2A-83BD-E4200A90D2A3}" type="presParOf" srcId="{564CEED6-1F80-48DD-95EA-BC9B0472A63F}" destId="{DEF1BCE6-6427-4B87-BBB0-75BA0268ECE7}" srcOrd="0" destOrd="0" presId="urn:microsoft.com/office/officeart/2008/layout/LinedList"/>
    <dgm:cxn modelId="{42764195-6F4F-4F48-B91F-119D515DE409}" type="presParOf" srcId="{564CEED6-1F80-48DD-95EA-BC9B0472A63F}" destId="{7DEA9C55-EFFE-4828-8B53-6C6A76FB478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668679-0142-4521-80C9-C63E951FDC08}">
      <dsp:nvSpPr>
        <dsp:cNvPr id="0" name=""/>
        <dsp:cNvSpPr/>
      </dsp:nvSpPr>
      <dsp:spPr>
        <a:xfrm>
          <a:off x="0" y="77270"/>
          <a:ext cx="10702871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Matchstrumpor</a:t>
          </a:r>
          <a:endParaRPr lang="en-US" sz="1600" kern="1200" dirty="0"/>
        </a:p>
      </dsp:txBody>
      <dsp:txXfrm>
        <a:off x="18734" y="96004"/>
        <a:ext cx="10665403" cy="346292"/>
      </dsp:txXfrm>
    </dsp:sp>
    <dsp:sp modelId="{37D93A4C-B6CD-40A3-9713-74555AED95FE}">
      <dsp:nvSpPr>
        <dsp:cNvPr id="0" name=""/>
        <dsp:cNvSpPr/>
      </dsp:nvSpPr>
      <dsp:spPr>
        <a:xfrm>
          <a:off x="0" y="516673"/>
          <a:ext cx="10702871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600" kern="1200" dirty="0"/>
            <a:t>Fadderverksamhet</a:t>
          </a:r>
        </a:p>
      </dsp:txBody>
      <dsp:txXfrm>
        <a:off x="18734" y="535407"/>
        <a:ext cx="10665403" cy="346292"/>
      </dsp:txXfrm>
    </dsp:sp>
    <dsp:sp modelId="{3D61051A-4A3A-45F7-B3B4-7A384AB728B8}">
      <dsp:nvSpPr>
        <dsp:cNvPr id="0" name=""/>
        <dsp:cNvSpPr/>
      </dsp:nvSpPr>
      <dsp:spPr>
        <a:xfrm>
          <a:off x="0" y="946513"/>
          <a:ext cx="10702871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600" kern="1200" dirty="0"/>
            <a:t>Träningar </a:t>
          </a:r>
        </a:p>
      </dsp:txBody>
      <dsp:txXfrm>
        <a:off x="18734" y="965247"/>
        <a:ext cx="10665403" cy="346292"/>
      </dsp:txXfrm>
    </dsp:sp>
    <dsp:sp modelId="{E381F0B8-B0AA-4BF5-888F-AF57AE89D676}">
      <dsp:nvSpPr>
        <dsp:cNvPr id="0" name=""/>
        <dsp:cNvSpPr/>
      </dsp:nvSpPr>
      <dsp:spPr>
        <a:xfrm>
          <a:off x="0" y="1376353"/>
          <a:ext cx="10702871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Matcher -</a:t>
          </a:r>
          <a:r>
            <a:rPr lang="en-US" sz="1600" kern="1200" dirty="0" err="1"/>
            <a:t>serie</a:t>
          </a:r>
          <a:r>
            <a:rPr lang="en-US" sz="1600" kern="1200" dirty="0"/>
            <a:t> </a:t>
          </a:r>
        </a:p>
      </dsp:txBody>
      <dsp:txXfrm>
        <a:off x="18734" y="1395087"/>
        <a:ext cx="10665403" cy="346292"/>
      </dsp:txXfrm>
    </dsp:sp>
    <dsp:sp modelId="{AE841AD8-C995-4414-91C8-1BA88E1A74F1}">
      <dsp:nvSpPr>
        <dsp:cNvPr id="0" name=""/>
        <dsp:cNvSpPr/>
      </dsp:nvSpPr>
      <dsp:spPr>
        <a:xfrm>
          <a:off x="0" y="1760113"/>
          <a:ext cx="10702871" cy="82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9816" tIns="20320" rIns="113792" bIns="203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kern="1200"/>
            <a:t>Kiosk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kern="1200" dirty="0" err="1"/>
            <a:t>Körschema</a:t>
          </a:r>
          <a:r>
            <a:rPr lang="en-US" sz="1200" kern="1200" dirty="0"/>
            <a:t>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kern="1200"/>
            <a:t>Matchvärd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kern="1200" dirty="0" err="1"/>
            <a:t>Tvätta</a:t>
          </a:r>
          <a:r>
            <a:rPr lang="en-US" sz="1200" kern="1200" dirty="0"/>
            <a:t> </a:t>
          </a:r>
          <a:r>
            <a:rPr lang="en-US" sz="1200" kern="1200" dirty="0" err="1"/>
            <a:t>matchkläder</a:t>
          </a:r>
          <a:r>
            <a:rPr lang="en-US" sz="1200" kern="1200" dirty="0"/>
            <a:t> </a:t>
          </a:r>
        </a:p>
      </dsp:txBody>
      <dsp:txXfrm>
        <a:off x="0" y="1760113"/>
        <a:ext cx="10702871" cy="828000"/>
      </dsp:txXfrm>
    </dsp:sp>
    <dsp:sp modelId="{B35BF7D3-067E-444B-A660-9221C4D38B23}">
      <dsp:nvSpPr>
        <dsp:cNvPr id="0" name=""/>
        <dsp:cNvSpPr/>
      </dsp:nvSpPr>
      <dsp:spPr>
        <a:xfrm>
          <a:off x="0" y="2588113"/>
          <a:ext cx="10702871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Laget.se, </a:t>
          </a:r>
          <a:r>
            <a:rPr lang="en-US" sz="1600" kern="1200" dirty="0" err="1"/>
            <a:t>supertext</a:t>
          </a:r>
          <a:r>
            <a:rPr lang="en-US" sz="1600" kern="1200" dirty="0"/>
            <a:t>, min </a:t>
          </a:r>
          <a:r>
            <a:rPr lang="en-US" sz="1600" kern="1200" dirty="0" err="1"/>
            <a:t>fotboll</a:t>
          </a:r>
          <a:endParaRPr lang="en-US" sz="1600" kern="1200" dirty="0"/>
        </a:p>
      </dsp:txBody>
      <dsp:txXfrm>
        <a:off x="18734" y="2606847"/>
        <a:ext cx="10665403" cy="346292"/>
      </dsp:txXfrm>
    </dsp:sp>
    <dsp:sp modelId="{E377E65B-4F06-4CC0-86E9-D8CB40D21B18}">
      <dsp:nvSpPr>
        <dsp:cNvPr id="0" name=""/>
        <dsp:cNvSpPr/>
      </dsp:nvSpPr>
      <dsp:spPr>
        <a:xfrm>
          <a:off x="0" y="3017953"/>
          <a:ext cx="10702871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Träningsläger</a:t>
          </a:r>
          <a:endParaRPr lang="en-US" sz="1600" kern="1200" dirty="0"/>
        </a:p>
      </dsp:txBody>
      <dsp:txXfrm>
        <a:off x="18734" y="3036687"/>
        <a:ext cx="10665403" cy="346292"/>
      </dsp:txXfrm>
    </dsp:sp>
    <dsp:sp modelId="{9D9E1DBC-E140-4462-B741-1688976F95BD}">
      <dsp:nvSpPr>
        <dsp:cNvPr id="0" name=""/>
        <dsp:cNvSpPr/>
      </dsp:nvSpPr>
      <dsp:spPr>
        <a:xfrm>
          <a:off x="0" y="3447793"/>
          <a:ext cx="10702871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Cup</a:t>
          </a:r>
        </a:p>
      </dsp:txBody>
      <dsp:txXfrm>
        <a:off x="18734" y="3466527"/>
        <a:ext cx="10665403" cy="346292"/>
      </dsp:txXfrm>
    </dsp:sp>
    <dsp:sp modelId="{CC8D5713-0A63-481E-BDF5-F4E386746BA6}">
      <dsp:nvSpPr>
        <dsp:cNvPr id="0" name=""/>
        <dsp:cNvSpPr/>
      </dsp:nvSpPr>
      <dsp:spPr>
        <a:xfrm>
          <a:off x="0" y="3877633"/>
          <a:ext cx="10702871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600" kern="1200" dirty="0"/>
            <a:t>Marknad</a:t>
          </a:r>
        </a:p>
      </dsp:txBody>
      <dsp:txXfrm>
        <a:off x="18734" y="3896367"/>
        <a:ext cx="10665403" cy="346292"/>
      </dsp:txXfrm>
    </dsp:sp>
    <dsp:sp modelId="{480E7459-123D-4BDE-8A21-6B38D4418013}">
      <dsp:nvSpPr>
        <dsp:cNvPr id="0" name=""/>
        <dsp:cNvSpPr/>
      </dsp:nvSpPr>
      <dsp:spPr>
        <a:xfrm>
          <a:off x="0" y="4307473"/>
          <a:ext cx="10702871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Bollkalle</a:t>
          </a:r>
          <a:endParaRPr lang="en-US" sz="1600" kern="1200" dirty="0"/>
        </a:p>
      </dsp:txBody>
      <dsp:txXfrm>
        <a:off x="18734" y="4326207"/>
        <a:ext cx="10665403" cy="346292"/>
      </dsp:txXfrm>
    </dsp:sp>
    <dsp:sp modelId="{DE849DA4-09AE-45C6-8C18-1DC847685D81}">
      <dsp:nvSpPr>
        <dsp:cNvPr id="0" name=""/>
        <dsp:cNvSpPr/>
      </dsp:nvSpPr>
      <dsp:spPr>
        <a:xfrm>
          <a:off x="0" y="4737313"/>
          <a:ext cx="10702871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Försäljning</a:t>
          </a:r>
          <a:r>
            <a:rPr lang="en-US" sz="1600" kern="1200" dirty="0"/>
            <a:t> (</a:t>
          </a:r>
          <a:r>
            <a:rPr lang="en-US" sz="1600" kern="1200" dirty="0" err="1"/>
            <a:t>Toalett</a:t>
          </a:r>
          <a:r>
            <a:rPr lang="en-US" sz="1600" kern="1200" dirty="0"/>
            <a:t>- </a:t>
          </a:r>
          <a:r>
            <a:rPr lang="en-US" sz="1600" kern="1200" dirty="0" err="1"/>
            <a:t>och</a:t>
          </a:r>
          <a:r>
            <a:rPr lang="en-US" sz="1600" kern="1200" dirty="0"/>
            <a:t> </a:t>
          </a:r>
          <a:r>
            <a:rPr lang="en-US" sz="1600" kern="1200" dirty="0" err="1"/>
            <a:t>hushållspapper</a:t>
          </a:r>
          <a:r>
            <a:rPr lang="en-US" sz="1600" kern="1200" dirty="0"/>
            <a:t>)</a:t>
          </a:r>
        </a:p>
      </dsp:txBody>
      <dsp:txXfrm>
        <a:off x="18734" y="4756047"/>
        <a:ext cx="10665403" cy="346292"/>
      </dsp:txXfrm>
    </dsp:sp>
    <dsp:sp modelId="{C00DEF82-30F6-4A2C-BC90-C90D6C5E41A5}">
      <dsp:nvSpPr>
        <dsp:cNvPr id="0" name=""/>
        <dsp:cNvSpPr/>
      </dsp:nvSpPr>
      <dsp:spPr>
        <a:xfrm>
          <a:off x="0" y="5167153"/>
          <a:ext cx="10702871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Medlem</a:t>
          </a:r>
          <a:r>
            <a:rPr lang="en-US" sz="1600" kern="1200" dirty="0"/>
            <a:t>- </a:t>
          </a:r>
          <a:r>
            <a:rPr lang="en-US" sz="1600" kern="1200" dirty="0" err="1"/>
            <a:t>och</a:t>
          </a:r>
          <a:r>
            <a:rPr lang="en-US" sz="1600" kern="1200" dirty="0"/>
            <a:t> </a:t>
          </a:r>
          <a:r>
            <a:rPr lang="en-US" sz="1600" kern="1200" dirty="0" err="1"/>
            <a:t>träningsavgift</a:t>
          </a:r>
          <a:endParaRPr lang="en-US" sz="1600" kern="1200" dirty="0"/>
        </a:p>
      </dsp:txBody>
      <dsp:txXfrm>
        <a:off x="18734" y="5185887"/>
        <a:ext cx="10665403" cy="346292"/>
      </dsp:txXfrm>
    </dsp:sp>
    <dsp:sp modelId="{DDC443EB-DCED-4585-846C-3C77986757C3}">
      <dsp:nvSpPr>
        <dsp:cNvPr id="0" name=""/>
        <dsp:cNvSpPr/>
      </dsp:nvSpPr>
      <dsp:spPr>
        <a:xfrm>
          <a:off x="0" y="5596993"/>
          <a:ext cx="10702871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Trivselgrupp</a:t>
          </a:r>
          <a:endParaRPr lang="en-US" sz="1600" kern="1200" dirty="0"/>
        </a:p>
      </dsp:txBody>
      <dsp:txXfrm>
        <a:off x="18734" y="5615727"/>
        <a:ext cx="10665403" cy="3462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91E228-5B19-43EE-9AFA-F87FC02D0637}">
      <dsp:nvSpPr>
        <dsp:cNvPr id="0" name=""/>
        <dsp:cNvSpPr/>
      </dsp:nvSpPr>
      <dsp:spPr>
        <a:xfrm>
          <a:off x="0" y="0"/>
          <a:ext cx="10515600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E5AB9D-AB60-47D2-917E-0AFA95CA9F56}">
      <dsp:nvSpPr>
        <dsp:cNvPr id="0" name=""/>
        <dsp:cNvSpPr/>
      </dsp:nvSpPr>
      <dsp:spPr>
        <a:xfrm>
          <a:off x="0" y="0"/>
          <a:ext cx="10515600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Ungdomssektionen</a:t>
          </a:r>
          <a:r>
            <a:rPr lang="en-US" sz="2100" kern="1200" dirty="0"/>
            <a:t> </a:t>
          </a:r>
          <a:r>
            <a:rPr lang="en-US" sz="2100" kern="1200" dirty="0" err="1"/>
            <a:t>har</a:t>
          </a:r>
          <a:r>
            <a:rPr lang="en-US" sz="2100" kern="1200" dirty="0"/>
            <a:t> </a:t>
          </a:r>
          <a:r>
            <a:rPr lang="en-US" sz="2100" kern="1200" dirty="0" err="1"/>
            <a:t>som</a:t>
          </a:r>
          <a:r>
            <a:rPr lang="en-US" sz="2100" kern="1200" dirty="0"/>
            <a:t> </a:t>
          </a:r>
          <a:r>
            <a:rPr lang="en-US" sz="2100" kern="1200" dirty="0" err="1"/>
            <a:t>mål</a:t>
          </a:r>
          <a:r>
            <a:rPr lang="en-US" sz="2100" kern="1200" dirty="0"/>
            <a:t> </a:t>
          </a:r>
          <a:r>
            <a:rPr lang="en-US" sz="2100" kern="1200" dirty="0" err="1"/>
            <a:t>att</a:t>
          </a:r>
          <a:r>
            <a:rPr lang="en-US" sz="2100" kern="1200" dirty="0"/>
            <a:t> </a:t>
          </a:r>
          <a:r>
            <a:rPr lang="en-US" sz="2100" kern="1200" dirty="0" err="1"/>
            <a:t>sälja</a:t>
          </a:r>
          <a:r>
            <a:rPr lang="en-US" sz="2100" kern="1200" dirty="0"/>
            <a:t> </a:t>
          </a:r>
          <a:r>
            <a:rPr lang="en-US" sz="2100" kern="1200" dirty="0" err="1"/>
            <a:t>toalett</a:t>
          </a:r>
          <a:r>
            <a:rPr lang="en-US" sz="2100" kern="1200" dirty="0"/>
            <a:t>- och </a:t>
          </a:r>
          <a:r>
            <a:rPr lang="en-US" sz="2100" kern="1200" dirty="0" err="1"/>
            <a:t>hushållspapper</a:t>
          </a:r>
          <a:r>
            <a:rPr lang="en-US" sz="2100" kern="1200" dirty="0"/>
            <a:t> 3-4 </a:t>
          </a:r>
          <a:r>
            <a:rPr lang="en-US" sz="2100" kern="1200" dirty="0" err="1"/>
            <a:t>gånger</a:t>
          </a:r>
          <a:r>
            <a:rPr lang="en-US" sz="2100" kern="1200" dirty="0"/>
            <a:t> per </a:t>
          </a:r>
          <a:r>
            <a:rPr lang="en-US" sz="2100" kern="1200" dirty="0" err="1"/>
            <a:t>år</a:t>
          </a:r>
          <a:r>
            <a:rPr lang="en-US" sz="2100" kern="1200" dirty="0"/>
            <a:t>. </a:t>
          </a:r>
          <a:r>
            <a:rPr lang="en-US" sz="2100" kern="1200" dirty="0" err="1"/>
            <a:t>Försäljning</a:t>
          </a:r>
          <a:r>
            <a:rPr lang="en-US" sz="2100" kern="1200" baseline="0" dirty="0"/>
            <a:t> av </a:t>
          </a:r>
          <a:r>
            <a:rPr lang="en-US" sz="2100" kern="1200" baseline="0" dirty="0" err="1"/>
            <a:t>toalett</a:t>
          </a:r>
          <a:r>
            <a:rPr lang="en-US" sz="2100" kern="1200" baseline="0" dirty="0"/>
            <a:t>- </a:t>
          </a:r>
          <a:r>
            <a:rPr lang="en-US" sz="2100" kern="1200" baseline="0" dirty="0" err="1"/>
            <a:t>och</a:t>
          </a:r>
          <a:r>
            <a:rPr lang="en-US" sz="2100" kern="1200" baseline="0" dirty="0"/>
            <a:t> </a:t>
          </a:r>
          <a:r>
            <a:rPr lang="en-US" sz="2100" kern="1200" baseline="0" dirty="0" err="1"/>
            <a:t>husållspapper</a:t>
          </a:r>
          <a:r>
            <a:rPr lang="en-US" sz="2100" kern="1200" baseline="0" dirty="0"/>
            <a:t> ska </a:t>
          </a:r>
          <a:r>
            <a:rPr lang="en-US" sz="2100" kern="1200" baseline="0" dirty="0" err="1"/>
            <a:t>genomföras</a:t>
          </a:r>
          <a:r>
            <a:rPr lang="en-US" sz="2100" kern="1200" baseline="0" dirty="0"/>
            <a:t> </a:t>
          </a:r>
          <a:r>
            <a:rPr lang="en-US" sz="2100" kern="1200" baseline="0" dirty="0" err="1"/>
            <a:t>april</a:t>
          </a:r>
          <a:r>
            <a:rPr lang="en-US" sz="2100" kern="1200" baseline="0" dirty="0"/>
            <a:t>, </a:t>
          </a:r>
          <a:r>
            <a:rPr lang="en-US" sz="2100" kern="1200" baseline="0" dirty="0" err="1"/>
            <a:t>juni</a:t>
          </a:r>
          <a:r>
            <a:rPr lang="en-US" sz="2100" kern="1200" baseline="0" dirty="0"/>
            <a:t>, </a:t>
          </a:r>
          <a:r>
            <a:rPr lang="en-US" sz="2100" kern="1200" baseline="0" dirty="0" err="1"/>
            <a:t>september</a:t>
          </a:r>
          <a:r>
            <a:rPr lang="en-US" sz="2100" kern="1200" baseline="0" dirty="0"/>
            <a:t> </a:t>
          </a:r>
          <a:r>
            <a:rPr lang="en-US" sz="2100" kern="1200" baseline="0" dirty="0" err="1"/>
            <a:t>och</a:t>
          </a:r>
          <a:r>
            <a:rPr lang="en-US" sz="2100" kern="1200" baseline="0" dirty="0"/>
            <a:t> </a:t>
          </a:r>
          <a:r>
            <a:rPr lang="en-US" sz="2100" kern="1200" baseline="0" dirty="0" err="1"/>
            <a:t>eventuellt</a:t>
          </a:r>
          <a:r>
            <a:rPr lang="en-US" sz="2100" kern="1200" baseline="0" dirty="0"/>
            <a:t> </a:t>
          </a:r>
          <a:r>
            <a:rPr lang="en-US" sz="2100" kern="1200" baseline="0" dirty="0" err="1"/>
            <a:t>december</a:t>
          </a:r>
          <a:r>
            <a:rPr lang="en-US" sz="2100" kern="1200" baseline="0" dirty="0"/>
            <a:t>. </a:t>
          </a:r>
          <a:endParaRPr lang="en-US" sz="2100" kern="1200" dirty="0"/>
        </a:p>
      </dsp:txBody>
      <dsp:txXfrm>
        <a:off x="0" y="0"/>
        <a:ext cx="10515600" cy="1087834"/>
      </dsp:txXfrm>
    </dsp:sp>
    <dsp:sp modelId="{9B891298-8836-4219-8A9D-B280A5005C32}">
      <dsp:nvSpPr>
        <dsp:cNvPr id="0" name=""/>
        <dsp:cNvSpPr/>
      </dsp:nvSpPr>
      <dsp:spPr>
        <a:xfrm>
          <a:off x="0" y="1087834"/>
          <a:ext cx="10515600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1EA08C-1F52-46D1-8F99-4936D20B7127}">
      <dsp:nvSpPr>
        <dsp:cNvPr id="0" name=""/>
        <dsp:cNvSpPr/>
      </dsp:nvSpPr>
      <dsp:spPr>
        <a:xfrm>
          <a:off x="0" y="1087834"/>
          <a:ext cx="10515600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Försäljningen</a:t>
          </a:r>
          <a:r>
            <a:rPr lang="en-US" sz="2100" kern="1200" dirty="0"/>
            <a:t> </a:t>
          </a:r>
          <a:r>
            <a:rPr lang="en-US" sz="2100" kern="1200" dirty="0" err="1"/>
            <a:t>pågår</a:t>
          </a:r>
          <a:r>
            <a:rPr lang="en-US" sz="2100" kern="1200" dirty="0"/>
            <a:t> i ca 1-2 </a:t>
          </a:r>
          <a:r>
            <a:rPr lang="en-US" sz="2100" kern="1200" dirty="0" err="1"/>
            <a:t>veckor</a:t>
          </a:r>
          <a:r>
            <a:rPr lang="en-US" sz="2100" kern="1200" dirty="0"/>
            <a:t>, vid </a:t>
          </a:r>
          <a:r>
            <a:rPr lang="en-US" sz="2100" kern="1200" dirty="0" err="1"/>
            <a:t>försäljningsstart</a:t>
          </a:r>
          <a:r>
            <a:rPr lang="en-US" sz="2100" kern="1200" dirty="0"/>
            <a:t> </a:t>
          </a:r>
          <a:r>
            <a:rPr lang="en-US" sz="2100" kern="1200" dirty="0" err="1"/>
            <a:t>påminner</a:t>
          </a:r>
          <a:r>
            <a:rPr lang="en-US" sz="2100" kern="1200" dirty="0"/>
            <a:t> </a:t>
          </a:r>
          <a:r>
            <a:rPr lang="en-US" sz="2100" kern="1200" dirty="0" err="1"/>
            <a:t>huvudansvarig</a:t>
          </a:r>
          <a:r>
            <a:rPr lang="en-US" sz="2100" kern="1200" dirty="0"/>
            <a:t> </a:t>
          </a:r>
          <a:r>
            <a:rPr lang="en-US" sz="2100" kern="1200" dirty="0" err="1"/>
            <a:t>kontaktpersonerna</a:t>
          </a:r>
          <a:r>
            <a:rPr lang="en-US" sz="2100" kern="1200" dirty="0"/>
            <a:t> i </a:t>
          </a:r>
          <a:r>
            <a:rPr lang="en-US" sz="2100" kern="1200" dirty="0" err="1"/>
            <a:t>respektive</a:t>
          </a:r>
          <a:r>
            <a:rPr lang="en-US" sz="2100" kern="1200" dirty="0"/>
            <a:t> lag</a:t>
          </a:r>
          <a:r>
            <a:rPr lang="en-US" sz="2100" kern="1200" baseline="0" dirty="0"/>
            <a:t> via</a:t>
          </a:r>
          <a:r>
            <a:rPr lang="en-US" sz="2100" kern="1200" dirty="0"/>
            <a:t> </a:t>
          </a:r>
          <a:r>
            <a:rPr lang="en-US" sz="2100" kern="1200" dirty="0" err="1"/>
            <a:t>en</a:t>
          </a:r>
          <a:r>
            <a:rPr lang="en-US" sz="2100" kern="1200" dirty="0"/>
            <a:t> </a:t>
          </a:r>
          <a:r>
            <a:rPr lang="en-US" sz="2100" kern="1200" dirty="0" err="1"/>
            <a:t>sms:gruppen</a:t>
          </a:r>
          <a:r>
            <a:rPr lang="en-US" sz="2100" kern="1200" dirty="0"/>
            <a:t> "</a:t>
          </a:r>
          <a:r>
            <a:rPr lang="en-US" sz="2100" kern="1200" dirty="0" err="1"/>
            <a:t>Toalettpapper</a:t>
          </a:r>
          <a:r>
            <a:rPr lang="en-US" sz="2100" kern="1200" dirty="0"/>
            <a:t>" i </a:t>
          </a:r>
          <a:r>
            <a:rPr lang="en-US" sz="2100" kern="1200" dirty="0" err="1"/>
            <a:t>supertext</a:t>
          </a:r>
          <a:r>
            <a:rPr lang="en-US" sz="2100" kern="1200" dirty="0"/>
            <a:t>. </a:t>
          </a:r>
        </a:p>
      </dsp:txBody>
      <dsp:txXfrm>
        <a:off x="0" y="1087834"/>
        <a:ext cx="10515600" cy="1087834"/>
      </dsp:txXfrm>
    </dsp:sp>
    <dsp:sp modelId="{91661922-0451-46FF-B84D-3A4637B0DCE0}">
      <dsp:nvSpPr>
        <dsp:cNvPr id="0" name=""/>
        <dsp:cNvSpPr/>
      </dsp:nvSpPr>
      <dsp:spPr>
        <a:xfrm>
          <a:off x="0" y="2175669"/>
          <a:ext cx="10515600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17B1D6-2589-417E-BD2B-8EED3338CFAF}">
      <dsp:nvSpPr>
        <dsp:cNvPr id="0" name=""/>
        <dsp:cNvSpPr/>
      </dsp:nvSpPr>
      <dsp:spPr>
        <a:xfrm>
          <a:off x="0" y="2175669"/>
          <a:ext cx="10515600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Kontaktpersonerna</a:t>
          </a:r>
          <a:r>
            <a:rPr lang="en-US" sz="2100" kern="1200" dirty="0"/>
            <a:t> tar </a:t>
          </a:r>
          <a:r>
            <a:rPr lang="en-US" sz="2100" kern="1200" dirty="0" err="1"/>
            <a:t>upp</a:t>
          </a:r>
          <a:r>
            <a:rPr lang="en-US" sz="2100" kern="1200" dirty="0"/>
            <a:t> </a:t>
          </a:r>
          <a:r>
            <a:rPr lang="en-US" sz="2100" kern="1200" dirty="0" err="1"/>
            <a:t>beställningar</a:t>
          </a:r>
          <a:r>
            <a:rPr lang="en-US" sz="2100" kern="1200" dirty="0"/>
            <a:t> i </a:t>
          </a:r>
          <a:r>
            <a:rPr lang="en-US" sz="2100" kern="1200" dirty="0" err="1"/>
            <a:t>respektive</a:t>
          </a:r>
          <a:r>
            <a:rPr lang="en-US" sz="2100" kern="1200" dirty="0"/>
            <a:t> lag. </a:t>
          </a:r>
          <a:r>
            <a:rPr lang="en-US" sz="2100" kern="1200" dirty="0" err="1"/>
            <a:t>Önskvärt</a:t>
          </a:r>
          <a:r>
            <a:rPr lang="en-US" sz="2100" kern="1200" dirty="0"/>
            <a:t> </a:t>
          </a:r>
          <a:r>
            <a:rPr lang="en-US" sz="2100" kern="1200" dirty="0" err="1"/>
            <a:t>är</a:t>
          </a:r>
          <a:r>
            <a:rPr lang="en-US" sz="2100" kern="1200" dirty="0"/>
            <a:t> </a:t>
          </a:r>
          <a:r>
            <a:rPr lang="en-US" sz="2100" kern="1200" dirty="0" err="1"/>
            <a:t>att</a:t>
          </a:r>
          <a:r>
            <a:rPr lang="en-US" sz="2100" kern="1200" dirty="0"/>
            <a:t> </a:t>
          </a:r>
          <a:r>
            <a:rPr lang="en-US" sz="2100" kern="1200" dirty="0" err="1"/>
            <a:t>varje</a:t>
          </a:r>
          <a:r>
            <a:rPr lang="en-US" sz="2100" kern="1200" dirty="0"/>
            <a:t> </a:t>
          </a:r>
          <a:r>
            <a:rPr lang="en-US" sz="2100" kern="1200" dirty="0" err="1"/>
            <a:t>spelare</a:t>
          </a:r>
          <a:r>
            <a:rPr lang="en-US" sz="2100" kern="1200" dirty="0"/>
            <a:t> </a:t>
          </a:r>
          <a:r>
            <a:rPr lang="en-US" sz="2100" kern="1200" dirty="0" err="1"/>
            <a:t>säljer</a:t>
          </a:r>
          <a:r>
            <a:rPr lang="en-US" sz="2100" kern="1200" dirty="0"/>
            <a:t> 3-4 </a:t>
          </a:r>
          <a:r>
            <a:rPr lang="en-US" sz="2100" kern="1200" dirty="0" err="1"/>
            <a:t>balar</a:t>
          </a:r>
          <a:r>
            <a:rPr lang="en-US" sz="2100" kern="1200" dirty="0"/>
            <a:t>. </a:t>
          </a:r>
        </a:p>
      </dsp:txBody>
      <dsp:txXfrm>
        <a:off x="0" y="2175669"/>
        <a:ext cx="10515600" cy="1087834"/>
      </dsp:txXfrm>
    </dsp:sp>
    <dsp:sp modelId="{FFB98457-5ECE-43DE-BE7D-E3F6DCB8D4D5}">
      <dsp:nvSpPr>
        <dsp:cNvPr id="0" name=""/>
        <dsp:cNvSpPr/>
      </dsp:nvSpPr>
      <dsp:spPr>
        <a:xfrm>
          <a:off x="0" y="3263503"/>
          <a:ext cx="10515600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F1BCE6-6427-4B87-BBB0-75BA0268ECE7}">
      <dsp:nvSpPr>
        <dsp:cNvPr id="0" name=""/>
        <dsp:cNvSpPr/>
      </dsp:nvSpPr>
      <dsp:spPr>
        <a:xfrm>
          <a:off x="0" y="3263503"/>
          <a:ext cx="10515600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Efter försäljning</a:t>
          </a:r>
          <a:r>
            <a:rPr lang="en-US" sz="2100" kern="1200" baseline="0"/>
            <a:t> </a:t>
          </a:r>
          <a:r>
            <a:rPr lang="en-US" sz="2100" kern="1200"/>
            <a:t>meddelar kontaktpersonerna antal balar varje lag har sålt via </a:t>
          </a:r>
          <a:r>
            <a:rPr lang="en-US" sz="2100" b="1" kern="1200"/>
            <a:t>SMS</a:t>
          </a:r>
          <a:r>
            <a:rPr lang="en-US" sz="2100" kern="1200"/>
            <a:t> (i sms:gruppen i supertext "Toalettpapper").</a:t>
          </a:r>
          <a:r>
            <a:rPr lang="en-US" sz="2100" kern="1200" baseline="0"/>
            <a:t> </a:t>
          </a:r>
          <a:r>
            <a:rPr lang="en-US" sz="2100" kern="1200"/>
            <a:t> </a:t>
          </a:r>
        </a:p>
      </dsp:txBody>
      <dsp:txXfrm>
        <a:off x="0" y="3263503"/>
        <a:ext cx="10515600" cy="10878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A474C-BA61-44F3-BC58-2B8F33E3F8A8}" type="datetimeFigureOut">
              <a:rPr lang="sv-SE" smtClean="0"/>
              <a:t>2026-04-23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53C7A-DE18-4244-91C2-5CAC021630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0991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A474C-BA61-44F3-BC58-2B8F33E3F8A8}" type="datetimeFigureOut">
              <a:rPr lang="sv-SE" smtClean="0"/>
              <a:t>2026-04-23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53C7A-DE18-4244-91C2-5CAC021630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61699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A474C-BA61-44F3-BC58-2B8F33E3F8A8}" type="datetimeFigureOut">
              <a:rPr lang="sv-SE" smtClean="0"/>
              <a:t>2026-04-23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53C7A-DE18-4244-91C2-5CAC021630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98892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A474C-BA61-44F3-BC58-2B8F33E3F8A8}" type="datetimeFigureOut">
              <a:rPr lang="sv-SE" smtClean="0"/>
              <a:t>2026-04-23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53C7A-DE18-4244-91C2-5CAC021630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34077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A474C-BA61-44F3-BC58-2B8F33E3F8A8}" type="datetimeFigureOut">
              <a:rPr lang="sv-SE" smtClean="0"/>
              <a:t>2026-04-23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53C7A-DE18-4244-91C2-5CAC021630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48531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A474C-BA61-44F3-BC58-2B8F33E3F8A8}" type="datetimeFigureOut">
              <a:rPr lang="sv-SE" smtClean="0"/>
              <a:t>2026-04-23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53C7A-DE18-4244-91C2-5CAC021630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98458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A474C-BA61-44F3-BC58-2B8F33E3F8A8}" type="datetimeFigureOut">
              <a:rPr lang="sv-SE" smtClean="0"/>
              <a:t>2026-04-23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53C7A-DE18-4244-91C2-5CAC021630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0484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A474C-BA61-44F3-BC58-2B8F33E3F8A8}" type="datetimeFigureOut">
              <a:rPr lang="sv-SE" smtClean="0"/>
              <a:t>2026-04-23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53C7A-DE18-4244-91C2-5CAC021630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3398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A474C-BA61-44F3-BC58-2B8F33E3F8A8}" type="datetimeFigureOut">
              <a:rPr lang="sv-SE" smtClean="0"/>
              <a:t>2026-04-23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53C7A-DE18-4244-91C2-5CAC021630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1507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A474C-BA61-44F3-BC58-2B8F33E3F8A8}" type="datetimeFigureOut">
              <a:rPr lang="sv-SE" smtClean="0"/>
              <a:t>2026-04-23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53C7A-DE18-4244-91C2-5CAC021630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0986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A474C-BA61-44F3-BC58-2B8F33E3F8A8}" type="datetimeFigureOut">
              <a:rPr lang="sv-SE" smtClean="0"/>
              <a:t>2026-04-23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53C7A-DE18-4244-91C2-5CAC021630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43285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EA474C-BA61-44F3-BC58-2B8F33E3F8A8}" type="datetimeFigureOut">
              <a:rPr lang="sv-SE" smtClean="0"/>
              <a:t>2026-04-23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53C7A-DE18-4244-91C2-5CAC021630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3985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mailto:fager74@yahoo.com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ublicdomainpictures.net/se/view-image.php?image=316437&amp;picture=hjarta-emoji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A1AB36-2A21-7ED1-AD58-53FEDECA01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9045"/>
            <a:ext cx="9144000" cy="1713260"/>
          </a:xfrm>
        </p:spPr>
        <p:txBody>
          <a:bodyPr>
            <a:normAutofit fontScale="90000"/>
          </a:bodyPr>
          <a:lstStyle/>
          <a:p>
            <a:r>
              <a:rPr lang="sv-SE" dirty="0"/>
              <a:t>2026 </a:t>
            </a:r>
            <a:br>
              <a:rPr lang="sv-SE" dirty="0"/>
            </a:br>
            <a:r>
              <a:rPr lang="sv-SE" dirty="0"/>
              <a:t>ASK/BIK P14 </a:t>
            </a:r>
          </a:p>
        </p:txBody>
      </p:sp>
      <p:pic>
        <p:nvPicPr>
          <p:cNvPr id="6" name="Bildobjekt 5" descr="En bild som visar person, sport, idrott, gräs&#10;&#10;AI-genererat innehåll kan vara felaktigt.">
            <a:extLst>
              <a:ext uri="{FF2B5EF4-FFF2-40B4-BE49-F238E27FC236}">
                <a16:creationId xmlns:a16="http://schemas.microsoft.com/office/drawing/2014/main" id="{7F2DC229-ABED-2881-1876-28C3ECD821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693" y="2046756"/>
            <a:ext cx="6188614" cy="464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7818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5697E531-FACA-CFD8-2AC7-53447FDC04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0958" y="2247442"/>
            <a:ext cx="10755905" cy="2544896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DC3B17B6-A5E4-6F98-C990-DF701720747B}"/>
              </a:ext>
            </a:extLst>
          </p:cNvPr>
          <p:cNvSpPr txBox="1"/>
          <p:nvPr/>
        </p:nvSpPr>
        <p:spPr>
          <a:xfrm>
            <a:off x="1597446" y="638175"/>
            <a:ext cx="8593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Nu är schemat för våren klart </a:t>
            </a:r>
            <a:r>
              <a:rPr lang="sv-SE" dirty="0">
                <a:sym typeface="Wingdings" panose="05000000000000000000" pitchFamily="2" charset="2"/>
              </a:rPr>
              <a:t>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882995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DDBB197-D710-4A4F-A9CA-FD2177498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75D1CFA-2CDB-4B64-BD9F-85744E8DA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EB16F6A6-025E-EC70-F166-EC6567BBE8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274" y="98659"/>
            <a:ext cx="4977976" cy="145405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3600" kern="1200" dirty="0">
                <a:solidFill>
                  <a:schemeClr val="tx2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Laget.se, </a:t>
            </a:r>
            <a:r>
              <a:rPr lang="en-US" sz="3600" kern="1200" dirty="0" err="1">
                <a:solidFill>
                  <a:schemeClr val="tx2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supertext</a:t>
            </a:r>
            <a:r>
              <a:rPr lang="en-US" sz="3600" kern="1200" dirty="0">
                <a:solidFill>
                  <a:schemeClr val="tx2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2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och</a:t>
            </a:r>
            <a:r>
              <a:rPr lang="en-US" sz="3600" kern="1200" dirty="0">
                <a:solidFill>
                  <a:schemeClr val="tx2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 ”min </a:t>
            </a:r>
            <a:r>
              <a:rPr lang="en-US" sz="3600" kern="1200" dirty="0" err="1">
                <a:solidFill>
                  <a:schemeClr val="tx2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fotboll</a:t>
            </a:r>
            <a:r>
              <a:rPr lang="en-US" sz="3600" kern="1200" dirty="0">
                <a:solidFill>
                  <a:schemeClr val="tx2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”. </a:t>
            </a:r>
          </a:p>
        </p:txBody>
      </p:sp>
      <p:sp>
        <p:nvSpPr>
          <p:cNvPr id="6" name="Underrubrik 5">
            <a:extLst>
              <a:ext uri="{FF2B5EF4-FFF2-40B4-BE49-F238E27FC236}">
                <a16:creationId xmlns:a16="http://schemas.microsoft.com/office/drawing/2014/main" id="{09DEE2A1-1E0B-0965-9B3E-04907E2165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671" y="1473201"/>
            <a:ext cx="6676415" cy="456800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2"/>
              </a:solidFill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000" b="1" dirty="0" err="1">
                <a:solidFill>
                  <a:schemeClr val="tx2"/>
                </a:solidFill>
              </a:rPr>
              <a:t>På</a:t>
            </a:r>
            <a:r>
              <a:rPr lang="en-US" sz="2000" b="1" dirty="0">
                <a:solidFill>
                  <a:schemeClr val="tx2"/>
                </a:solidFill>
              </a:rPr>
              <a:t> laget.se </a:t>
            </a:r>
            <a:r>
              <a:rPr lang="en-US" sz="2000" b="1" dirty="0" err="1">
                <a:solidFill>
                  <a:schemeClr val="tx2"/>
                </a:solidFill>
              </a:rPr>
              <a:t>har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vårt</a:t>
            </a:r>
            <a:r>
              <a:rPr lang="en-US" sz="2000" b="1" dirty="0">
                <a:solidFill>
                  <a:schemeClr val="tx2"/>
                </a:solidFill>
              </a:rPr>
              <a:t> lag P14 </a:t>
            </a:r>
            <a:r>
              <a:rPr lang="en-US" sz="2000" b="1" dirty="0" err="1">
                <a:solidFill>
                  <a:schemeClr val="tx2"/>
                </a:solidFill>
              </a:rPr>
              <a:t>en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egen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sida</a:t>
            </a:r>
            <a:r>
              <a:rPr lang="en-US" sz="2000" b="1" dirty="0">
                <a:solidFill>
                  <a:schemeClr val="tx2"/>
                </a:solidFill>
              </a:rPr>
              <a:t>. 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2"/>
                </a:solidFill>
              </a:rPr>
              <a:t>Ett</a:t>
            </a:r>
            <a:r>
              <a:rPr lang="en-US" sz="2000" dirty="0">
                <a:solidFill>
                  <a:schemeClr val="tx2"/>
                </a:solidFill>
              </a:rPr>
              <a:t> tips för </a:t>
            </a:r>
            <a:r>
              <a:rPr lang="en-US" sz="2000" dirty="0" err="1">
                <a:solidFill>
                  <a:schemeClr val="tx2"/>
                </a:solidFill>
              </a:rPr>
              <a:t>att</a:t>
            </a:r>
            <a:r>
              <a:rPr lang="en-US" sz="2000" dirty="0">
                <a:solidFill>
                  <a:schemeClr val="tx2"/>
                </a:solidFill>
              </a:rPr>
              <a:t> ha </a:t>
            </a:r>
            <a:r>
              <a:rPr lang="en-US" sz="2000" dirty="0" err="1">
                <a:solidFill>
                  <a:schemeClr val="tx2"/>
                </a:solidFill>
              </a:rPr>
              <a:t>koll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på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träningar</a:t>
            </a:r>
            <a:r>
              <a:rPr lang="en-US" sz="2000" dirty="0">
                <a:solidFill>
                  <a:schemeClr val="tx2"/>
                </a:solidFill>
              </a:rPr>
              <a:t>, matcher, </a:t>
            </a:r>
            <a:r>
              <a:rPr lang="en-US" sz="2000" dirty="0" err="1">
                <a:solidFill>
                  <a:schemeClr val="tx2"/>
                </a:solidFill>
              </a:rPr>
              <a:t>cuper</a:t>
            </a:r>
            <a:r>
              <a:rPr lang="en-US" sz="2000" dirty="0">
                <a:solidFill>
                  <a:schemeClr val="tx2"/>
                </a:solidFill>
              </a:rPr>
              <a:t> med </a:t>
            </a:r>
            <a:r>
              <a:rPr lang="en-US" sz="2000" dirty="0" err="1">
                <a:solidFill>
                  <a:schemeClr val="tx2"/>
                </a:solidFill>
              </a:rPr>
              <a:t>mera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är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att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prenumerera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på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kalendern</a:t>
            </a:r>
            <a:r>
              <a:rPr lang="en-US" sz="2000" dirty="0">
                <a:solidFill>
                  <a:schemeClr val="tx2"/>
                </a:solidFill>
              </a:rPr>
              <a:t>. 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Under </a:t>
            </a:r>
            <a:r>
              <a:rPr lang="en-US" sz="2000" dirty="0" err="1">
                <a:solidFill>
                  <a:schemeClr val="tx2"/>
                </a:solidFill>
              </a:rPr>
              <a:t>dokument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hittar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ni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viktig</a:t>
            </a:r>
            <a:r>
              <a:rPr lang="en-US" sz="2000" dirty="0">
                <a:solidFill>
                  <a:schemeClr val="tx2"/>
                </a:solidFill>
              </a:rPr>
              <a:t> information </a:t>
            </a:r>
            <a:r>
              <a:rPr lang="en-US" sz="2000" dirty="0" err="1">
                <a:solidFill>
                  <a:schemeClr val="tx2"/>
                </a:solidFill>
              </a:rPr>
              <a:t>exempelvis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spelschemat</a:t>
            </a:r>
            <a:r>
              <a:rPr lang="en-US" sz="2000" dirty="0">
                <a:solidFill>
                  <a:schemeClr val="tx2"/>
                </a:solidFill>
              </a:rPr>
              <a:t>. </a:t>
            </a:r>
            <a:r>
              <a:rPr lang="en-US" sz="2000" dirty="0" err="1">
                <a:solidFill>
                  <a:schemeClr val="tx2"/>
                </a:solidFill>
              </a:rPr>
              <a:t>Är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inte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klart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ännu</a:t>
            </a:r>
            <a:r>
              <a:rPr lang="en-US" sz="2000" dirty="0">
                <a:solidFill>
                  <a:schemeClr val="tx2"/>
                </a:solidFill>
              </a:rPr>
              <a:t> men </a:t>
            </a:r>
            <a:r>
              <a:rPr lang="en-US" sz="2000" dirty="0" err="1">
                <a:solidFill>
                  <a:schemeClr val="tx2"/>
                </a:solidFill>
              </a:rPr>
              <a:t>kommer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att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finnas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inom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kort</a:t>
            </a:r>
            <a:r>
              <a:rPr lang="en-US" sz="2000" dirty="0">
                <a:solidFill>
                  <a:schemeClr val="tx2"/>
                </a:solidFill>
              </a:rPr>
              <a:t>. 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2"/>
              </a:solidFill>
            </a:endParaRP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2"/>
                </a:solidFill>
              </a:rPr>
              <a:t>Appen </a:t>
            </a:r>
            <a:r>
              <a:rPr lang="en-US" sz="2000" b="1" dirty="0" err="1">
                <a:solidFill>
                  <a:schemeClr val="tx2"/>
                </a:solidFill>
              </a:rPr>
              <a:t>Supertext</a:t>
            </a:r>
            <a:r>
              <a:rPr lang="en-US" sz="2000" dirty="0">
                <a:solidFill>
                  <a:schemeClr val="tx2"/>
                </a:solidFill>
              </a:rPr>
              <a:t>, </a:t>
            </a:r>
          </a:p>
          <a:p>
            <a:pPr marL="114300" algn="l"/>
            <a:r>
              <a:rPr lang="en-US" sz="2000" dirty="0" err="1">
                <a:solidFill>
                  <a:schemeClr val="tx2"/>
                </a:solidFill>
              </a:rPr>
              <a:t>På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supertext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skickar</a:t>
            </a:r>
            <a:r>
              <a:rPr lang="en-US" sz="2000" dirty="0">
                <a:solidFill>
                  <a:schemeClr val="tx2"/>
                </a:solidFill>
              </a:rPr>
              <a:t> vi </a:t>
            </a:r>
            <a:r>
              <a:rPr lang="en-US" sz="2000" dirty="0" err="1">
                <a:solidFill>
                  <a:schemeClr val="tx2"/>
                </a:solidFill>
              </a:rPr>
              <a:t>ut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löpande</a:t>
            </a:r>
            <a:r>
              <a:rPr lang="en-US" sz="2000" dirty="0">
                <a:solidFill>
                  <a:schemeClr val="tx2"/>
                </a:solidFill>
              </a:rPr>
              <a:t> information i </a:t>
            </a:r>
            <a:r>
              <a:rPr lang="en-US" sz="2000" dirty="0" err="1">
                <a:solidFill>
                  <a:schemeClr val="tx2"/>
                </a:solidFill>
              </a:rPr>
              <a:t>en</a:t>
            </a:r>
            <a:r>
              <a:rPr lang="en-US" sz="2000" dirty="0">
                <a:solidFill>
                  <a:schemeClr val="tx2"/>
                </a:solidFill>
              </a:rPr>
              <a:t> ”</a:t>
            </a:r>
            <a:r>
              <a:rPr lang="en-US" sz="2000" dirty="0" err="1">
                <a:solidFill>
                  <a:schemeClr val="tx2"/>
                </a:solidFill>
              </a:rPr>
              <a:t>sms-tråd</a:t>
            </a:r>
            <a:r>
              <a:rPr lang="en-US" sz="2000" dirty="0">
                <a:solidFill>
                  <a:schemeClr val="tx2"/>
                </a:solidFill>
              </a:rPr>
              <a:t>”. 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2"/>
              </a:solidFill>
            </a:endParaRPr>
          </a:p>
          <a:p>
            <a:pPr algn="l"/>
            <a:r>
              <a:rPr lang="en-US" sz="1100" dirty="0">
                <a:solidFill>
                  <a:schemeClr val="tx2"/>
                </a:solidFill>
              </a:rPr>
              <a:t>	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5EE5136-01F1-466C-962D-BA9B4C6757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369897" y="0"/>
            <a:ext cx="5822103" cy="6685267"/>
            <a:chOff x="6357228" y="0"/>
            <a:chExt cx="5822103" cy="6685267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11D3AD4-AF9B-4EB5-8C7B-C45D173B4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57228" y="0"/>
              <a:ext cx="5822102" cy="6685267"/>
            </a:xfrm>
            <a:custGeom>
              <a:avLst/>
              <a:gdLst>
                <a:gd name="connsiteX0" fmla="*/ 2605444 w 5822102"/>
                <a:gd name="connsiteY0" fmla="*/ 0 h 6685267"/>
                <a:gd name="connsiteX1" fmla="*/ 4757391 w 5822102"/>
                <a:gd name="connsiteY1" fmla="*/ 0 h 6685267"/>
                <a:gd name="connsiteX2" fmla="*/ 4913680 w 5822102"/>
                <a:gd name="connsiteY2" fmla="*/ 56274 h 6685267"/>
                <a:gd name="connsiteX3" fmla="*/ 5376238 w 5822102"/>
                <a:gd name="connsiteY3" fmla="*/ 282027 h 6685267"/>
                <a:gd name="connsiteX4" fmla="*/ 5658024 w 5822102"/>
                <a:gd name="connsiteY4" fmla="*/ 471014 h 6685267"/>
                <a:gd name="connsiteX5" fmla="*/ 5822102 w 5822102"/>
                <a:gd name="connsiteY5" fmla="*/ 609109 h 6685267"/>
                <a:gd name="connsiteX6" fmla="*/ 5822102 w 5822102"/>
                <a:gd name="connsiteY6" fmla="*/ 760697 h 6685267"/>
                <a:gd name="connsiteX7" fmla="*/ 5707785 w 5822102"/>
                <a:gd name="connsiteY7" fmla="*/ 666601 h 6685267"/>
                <a:gd name="connsiteX8" fmla="*/ 5577306 w 5822102"/>
                <a:gd name="connsiteY8" fmla="*/ 571666 h 6685267"/>
                <a:gd name="connsiteX9" fmla="*/ 5298630 w 5822102"/>
                <a:gd name="connsiteY9" fmla="*/ 407449 h 6685267"/>
                <a:gd name="connsiteX10" fmla="*/ 4690768 w 5822102"/>
                <a:gd name="connsiteY10" fmla="*/ 184979 h 6685267"/>
                <a:gd name="connsiteX11" fmla="*/ 4048577 w 5822102"/>
                <a:gd name="connsiteY11" fmla="*/ 99280 h 6685267"/>
                <a:gd name="connsiteX12" fmla="*/ 3405404 w 5822102"/>
                <a:gd name="connsiteY12" fmla="*/ 131937 h 6685267"/>
                <a:gd name="connsiteX13" fmla="*/ 3089702 w 5822102"/>
                <a:gd name="connsiteY13" fmla="*/ 190190 h 6685267"/>
                <a:gd name="connsiteX14" fmla="*/ 2780132 w 5822102"/>
                <a:gd name="connsiteY14" fmla="*/ 273457 h 6685267"/>
                <a:gd name="connsiteX15" fmla="*/ 2478040 w 5822102"/>
                <a:gd name="connsiteY15" fmla="*/ 379654 h 6685267"/>
                <a:gd name="connsiteX16" fmla="*/ 2184897 w 5822102"/>
                <a:gd name="connsiteY16" fmla="*/ 507972 h 6685267"/>
                <a:gd name="connsiteX17" fmla="*/ 1629141 w 5822102"/>
                <a:gd name="connsiteY17" fmla="*/ 823205 h 6685267"/>
                <a:gd name="connsiteX18" fmla="*/ 1497711 w 5822102"/>
                <a:gd name="connsiteY18" fmla="*/ 914000 h 6685267"/>
                <a:gd name="connsiteX19" fmla="*/ 1433099 w 5822102"/>
                <a:gd name="connsiteY19" fmla="*/ 960903 h 6685267"/>
                <a:gd name="connsiteX20" fmla="*/ 1369346 w 5822102"/>
                <a:gd name="connsiteY20" fmla="*/ 1008963 h 6685267"/>
                <a:gd name="connsiteX21" fmla="*/ 1123406 w 5822102"/>
                <a:gd name="connsiteY21" fmla="*/ 1212905 h 6685267"/>
                <a:gd name="connsiteX22" fmla="*/ 684367 w 5822102"/>
                <a:gd name="connsiteY22" fmla="*/ 1675564 h 6685267"/>
                <a:gd name="connsiteX23" fmla="*/ 497153 w 5822102"/>
                <a:gd name="connsiteY23" fmla="*/ 1933588 h 6685267"/>
                <a:gd name="connsiteX24" fmla="*/ 337770 w 5822102"/>
                <a:gd name="connsiteY24" fmla="*/ 2208983 h 6685267"/>
                <a:gd name="connsiteX25" fmla="*/ 302461 w 5822102"/>
                <a:gd name="connsiteY25" fmla="*/ 2280207 h 6685267"/>
                <a:gd name="connsiteX26" fmla="*/ 285296 w 5822102"/>
                <a:gd name="connsiteY26" fmla="*/ 2316107 h 6685267"/>
                <a:gd name="connsiteX27" fmla="*/ 268991 w 5822102"/>
                <a:gd name="connsiteY27" fmla="*/ 2352355 h 6685267"/>
                <a:gd name="connsiteX28" fmla="*/ 237849 w 5822102"/>
                <a:gd name="connsiteY28" fmla="*/ 2425432 h 6685267"/>
                <a:gd name="connsiteX29" fmla="*/ 208670 w 5822102"/>
                <a:gd name="connsiteY29" fmla="*/ 2499319 h 6685267"/>
                <a:gd name="connsiteX30" fmla="*/ 113775 w 5822102"/>
                <a:gd name="connsiteY30" fmla="*/ 2801929 h 6685267"/>
                <a:gd name="connsiteX31" fmla="*/ 36781 w 5822102"/>
                <a:gd name="connsiteY31" fmla="*/ 3428922 h 6685267"/>
                <a:gd name="connsiteX32" fmla="*/ 69148 w 5822102"/>
                <a:gd name="connsiteY32" fmla="*/ 3741955 h 6685267"/>
                <a:gd name="connsiteX33" fmla="*/ 167966 w 5822102"/>
                <a:gd name="connsiteY33" fmla="*/ 4041323 h 6685267"/>
                <a:gd name="connsiteX34" fmla="*/ 202049 w 5822102"/>
                <a:gd name="connsiteY34" fmla="*/ 4112894 h 6685267"/>
                <a:gd name="connsiteX35" fmla="*/ 239933 w 5822102"/>
                <a:gd name="connsiteY35" fmla="*/ 4182843 h 6685267"/>
                <a:gd name="connsiteX36" fmla="*/ 323916 w 5822102"/>
                <a:gd name="connsiteY36" fmla="*/ 4318456 h 6685267"/>
                <a:gd name="connsiteX37" fmla="*/ 416604 w 5822102"/>
                <a:gd name="connsiteY37" fmla="*/ 4449436 h 6685267"/>
                <a:gd name="connsiteX38" fmla="*/ 515911 w 5822102"/>
                <a:gd name="connsiteY38" fmla="*/ 4576711 h 6685267"/>
                <a:gd name="connsiteX39" fmla="*/ 722619 w 5822102"/>
                <a:gd name="connsiteY39" fmla="*/ 4828482 h 6685267"/>
                <a:gd name="connsiteX40" fmla="*/ 825972 w 5822102"/>
                <a:gd name="connsiteY40" fmla="*/ 4956104 h 6685267"/>
                <a:gd name="connsiteX41" fmla="*/ 926506 w 5822102"/>
                <a:gd name="connsiteY41" fmla="*/ 5085347 h 6685267"/>
                <a:gd name="connsiteX42" fmla="*/ 1027040 w 5822102"/>
                <a:gd name="connsiteY42" fmla="*/ 5210191 h 6685267"/>
                <a:gd name="connsiteX43" fmla="*/ 1132110 w 5822102"/>
                <a:gd name="connsiteY43" fmla="*/ 5330748 h 6685267"/>
                <a:gd name="connsiteX44" fmla="*/ 1354880 w 5822102"/>
                <a:gd name="connsiteY44" fmla="*/ 5558083 h 6685267"/>
                <a:gd name="connsiteX45" fmla="*/ 1855220 w 5822102"/>
                <a:gd name="connsiteY45" fmla="*/ 5937591 h 6685267"/>
                <a:gd name="connsiteX46" fmla="*/ 2131810 w 5822102"/>
                <a:gd name="connsiteY46" fmla="*/ 6080268 h 6685267"/>
                <a:gd name="connsiteX47" fmla="*/ 2423726 w 5822102"/>
                <a:gd name="connsiteY47" fmla="*/ 6188087 h 6685267"/>
                <a:gd name="connsiteX48" fmla="*/ 2727780 w 5822102"/>
                <a:gd name="connsiteY48" fmla="*/ 6262552 h 6685267"/>
                <a:gd name="connsiteX49" fmla="*/ 3041276 w 5822102"/>
                <a:gd name="connsiteY49" fmla="*/ 6304245 h 6685267"/>
                <a:gd name="connsiteX50" fmla="*/ 3360532 w 5822102"/>
                <a:gd name="connsiteY50" fmla="*/ 6317331 h 6685267"/>
                <a:gd name="connsiteX51" fmla="*/ 3439855 w 5822102"/>
                <a:gd name="connsiteY51" fmla="*/ 6316751 h 6685267"/>
                <a:gd name="connsiteX52" fmla="*/ 3478721 w 5822102"/>
                <a:gd name="connsiteY52" fmla="*/ 6315826 h 6685267"/>
                <a:gd name="connsiteX53" fmla="*/ 3517463 w 5822102"/>
                <a:gd name="connsiteY53" fmla="*/ 6313971 h 6685267"/>
                <a:gd name="connsiteX54" fmla="*/ 3671452 w 5822102"/>
                <a:gd name="connsiteY54" fmla="*/ 6301233 h 6685267"/>
                <a:gd name="connsiteX55" fmla="*/ 4265460 w 5822102"/>
                <a:gd name="connsiteY55" fmla="*/ 6149638 h 6685267"/>
                <a:gd name="connsiteX56" fmla="*/ 4546587 w 5822102"/>
                <a:gd name="connsiteY56" fmla="*/ 6018079 h 6685267"/>
                <a:gd name="connsiteX57" fmla="*/ 4818030 w 5822102"/>
                <a:gd name="connsiteY57" fmla="*/ 5858029 h 6685267"/>
                <a:gd name="connsiteX58" fmla="*/ 5081870 w 5822102"/>
                <a:gd name="connsiteY58" fmla="*/ 5676903 h 6685267"/>
                <a:gd name="connsiteX59" fmla="*/ 5212073 w 5822102"/>
                <a:gd name="connsiteY59" fmla="*/ 5581013 h 6685267"/>
                <a:gd name="connsiteX60" fmla="*/ 5343625 w 5822102"/>
                <a:gd name="connsiteY60" fmla="*/ 5481533 h 6685267"/>
                <a:gd name="connsiteX61" fmla="*/ 5610378 w 5822102"/>
                <a:gd name="connsiteY61" fmla="*/ 5284425 h 6685267"/>
                <a:gd name="connsiteX62" fmla="*/ 5822102 w 5822102"/>
                <a:gd name="connsiteY62" fmla="*/ 5126414 h 6685267"/>
                <a:gd name="connsiteX63" fmla="*/ 5822102 w 5822102"/>
                <a:gd name="connsiteY63" fmla="*/ 5556641 h 6685267"/>
                <a:gd name="connsiteX64" fmla="*/ 5576325 w 5822102"/>
                <a:gd name="connsiteY64" fmla="*/ 5749979 h 6685267"/>
                <a:gd name="connsiteX65" fmla="*/ 5447715 w 5822102"/>
                <a:gd name="connsiteY65" fmla="*/ 5852818 h 6685267"/>
                <a:gd name="connsiteX66" fmla="*/ 5315059 w 5822102"/>
                <a:gd name="connsiteY66" fmla="*/ 5956236 h 6685267"/>
                <a:gd name="connsiteX67" fmla="*/ 5038468 w 5822102"/>
                <a:gd name="connsiteY67" fmla="*/ 6155776 h 6685267"/>
                <a:gd name="connsiteX68" fmla="*/ 4741892 w 5822102"/>
                <a:gd name="connsiteY68" fmla="*/ 6338292 h 6685267"/>
                <a:gd name="connsiteX69" fmla="*/ 4420920 w 5822102"/>
                <a:gd name="connsiteY69" fmla="*/ 6492203 h 6685267"/>
                <a:gd name="connsiteX70" fmla="*/ 3717672 w 5822102"/>
                <a:gd name="connsiteY70" fmla="*/ 6670434 h 6685267"/>
                <a:gd name="connsiteX71" fmla="*/ 3535853 w 5822102"/>
                <a:gd name="connsiteY71" fmla="*/ 6683289 h 6685267"/>
                <a:gd name="connsiteX72" fmla="*/ 3490367 w 5822102"/>
                <a:gd name="connsiteY72" fmla="*/ 6684910 h 6685267"/>
                <a:gd name="connsiteX73" fmla="*/ 3445005 w 5822102"/>
                <a:gd name="connsiteY73" fmla="*/ 6685142 h 6685267"/>
                <a:gd name="connsiteX74" fmla="*/ 3355872 w 5822102"/>
                <a:gd name="connsiteY74" fmla="*/ 6684100 h 6685267"/>
                <a:gd name="connsiteX75" fmla="*/ 3179203 w 5822102"/>
                <a:gd name="connsiteY75" fmla="*/ 6677150 h 6685267"/>
                <a:gd name="connsiteX76" fmla="*/ 3002410 w 5822102"/>
                <a:gd name="connsiteY76" fmla="*/ 6661169 h 6685267"/>
                <a:gd name="connsiteX77" fmla="*/ 2650296 w 5822102"/>
                <a:gd name="connsiteY77" fmla="*/ 6604191 h 6685267"/>
                <a:gd name="connsiteX78" fmla="*/ 2306028 w 5822102"/>
                <a:gd name="connsiteY78" fmla="*/ 6505869 h 6685267"/>
                <a:gd name="connsiteX79" fmla="*/ 1978803 w 5822102"/>
                <a:gd name="connsiteY79" fmla="*/ 6363307 h 6685267"/>
                <a:gd name="connsiteX80" fmla="*/ 1678428 w 5822102"/>
                <a:gd name="connsiteY80" fmla="*/ 6177779 h 6685267"/>
                <a:gd name="connsiteX81" fmla="*/ 1175880 w 5822102"/>
                <a:gd name="connsiteY81" fmla="*/ 5710373 h 6685267"/>
                <a:gd name="connsiteX82" fmla="*/ 971502 w 5822102"/>
                <a:gd name="connsiteY82" fmla="*/ 5445399 h 6685267"/>
                <a:gd name="connsiteX83" fmla="*/ 790909 w 5822102"/>
                <a:gd name="connsiteY83" fmla="*/ 5169078 h 6685267"/>
                <a:gd name="connsiteX84" fmla="*/ 706680 w 5822102"/>
                <a:gd name="connsiteY84" fmla="*/ 5031959 h 6685267"/>
                <a:gd name="connsiteX85" fmla="*/ 619143 w 5822102"/>
                <a:gd name="connsiteY85" fmla="*/ 4897157 h 6685267"/>
                <a:gd name="connsiteX86" fmla="*/ 436465 w 5822102"/>
                <a:gd name="connsiteY86" fmla="*/ 4628710 h 6685267"/>
                <a:gd name="connsiteX87" fmla="*/ 347088 w 5822102"/>
                <a:gd name="connsiteY87" fmla="*/ 4492171 h 6685267"/>
                <a:gd name="connsiteX88" fmla="*/ 262001 w 5822102"/>
                <a:gd name="connsiteY88" fmla="*/ 4352619 h 6685267"/>
                <a:gd name="connsiteX89" fmla="*/ 118679 w 5822102"/>
                <a:gd name="connsiteY89" fmla="*/ 4059853 h 6685267"/>
                <a:gd name="connsiteX90" fmla="*/ 28322 w 5822102"/>
                <a:gd name="connsiteY90" fmla="*/ 3749136 h 6685267"/>
                <a:gd name="connsiteX91" fmla="*/ 0 w 5822102"/>
                <a:gd name="connsiteY91" fmla="*/ 3428922 h 6685267"/>
                <a:gd name="connsiteX92" fmla="*/ 253052 w 5822102"/>
                <a:gd name="connsiteY92" fmla="*/ 2174356 h 6685267"/>
                <a:gd name="connsiteX93" fmla="*/ 389141 w 5822102"/>
                <a:gd name="connsiteY93" fmla="*/ 1877652 h 6685267"/>
                <a:gd name="connsiteX94" fmla="*/ 552079 w 5822102"/>
                <a:gd name="connsiteY94" fmla="*/ 1591834 h 6685267"/>
                <a:gd name="connsiteX95" fmla="*/ 954950 w 5822102"/>
                <a:gd name="connsiteY95" fmla="*/ 1061773 h 6685267"/>
                <a:gd name="connsiteX96" fmla="*/ 1192922 w 5822102"/>
                <a:gd name="connsiteY96" fmla="*/ 822626 h 6685267"/>
                <a:gd name="connsiteX97" fmla="*/ 1255939 w 5822102"/>
                <a:gd name="connsiteY97" fmla="*/ 765880 h 6685267"/>
                <a:gd name="connsiteX98" fmla="*/ 1320183 w 5822102"/>
                <a:gd name="connsiteY98" fmla="*/ 710291 h 6685267"/>
                <a:gd name="connsiteX99" fmla="*/ 1452961 w 5822102"/>
                <a:gd name="connsiteY99" fmla="*/ 603514 h 6685267"/>
                <a:gd name="connsiteX100" fmla="*/ 2033360 w 5822102"/>
                <a:gd name="connsiteY100" fmla="*/ 235818 h 6685267"/>
                <a:gd name="connsiteX101" fmla="*/ 2512513 w 5822102"/>
                <a:gd name="connsiteY101" fmla="*/ 30012 h 668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5822102" h="6685267">
                  <a:moveTo>
                    <a:pt x="2605444" y="0"/>
                  </a:moveTo>
                  <a:lnTo>
                    <a:pt x="4757391" y="0"/>
                  </a:lnTo>
                  <a:lnTo>
                    <a:pt x="4913680" y="56274"/>
                  </a:lnTo>
                  <a:cubicBezTo>
                    <a:pt x="5074659" y="119278"/>
                    <a:pt x="5229483" y="195083"/>
                    <a:pt x="5376238" y="282027"/>
                  </a:cubicBezTo>
                  <a:cubicBezTo>
                    <a:pt x="5474014" y="340105"/>
                    <a:pt x="5568080" y="403280"/>
                    <a:pt x="5658024" y="471014"/>
                  </a:cubicBezTo>
                  <a:lnTo>
                    <a:pt x="5822102" y="609109"/>
                  </a:lnTo>
                  <a:lnTo>
                    <a:pt x="5822102" y="760697"/>
                  </a:lnTo>
                  <a:lnTo>
                    <a:pt x="5707785" y="666601"/>
                  </a:lnTo>
                  <a:cubicBezTo>
                    <a:pt x="5665273" y="633682"/>
                    <a:pt x="5621749" y="602008"/>
                    <a:pt x="5577306" y="571666"/>
                  </a:cubicBezTo>
                  <a:cubicBezTo>
                    <a:pt x="5487929" y="511562"/>
                    <a:pt x="5395118" y="456089"/>
                    <a:pt x="5298630" y="407449"/>
                  </a:cubicBezTo>
                  <a:cubicBezTo>
                    <a:pt x="5106266" y="309010"/>
                    <a:pt x="4901153" y="235355"/>
                    <a:pt x="4690768" y="184979"/>
                  </a:cubicBezTo>
                  <a:cubicBezTo>
                    <a:pt x="4480382" y="134486"/>
                    <a:pt x="4264724" y="106807"/>
                    <a:pt x="4048577" y="99280"/>
                  </a:cubicBezTo>
                  <a:cubicBezTo>
                    <a:pt x="3832182" y="90709"/>
                    <a:pt x="3617997" y="102290"/>
                    <a:pt x="3405404" y="131937"/>
                  </a:cubicBezTo>
                  <a:cubicBezTo>
                    <a:pt x="3299353" y="147340"/>
                    <a:pt x="3193915" y="166449"/>
                    <a:pt x="3089702" y="190190"/>
                  </a:cubicBezTo>
                  <a:cubicBezTo>
                    <a:pt x="2985491" y="214278"/>
                    <a:pt x="2882137" y="241725"/>
                    <a:pt x="2780132" y="273457"/>
                  </a:cubicBezTo>
                  <a:cubicBezTo>
                    <a:pt x="2678126" y="305073"/>
                    <a:pt x="2577348" y="340510"/>
                    <a:pt x="2478040" y="379654"/>
                  </a:cubicBezTo>
                  <a:cubicBezTo>
                    <a:pt x="2378854" y="418914"/>
                    <a:pt x="2281017" y="461763"/>
                    <a:pt x="2184897" y="507972"/>
                  </a:cubicBezTo>
                  <a:cubicBezTo>
                    <a:pt x="1992657" y="600271"/>
                    <a:pt x="1806791" y="705542"/>
                    <a:pt x="1629141" y="823205"/>
                  </a:cubicBezTo>
                  <a:cubicBezTo>
                    <a:pt x="1584882" y="852736"/>
                    <a:pt x="1540745" y="882731"/>
                    <a:pt x="1497711" y="914000"/>
                  </a:cubicBezTo>
                  <a:cubicBezTo>
                    <a:pt x="1475888" y="929286"/>
                    <a:pt x="1454555" y="945153"/>
                    <a:pt x="1433099" y="960903"/>
                  </a:cubicBezTo>
                  <a:cubicBezTo>
                    <a:pt x="1411521" y="976537"/>
                    <a:pt x="1390311" y="992634"/>
                    <a:pt x="1369346" y="1008963"/>
                  </a:cubicBezTo>
                  <a:cubicBezTo>
                    <a:pt x="1285119" y="1074165"/>
                    <a:pt x="1202730" y="1141797"/>
                    <a:pt x="1123406" y="1212905"/>
                  </a:cubicBezTo>
                  <a:cubicBezTo>
                    <a:pt x="964391" y="1354656"/>
                    <a:pt x="816900" y="1509261"/>
                    <a:pt x="684367" y="1675564"/>
                  </a:cubicBezTo>
                  <a:cubicBezTo>
                    <a:pt x="618161" y="1758716"/>
                    <a:pt x="555512" y="1844763"/>
                    <a:pt x="497153" y="1933588"/>
                  </a:cubicBezTo>
                  <a:cubicBezTo>
                    <a:pt x="439775" y="2022877"/>
                    <a:pt x="385584" y="2114367"/>
                    <a:pt x="337770" y="2208983"/>
                  </a:cubicBezTo>
                  <a:cubicBezTo>
                    <a:pt x="325388" y="2232493"/>
                    <a:pt x="313862" y="2256349"/>
                    <a:pt x="302461" y="2280207"/>
                  </a:cubicBezTo>
                  <a:lnTo>
                    <a:pt x="285296" y="2316107"/>
                  </a:lnTo>
                  <a:lnTo>
                    <a:pt x="268991" y="2352355"/>
                  </a:lnTo>
                  <a:cubicBezTo>
                    <a:pt x="258324" y="2376560"/>
                    <a:pt x="247535" y="2400764"/>
                    <a:pt x="237849" y="2425432"/>
                  </a:cubicBezTo>
                  <a:cubicBezTo>
                    <a:pt x="228163" y="2450099"/>
                    <a:pt x="217498" y="2474419"/>
                    <a:pt x="208670" y="2499319"/>
                  </a:cubicBezTo>
                  <a:cubicBezTo>
                    <a:pt x="170909" y="2598219"/>
                    <a:pt x="138908" y="2699206"/>
                    <a:pt x="113775" y="2801929"/>
                  </a:cubicBezTo>
                  <a:cubicBezTo>
                    <a:pt x="62773" y="3006911"/>
                    <a:pt x="36659" y="3217917"/>
                    <a:pt x="36781" y="3428922"/>
                  </a:cubicBezTo>
                  <a:cubicBezTo>
                    <a:pt x="37394" y="3534078"/>
                    <a:pt x="47816" y="3639001"/>
                    <a:pt x="69148" y="3741955"/>
                  </a:cubicBezTo>
                  <a:cubicBezTo>
                    <a:pt x="91585" y="3844679"/>
                    <a:pt x="124074" y="3945202"/>
                    <a:pt x="167966" y="4041323"/>
                  </a:cubicBezTo>
                  <a:cubicBezTo>
                    <a:pt x="178387" y="4065528"/>
                    <a:pt x="190525" y="4089153"/>
                    <a:pt x="202049" y="4112894"/>
                  </a:cubicBezTo>
                  <a:cubicBezTo>
                    <a:pt x="214555" y="4136288"/>
                    <a:pt x="226447" y="4159912"/>
                    <a:pt x="239933" y="4182843"/>
                  </a:cubicBezTo>
                  <a:cubicBezTo>
                    <a:pt x="265680" y="4229167"/>
                    <a:pt x="294368" y="4274101"/>
                    <a:pt x="323916" y="4318456"/>
                  </a:cubicBezTo>
                  <a:cubicBezTo>
                    <a:pt x="353341" y="4362927"/>
                    <a:pt x="384849" y="4406240"/>
                    <a:pt x="416604" y="4449436"/>
                  </a:cubicBezTo>
                  <a:cubicBezTo>
                    <a:pt x="448847" y="4492286"/>
                    <a:pt x="482319" y="4534557"/>
                    <a:pt x="515911" y="4576711"/>
                  </a:cubicBezTo>
                  <a:cubicBezTo>
                    <a:pt x="583219" y="4661137"/>
                    <a:pt x="653594" y="4743825"/>
                    <a:pt x="722619" y="4828482"/>
                  </a:cubicBezTo>
                  <a:cubicBezTo>
                    <a:pt x="757315" y="4870637"/>
                    <a:pt x="791889" y="4913138"/>
                    <a:pt x="825972" y="4956104"/>
                  </a:cubicBezTo>
                  <a:cubicBezTo>
                    <a:pt x="859934" y="4998722"/>
                    <a:pt x="893649" y="5044004"/>
                    <a:pt x="926506" y="5085347"/>
                  </a:cubicBezTo>
                  <a:cubicBezTo>
                    <a:pt x="959119" y="5127734"/>
                    <a:pt x="993324" y="5168847"/>
                    <a:pt x="1027040" y="5210191"/>
                  </a:cubicBezTo>
                  <a:cubicBezTo>
                    <a:pt x="1061737" y="5250840"/>
                    <a:pt x="1096188" y="5291488"/>
                    <a:pt x="1132110" y="5330748"/>
                  </a:cubicBezTo>
                  <a:cubicBezTo>
                    <a:pt x="1203465" y="5409731"/>
                    <a:pt x="1277639" y="5485818"/>
                    <a:pt x="1354880" y="5558083"/>
                  </a:cubicBezTo>
                  <a:cubicBezTo>
                    <a:pt x="1509603" y="5702266"/>
                    <a:pt x="1676588" y="5830930"/>
                    <a:pt x="1855220" y="5937591"/>
                  </a:cubicBezTo>
                  <a:cubicBezTo>
                    <a:pt x="1944720" y="5990632"/>
                    <a:pt x="2036549" y="6039272"/>
                    <a:pt x="2131810" y="6080268"/>
                  </a:cubicBezTo>
                  <a:cubicBezTo>
                    <a:pt x="2226460" y="6122423"/>
                    <a:pt x="2324173" y="6157977"/>
                    <a:pt x="2423726" y="6188087"/>
                  </a:cubicBezTo>
                  <a:cubicBezTo>
                    <a:pt x="2523280" y="6218313"/>
                    <a:pt x="2624794" y="6242749"/>
                    <a:pt x="2727780" y="6262552"/>
                  </a:cubicBezTo>
                  <a:cubicBezTo>
                    <a:pt x="2830890" y="6282008"/>
                    <a:pt x="2935714" y="6295326"/>
                    <a:pt x="3041276" y="6304245"/>
                  </a:cubicBezTo>
                  <a:cubicBezTo>
                    <a:pt x="3146836" y="6313277"/>
                    <a:pt x="3253499" y="6317215"/>
                    <a:pt x="3360532" y="6317331"/>
                  </a:cubicBezTo>
                  <a:cubicBezTo>
                    <a:pt x="3387259" y="6317331"/>
                    <a:pt x="3414354" y="6317794"/>
                    <a:pt x="3439855" y="6316751"/>
                  </a:cubicBezTo>
                  <a:lnTo>
                    <a:pt x="3478721" y="6315826"/>
                  </a:lnTo>
                  <a:lnTo>
                    <a:pt x="3517463" y="6313971"/>
                  </a:lnTo>
                  <a:cubicBezTo>
                    <a:pt x="3569078" y="6311772"/>
                    <a:pt x="3620449" y="6306907"/>
                    <a:pt x="3671452" y="6301233"/>
                  </a:cubicBezTo>
                  <a:cubicBezTo>
                    <a:pt x="3875707" y="6277608"/>
                    <a:pt x="4074445" y="6225841"/>
                    <a:pt x="4265460" y="6149638"/>
                  </a:cubicBezTo>
                  <a:cubicBezTo>
                    <a:pt x="4361212" y="6111884"/>
                    <a:pt x="4454636" y="6067065"/>
                    <a:pt x="4546587" y="6018079"/>
                  </a:cubicBezTo>
                  <a:cubicBezTo>
                    <a:pt x="4638662" y="5969322"/>
                    <a:pt x="4729020" y="5915240"/>
                    <a:pt x="4818030" y="5858029"/>
                  </a:cubicBezTo>
                  <a:cubicBezTo>
                    <a:pt x="4907038" y="5800703"/>
                    <a:pt x="4994577" y="5739672"/>
                    <a:pt x="5081870" y="5676903"/>
                  </a:cubicBezTo>
                  <a:cubicBezTo>
                    <a:pt x="5125392" y="5645519"/>
                    <a:pt x="5168794" y="5613324"/>
                    <a:pt x="5212073" y="5581013"/>
                  </a:cubicBezTo>
                  <a:lnTo>
                    <a:pt x="5343625" y="5481533"/>
                  </a:lnTo>
                  <a:cubicBezTo>
                    <a:pt x="5432696" y="5414768"/>
                    <a:pt x="5521951" y="5349452"/>
                    <a:pt x="5610378" y="5284425"/>
                  </a:cubicBezTo>
                  <a:lnTo>
                    <a:pt x="5822102" y="5126414"/>
                  </a:lnTo>
                  <a:lnTo>
                    <a:pt x="5822102" y="5556641"/>
                  </a:lnTo>
                  <a:lnTo>
                    <a:pt x="5576325" y="5749979"/>
                  </a:lnTo>
                  <a:lnTo>
                    <a:pt x="5447715" y="5852818"/>
                  </a:lnTo>
                  <a:cubicBezTo>
                    <a:pt x="5403945" y="5887445"/>
                    <a:pt x="5359932" y="5922073"/>
                    <a:pt x="5315059" y="5956236"/>
                  </a:cubicBezTo>
                  <a:cubicBezTo>
                    <a:pt x="5225682" y="6024680"/>
                    <a:pt x="5133976" y="6091734"/>
                    <a:pt x="5038468" y="6155776"/>
                  </a:cubicBezTo>
                  <a:cubicBezTo>
                    <a:pt x="4943084" y="6219703"/>
                    <a:pt x="4845002" y="6281777"/>
                    <a:pt x="4741892" y="6338292"/>
                  </a:cubicBezTo>
                  <a:cubicBezTo>
                    <a:pt x="4638784" y="6394692"/>
                    <a:pt x="4532120" y="6447038"/>
                    <a:pt x="4420920" y="6492203"/>
                  </a:cubicBezTo>
                  <a:cubicBezTo>
                    <a:pt x="4199255" y="6583693"/>
                    <a:pt x="3959813" y="6644840"/>
                    <a:pt x="3717672" y="6670434"/>
                  </a:cubicBezTo>
                  <a:cubicBezTo>
                    <a:pt x="3657106" y="6676456"/>
                    <a:pt x="3596419" y="6681321"/>
                    <a:pt x="3535853" y="6683289"/>
                  </a:cubicBezTo>
                  <a:lnTo>
                    <a:pt x="3490367" y="6684910"/>
                  </a:lnTo>
                  <a:lnTo>
                    <a:pt x="3445005" y="6685142"/>
                  </a:lnTo>
                  <a:cubicBezTo>
                    <a:pt x="3414354" y="6685605"/>
                    <a:pt x="3385297" y="6684679"/>
                    <a:pt x="3355872" y="6684100"/>
                  </a:cubicBezTo>
                  <a:cubicBezTo>
                    <a:pt x="3297146" y="6683405"/>
                    <a:pt x="3238052" y="6680047"/>
                    <a:pt x="3179203" y="6677150"/>
                  </a:cubicBezTo>
                  <a:cubicBezTo>
                    <a:pt x="3120232" y="6672519"/>
                    <a:pt x="3061259" y="6668233"/>
                    <a:pt x="3002410" y="6661169"/>
                  </a:cubicBezTo>
                  <a:cubicBezTo>
                    <a:pt x="2884589" y="6647851"/>
                    <a:pt x="2766891" y="6629669"/>
                    <a:pt x="2650296" y="6604191"/>
                  </a:cubicBezTo>
                  <a:cubicBezTo>
                    <a:pt x="2533702" y="6578713"/>
                    <a:pt x="2418456" y="6545938"/>
                    <a:pt x="2306028" y="6505869"/>
                  </a:cubicBezTo>
                  <a:cubicBezTo>
                    <a:pt x="2193602" y="6465683"/>
                    <a:pt x="2084118" y="6417738"/>
                    <a:pt x="1978803" y="6363307"/>
                  </a:cubicBezTo>
                  <a:cubicBezTo>
                    <a:pt x="1873855" y="6308066"/>
                    <a:pt x="1773077" y="6246340"/>
                    <a:pt x="1678428" y="6177779"/>
                  </a:cubicBezTo>
                  <a:cubicBezTo>
                    <a:pt x="1488393" y="6041356"/>
                    <a:pt x="1321900" y="5881423"/>
                    <a:pt x="1175880" y="5710373"/>
                  </a:cubicBezTo>
                  <a:cubicBezTo>
                    <a:pt x="1103177" y="5624441"/>
                    <a:pt x="1035501" y="5535732"/>
                    <a:pt x="971502" y="5445399"/>
                  </a:cubicBezTo>
                  <a:cubicBezTo>
                    <a:pt x="907380" y="5355069"/>
                    <a:pt x="847550" y="5262768"/>
                    <a:pt x="790909" y="5169078"/>
                  </a:cubicBezTo>
                  <a:cubicBezTo>
                    <a:pt x="761974" y="5121712"/>
                    <a:pt x="735492" y="5077357"/>
                    <a:pt x="706680" y="5031959"/>
                  </a:cubicBezTo>
                  <a:cubicBezTo>
                    <a:pt x="678114" y="4986910"/>
                    <a:pt x="649058" y="4941860"/>
                    <a:pt x="619143" y="4897157"/>
                  </a:cubicBezTo>
                  <a:lnTo>
                    <a:pt x="436465" y="4628710"/>
                  </a:lnTo>
                  <a:cubicBezTo>
                    <a:pt x="406182" y="4583544"/>
                    <a:pt x="376267" y="4538147"/>
                    <a:pt x="347088" y="4492171"/>
                  </a:cubicBezTo>
                  <a:cubicBezTo>
                    <a:pt x="317908" y="4446194"/>
                    <a:pt x="288974" y="4400102"/>
                    <a:pt x="262001" y="4352619"/>
                  </a:cubicBezTo>
                  <a:cubicBezTo>
                    <a:pt x="207934" y="4258119"/>
                    <a:pt x="158280" y="4160840"/>
                    <a:pt x="118679" y="4059853"/>
                  </a:cubicBezTo>
                  <a:cubicBezTo>
                    <a:pt x="78343" y="3959214"/>
                    <a:pt x="48429" y="3854870"/>
                    <a:pt x="28322" y="3749136"/>
                  </a:cubicBezTo>
                  <a:cubicBezTo>
                    <a:pt x="9073" y="3643402"/>
                    <a:pt x="0" y="3536046"/>
                    <a:pt x="0" y="3428922"/>
                  </a:cubicBezTo>
                  <a:cubicBezTo>
                    <a:pt x="1594" y="3001816"/>
                    <a:pt x="89010" y="2575868"/>
                    <a:pt x="253052" y="2174356"/>
                  </a:cubicBezTo>
                  <a:cubicBezTo>
                    <a:pt x="294246" y="2074066"/>
                    <a:pt x="338873" y="1974700"/>
                    <a:pt x="389141" y="1877652"/>
                  </a:cubicBezTo>
                  <a:cubicBezTo>
                    <a:pt x="438672" y="1780256"/>
                    <a:pt x="493230" y="1684945"/>
                    <a:pt x="552079" y="1591834"/>
                  </a:cubicBezTo>
                  <a:cubicBezTo>
                    <a:pt x="669900" y="1405728"/>
                    <a:pt x="804394" y="1227729"/>
                    <a:pt x="954950" y="1061773"/>
                  </a:cubicBezTo>
                  <a:cubicBezTo>
                    <a:pt x="1030597" y="979085"/>
                    <a:pt x="1109552" y="898829"/>
                    <a:pt x="1192922" y="822626"/>
                  </a:cubicBezTo>
                  <a:cubicBezTo>
                    <a:pt x="1213642" y="803402"/>
                    <a:pt x="1234483" y="784409"/>
                    <a:pt x="1255939" y="765880"/>
                  </a:cubicBezTo>
                  <a:cubicBezTo>
                    <a:pt x="1277273" y="747234"/>
                    <a:pt x="1298237" y="728241"/>
                    <a:pt x="1320183" y="710291"/>
                  </a:cubicBezTo>
                  <a:cubicBezTo>
                    <a:pt x="1363585" y="673811"/>
                    <a:pt x="1408088" y="638489"/>
                    <a:pt x="1452961" y="603514"/>
                  </a:cubicBezTo>
                  <a:cubicBezTo>
                    <a:pt x="1633310" y="464543"/>
                    <a:pt x="1828125" y="341437"/>
                    <a:pt x="2033360" y="235818"/>
                  </a:cubicBezTo>
                  <a:cubicBezTo>
                    <a:pt x="2187242" y="156561"/>
                    <a:pt x="2347554" y="87597"/>
                    <a:pt x="2512513" y="3001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18">
              <a:extLst>
                <a:ext uri="{FF2B5EF4-FFF2-40B4-BE49-F238E27FC236}">
                  <a16:creationId xmlns:a16="http://schemas.microsoft.com/office/drawing/2014/main" id="{15102EBE-A80F-4CFF-B1DD-941EF9728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04998" y="98659"/>
              <a:ext cx="5774333" cy="6315453"/>
            </a:xfrm>
            <a:custGeom>
              <a:avLst/>
              <a:gdLst>
                <a:gd name="connsiteX0" fmla="*/ 3707237 w 5774333"/>
                <a:gd name="connsiteY0" fmla="*/ 1489 h 6315453"/>
                <a:gd name="connsiteX1" fmla="*/ 4037665 w 5774333"/>
                <a:gd name="connsiteY1" fmla="*/ 6121 h 6315453"/>
                <a:gd name="connsiteX2" fmla="*/ 4692239 w 5774333"/>
                <a:gd name="connsiteY2" fmla="*/ 102128 h 6315453"/>
                <a:gd name="connsiteX3" fmla="*/ 5315059 w 5774333"/>
                <a:gd name="connsiteY3" fmla="*/ 324945 h 6315453"/>
                <a:gd name="connsiteX4" fmla="*/ 5738325 w 5774333"/>
                <a:gd name="connsiteY4" fmla="*/ 578286 h 6315453"/>
                <a:gd name="connsiteX5" fmla="*/ 5774333 w 5774333"/>
                <a:gd name="connsiteY5" fmla="*/ 606551 h 6315453"/>
                <a:gd name="connsiteX6" fmla="*/ 5774333 w 5774333"/>
                <a:gd name="connsiteY6" fmla="*/ 975490 h 6315453"/>
                <a:gd name="connsiteX7" fmla="*/ 5676001 w 5774333"/>
                <a:gd name="connsiteY7" fmla="*/ 889749 h 6315453"/>
                <a:gd name="connsiteX8" fmla="*/ 5177132 w 5774333"/>
                <a:gd name="connsiteY8" fmla="*/ 581926 h 6315453"/>
                <a:gd name="connsiteX9" fmla="*/ 4615735 w 5774333"/>
                <a:gd name="connsiteY9" fmla="*/ 388640 h 6315453"/>
                <a:gd name="connsiteX10" fmla="*/ 4020010 w 5774333"/>
                <a:gd name="connsiteY10" fmla="*/ 308500 h 6315453"/>
                <a:gd name="connsiteX11" fmla="*/ 3416315 w 5774333"/>
                <a:gd name="connsiteY11" fmla="*/ 328882 h 6315453"/>
                <a:gd name="connsiteX12" fmla="*/ 2823779 w 5774333"/>
                <a:gd name="connsiteY12" fmla="*/ 446545 h 6315453"/>
                <a:gd name="connsiteX13" fmla="*/ 2256987 w 5774333"/>
                <a:gd name="connsiteY13" fmla="*/ 651296 h 6315453"/>
                <a:gd name="connsiteX14" fmla="*/ 1244169 w 5774333"/>
                <a:gd name="connsiteY14" fmla="*/ 1280374 h 6315453"/>
                <a:gd name="connsiteX15" fmla="*/ 830141 w 5774333"/>
                <a:gd name="connsiteY15" fmla="*/ 1700184 h 6315453"/>
                <a:gd name="connsiteX16" fmla="*/ 502792 w 5774333"/>
                <a:gd name="connsiteY16" fmla="*/ 2182300 h 6315453"/>
                <a:gd name="connsiteX17" fmla="*/ 280637 w 5774333"/>
                <a:gd name="connsiteY17" fmla="*/ 2715256 h 6315453"/>
                <a:gd name="connsiteX18" fmla="*/ 199843 w 5774333"/>
                <a:gd name="connsiteY18" fmla="*/ 3283418 h 6315453"/>
                <a:gd name="connsiteX19" fmla="*/ 233926 w 5774333"/>
                <a:gd name="connsiteY19" fmla="*/ 3561593 h 6315453"/>
                <a:gd name="connsiteX20" fmla="*/ 334582 w 5774333"/>
                <a:gd name="connsiteY20" fmla="*/ 3821816 h 6315453"/>
                <a:gd name="connsiteX21" fmla="*/ 404834 w 5774333"/>
                <a:gd name="connsiteY21" fmla="*/ 3944343 h 6315453"/>
                <a:gd name="connsiteX22" fmla="*/ 485506 w 5774333"/>
                <a:gd name="connsiteY22" fmla="*/ 4062932 h 6315453"/>
                <a:gd name="connsiteX23" fmla="*/ 671861 w 5774333"/>
                <a:gd name="connsiteY23" fmla="*/ 4292120 h 6315453"/>
                <a:gd name="connsiteX24" fmla="*/ 873542 w 5774333"/>
                <a:gd name="connsiteY24" fmla="*/ 4523044 h 6315453"/>
                <a:gd name="connsiteX25" fmla="*/ 973831 w 5774333"/>
                <a:gd name="connsiteY25" fmla="*/ 4643601 h 6315453"/>
                <a:gd name="connsiteX26" fmla="*/ 1022014 w 5774333"/>
                <a:gd name="connsiteY26" fmla="*/ 4702780 h 6315453"/>
                <a:gd name="connsiteX27" fmla="*/ 1069215 w 5774333"/>
                <a:gd name="connsiteY27" fmla="*/ 4759411 h 6315453"/>
                <a:gd name="connsiteX28" fmla="*/ 1474784 w 5774333"/>
                <a:gd name="connsiteY28" fmla="*/ 5177948 h 6315453"/>
                <a:gd name="connsiteX29" fmla="*/ 1690442 w 5774333"/>
                <a:gd name="connsiteY29" fmla="*/ 5366255 h 6315453"/>
                <a:gd name="connsiteX30" fmla="*/ 1916276 w 5774333"/>
                <a:gd name="connsiteY30" fmla="*/ 5539852 h 6315453"/>
                <a:gd name="connsiteX31" fmla="*/ 2420784 w 5774333"/>
                <a:gd name="connsiteY31" fmla="*/ 5814437 h 6315453"/>
                <a:gd name="connsiteX32" fmla="*/ 2703015 w 5774333"/>
                <a:gd name="connsiteY32" fmla="*/ 5892029 h 6315453"/>
                <a:gd name="connsiteX33" fmla="*/ 2775350 w 5774333"/>
                <a:gd name="connsiteY33" fmla="*/ 5905695 h 6315453"/>
                <a:gd name="connsiteX34" fmla="*/ 2848299 w 5774333"/>
                <a:gd name="connsiteY34" fmla="*/ 5917161 h 6315453"/>
                <a:gd name="connsiteX35" fmla="*/ 2995544 w 5774333"/>
                <a:gd name="connsiteY35" fmla="*/ 5933605 h 6315453"/>
                <a:gd name="connsiteX36" fmla="*/ 3069596 w 5774333"/>
                <a:gd name="connsiteY36" fmla="*/ 5938933 h 6315453"/>
                <a:gd name="connsiteX37" fmla="*/ 3143894 w 5774333"/>
                <a:gd name="connsiteY37" fmla="*/ 5942639 h 6315453"/>
                <a:gd name="connsiteX38" fmla="*/ 3218436 w 5774333"/>
                <a:gd name="connsiteY38" fmla="*/ 5944260 h 6315453"/>
                <a:gd name="connsiteX39" fmla="*/ 3293101 w 5774333"/>
                <a:gd name="connsiteY39" fmla="*/ 5943913 h 6315453"/>
                <a:gd name="connsiteX40" fmla="*/ 3330494 w 5774333"/>
                <a:gd name="connsiteY40" fmla="*/ 5943565 h 6315453"/>
                <a:gd name="connsiteX41" fmla="*/ 3366540 w 5774333"/>
                <a:gd name="connsiteY41" fmla="*/ 5942059 h 6315453"/>
                <a:gd name="connsiteX42" fmla="*/ 3402462 w 5774333"/>
                <a:gd name="connsiteY42" fmla="*/ 5940323 h 6315453"/>
                <a:gd name="connsiteX43" fmla="*/ 3438262 w 5774333"/>
                <a:gd name="connsiteY43" fmla="*/ 5937543 h 6315453"/>
                <a:gd name="connsiteX44" fmla="*/ 3580236 w 5774333"/>
                <a:gd name="connsiteY44" fmla="*/ 5920982 h 6315453"/>
                <a:gd name="connsiteX45" fmla="*/ 4121034 w 5774333"/>
                <a:gd name="connsiteY45" fmla="*/ 5753290 h 6315453"/>
                <a:gd name="connsiteX46" fmla="*/ 4620639 w 5774333"/>
                <a:gd name="connsiteY46" fmla="*/ 5459364 h 6315453"/>
                <a:gd name="connsiteX47" fmla="*/ 4741771 w 5774333"/>
                <a:gd name="connsiteY47" fmla="*/ 5372971 h 6315453"/>
                <a:gd name="connsiteX48" fmla="*/ 4862901 w 5774333"/>
                <a:gd name="connsiteY48" fmla="*/ 5283682 h 6315453"/>
                <a:gd name="connsiteX49" fmla="*/ 5108229 w 5774333"/>
                <a:gd name="connsiteY49" fmla="*/ 5098386 h 6315453"/>
                <a:gd name="connsiteX50" fmla="*/ 5612493 w 5774333"/>
                <a:gd name="connsiteY50" fmla="*/ 4739724 h 6315453"/>
                <a:gd name="connsiteX51" fmla="*/ 5774333 w 5774333"/>
                <a:gd name="connsiteY51" fmla="*/ 4623488 h 6315453"/>
                <a:gd name="connsiteX52" fmla="*/ 5774333 w 5774333"/>
                <a:gd name="connsiteY52" fmla="*/ 5232926 h 6315453"/>
                <a:gd name="connsiteX53" fmla="*/ 5676492 w 5774333"/>
                <a:gd name="connsiteY53" fmla="*/ 5306859 h 6315453"/>
                <a:gd name="connsiteX54" fmla="*/ 5426260 w 5774333"/>
                <a:gd name="connsiteY54" fmla="*/ 5486233 h 6315453"/>
                <a:gd name="connsiteX55" fmla="*/ 5300225 w 5774333"/>
                <a:gd name="connsiteY55" fmla="*/ 5576217 h 6315453"/>
                <a:gd name="connsiteX56" fmla="*/ 5170757 w 5774333"/>
                <a:gd name="connsiteY56" fmla="*/ 5666780 h 6315453"/>
                <a:gd name="connsiteX57" fmla="*/ 5038100 w 5774333"/>
                <a:gd name="connsiteY57" fmla="*/ 5756185 h 6315453"/>
                <a:gd name="connsiteX58" fmla="*/ 4901276 w 5774333"/>
                <a:gd name="connsiteY58" fmla="*/ 5843043 h 6315453"/>
                <a:gd name="connsiteX59" fmla="*/ 4614019 w 5774333"/>
                <a:gd name="connsiteY59" fmla="*/ 6006103 h 6315453"/>
                <a:gd name="connsiteX60" fmla="*/ 4305061 w 5774333"/>
                <a:gd name="connsiteY60" fmla="*/ 6144726 h 6315453"/>
                <a:gd name="connsiteX61" fmla="*/ 3632710 w 5774333"/>
                <a:gd name="connsiteY61" fmla="*/ 6304196 h 6315453"/>
                <a:gd name="connsiteX62" fmla="*/ 3459594 w 5774333"/>
                <a:gd name="connsiteY62" fmla="*/ 6314504 h 6315453"/>
                <a:gd name="connsiteX63" fmla="*/ 3416315 w 5774333"/>
                <a:gd name="connsiteY63" fmla="*/ 6315429 h 6315453"/>
                <a:gd name="connsiteX64" fmla="*/ 3373159 w 5774333"/>
                <a:gd name="connsiteY64" fmla="*/ 6315198 h 6315453"/>
                <a:gd name="connsiteX65" fmla="*/ 3330127 w 5774333"/>
                <a:gd name="connsiteY65" fmla="*/ 6314735 h 6315453"/>
                <a:gd name="connsiteX66" fmla="*/ 3288320 w 5774333"/>
                <a:gd name="connsiteY66" fmla="*/ 6313230 h 6315453"/>
                <a:gd name="connsiteX67" fmla="*/ 2954350 w 5774333"/>
                <a:gd name="connsiteY67" fmla="*/ 6288098 h 6315453"/>
                <a:gd name="connsiteX68" fmla="*/ 2622466 w 5774333"/>
                <a:gd name="connsiteY68" fmla="*/ 6232742 h 6315453"/>
                <a:gd name="connsiteX69" fmla="*/ 2296466 w 5774333"/>
                <a:gd name="connsiteY69" fmla="*/ 6146001 h 6315453"/>
                <a:gd name="connsiteX70" fmla="*/ 1672419 w 5774333"/>
                <a:gd name="connsiteY70" fmla="*/ 5885197 h 6315453"/>
                <a:gd name="connsiteX71" fmla="*/ 1146578 w 5774333"/>
                <a:gd name="connsiteY71" fmla="*/ 5479168 h 6315453"/>
                <a:gd name="connsiteX72" fmla="*/ 933372 w 5774333"/>
                <a:gd name="connsiteY72" fmla="*/ 5234810 h 6315453"/>
                <a:gd name="connsiteX73" fmla="*/ 747140 w 5774333"/>
                <a:gd name="connsiteY73" fmla="*/ 4976091 h 6315453"/>
                <a:gd name="connsiteX74" fmla="*/ 703616 w 5774333"/>
                <a:gd name="connsiteY74" fmla="*/ 4910196 h 6315453"/>
                <a:gd name="connsiteX75" fmla="*/ 662053 w 5774333"/>
                <a:gd name="connsiteY75" fmla="*/ 4846269 h 6315453"/>
                <a:gd name="connsiteX76" fmla="*/ 580033 w 5774333"/>
                <a:gd name="connsiteY76" fmla="*/ 4722352 h 6315453"/>
                <a:gd name="connsiteX77" fmla="*/ 410105 w 5774333"/>
                <a:gd name="connsiteY77" fmla="*/ 4469193 h 6315453"/>
                <a:gd name="connsiteX78" fmla="*/ 244224 w 5774333"/>
                <a:gd name="connsiteY78" fmla="*/ 4201556 h 6315453"/>
                <a:gd name="connsiteX79" fmla="*/ 169437 w 5774333"/>
                <a:gd name="connsiteY79" fmla="*/ 4059690 h 6315453"/>
                <a:gd name="connsiteX80" fmla="*/ 105929 w 5774333"/>
                <a:gd name="connsiteY80" fmla="*/ 3911221 h 6315453"/>
                <a:gd name="connsiteX81" fmla="*/ 57256 w 5774333"/>
                <a:gd name="connsiteY81" fmla="*/ 3757195 h 6315453"/>
                <a:gd name="connsiteX82" fmla="*/ 39111 w 5774333"/>
                <a:gd name="connsiteY82" fmla="*/ 3678677 h 6315453"/>
                <a:gd name="connsiteX83" fmla="*/ 31142 w 5774333"/>
                <a:gd name="connsiteY83" fmla="*/ 3639300 h 6315453"/>
                <a:gd name="connsiteX84" fmla="*/ 24521 w 5774333"/>
                <a:gd name="connsiteY84" fmla="*/ 3599809 h 6315453"/>
                <a:gd name="connsiteX85" fmla="*/ 0 w 5774333"/>
                <a:gd name="connsiteY85" fmla="*/ 3283418 h 6315453"/>
                <a:gd name="connsiteX86" fmla="*/ 68045 w 5774333"/>
                <a:gd name="connsiteY86" fmla="*/ 2666963 h 6315453"/>
                <a:gd name="connsiteX87" fmla="*/ 272546 w 5774333"/>
                <a:gd name="connsiteY87" fmla="*/ 2076334 h 6315453"/>
                <a:gd name="connsiteX88" fmla="*/ 1039300 w 5774333"/>
                <a:gd name="connsiteY88" fmla="*/ 1073307 h 6315453"/>
                <a:gd name="connsiteX89" fmla="*/ 1547733 w 5774333"/>
                <a:gd name="connsiteY89" fmla="*/ 680365 h 6315453"/>
                <a:gd name="connsiteX90" fmla="*/ 2115995 w 5774333"/>
                <a:gd name="connsiteY90" fmla="*/ 368373 h 6315453"/>
                <a:gd name="connsiteX91" fmla="*/ 3377451 w 5774333"/>
                <a:gd name="connsiteY91" fmla="*/ 24304 h 6315453"/>
                <a:gd name="connsiteX92" fmla="*/ 3707237 w 5774333"/>
                <a:gd name="connsiteY92" fmla="*/ 1489 h 6315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5774333" h="6315453">
                  <a:moveTo>
                    <a:pt x="3707237" y="1489"/>
                  </a:moveTo>
                  <a:cubicBezTo>
                    <a:pt x="3817502" y="-1522"/>
                    <a:pt x="3927875" y="41"/>
                    <a:pt x="4037665" y="6121"/>
                  </a:cubicBezTo>
                  <a:cubicBezTo>
                    <a:pt x="4257614" y="18745"/>
                    <a:pt x="4477439" y="49665"/>
                    <a:pt x="4692239" y="102128"/>
                  </a:cubicBezTo>
                  <a:cubicBezTo>
                    <a:pt x="4907039" y="154474"/>
                    <a:pt x="5116811" y="228592"/>
                    <a:pt x="5315059" y="324945"/>
                  </a:cubicBezTo>
                  <a:cubicBezTo>
                    <a:pt x="5463562" y="397211"/>
                    <a:pt x="5606133" y="481527"/>
                    <a:pt x="5738325" y="578286"/>
                  </a:cubicBezTo>
                  <a:lnTo>
                    <a:pt x="5774333" y="606551"/>
                  </a:lnTo>
                  <a:lnTo>
                    <a:pt x="5774333" y="975490"/>
                  </a:lnTo>
                  <a:lnTo>
                    <a:pt x="5676001" y="889749"/>
                  </a:lnTo>
                  <a:cubicBezTo>
                    <a:pt x="5522381" y="769886"/>
                    <a:pt x="5355519" y="665657"/>
                    <a:pt x="5177132" y="581926"/>
                  </a:cubicBezTo>
                  <a:cubicBezTo>
                    <a:pt x="4998867" y="497965"/>
                    <a:pt x="4810183" y="433574"/>
                    <a:pt x="4615735" y="388640"/>
                  </a:cubicBezTo>
                  <a:cubicBezTo>
                    <a:pt x="4421289" y="343591"/>
                    <a:pt x="4221446" y="317649"/>
                    <a:pt x="4020010" y="308500"/>
                  </a:cubicBezTo>
                  <a:cubicBezTo>
                    <a:pt x="3818207" y="298887"/>
                    <a:pt x="3616649" y="305257"/>
                    <a:pt x="3416315" y="328882"/>
                  </a:cubicBezTo>
                  <a:cubicBezTo>
                    <a:pt x="3216106" y="352623"/>
                    <a:pt x="3017736" y="392346"/>
                    <a:pt x="2823779" y="446545"/>
                  </a:cubicBezTo>
                  <a:cubicBezTo>
                    <a:pt x="2629699" y="500513"/>
                    <a:pt x="2440401" y="570345"/>
                    <a:pt x="2256987" y="651296"/>
                  </a:cubicBezTo>
                  <a:cubicBezTo>
                    <a:pt x="1889058" y="811461"/>
                    <a:pt x="1545527" y="1023856"/>
                    <a:pt x="1244169" y="1280374"/>
                  </a:cubicBezTo>
                  <a:cubicBezTo>
                    <a:pt x="1093982" y="1409039"/>
                    <a:pt x="954828" y="1549400"/>
                    <a:pt x="830141" y="1700184"/>
                  </a:cubicBezTo>
                  <a:cubicBezTo>
                    <a:pt x="705209" y="1850736"/>
                    <a:pt x="594989" y="2012176"/>
                    <a:pt x="502792" y="2182300"/>
                  </a:cubicBezTo>
                  <a:cubicBezTo>
                    <a:pt x="410595" y="2352308"/>
                    <a:pt x="333847" y="2530307"/>
                    <a:pt x="280637" y="2715256"/>
                  </a:cubicBezTo>
                  <a:cubicBezTo>
                    <a:pt x="227306" y="2899741"/>
                    <a:pt x="199719" y="3091521"/>
                    <a:pt x="199843" y="3283418"/>
                  </a:cubicBezTo>
                  <a:cubicBezTo>
                    <a:pt x="200946" y="3377687"/>
                    <a:pt x="210754" y="3471261"/>
                    <a:pt x="233926" y="3561593"/>
                  </a:cubicBezTo>
                  <a:cubicBezTo>
                    <a:pt x="256730" y="3652040"/>
                    <a:pt x="292162" y="3738550"/>
                    <a:pt x="334582" y="3821816"/>
                  </a:cubicBezTo>
                  <a:cubicBezTo>
                    <a:pt x="356038" y="3863392"/>
                    <a:pt x="379823" y="3904157"/>
                    <a:pt x="404834" y="3944343"/>
                  </a:cubicBezTo>
                  <a:cubicBezTo>
                    <a:pt x="430212" y="3984413"/>
                    <a:pt x="457308" y="4023905"/>
                    <a:pt x="485506" y="4062932"/>
                  </a:cubicBezTo>
                  <a:cubicBezTo>
                    <a:pt x="542639" y="4140757"/>
                    <a:pt x="606146" y="4216265"/>
                    <a:pt x="671861" y="4292120"/>
                  </a:cubicBezTo>
                  <a:cubicBezTo>
                    <a:pt x="737576" y="4368091"/>
                    <a:pt x="806234" y="4444062"/>
                    <a:pt x="873542" y="4523044"/>
                  </a:cubicBezTo>
                  <a:cubicBezTo>
                    <a:pt x="907258" y="4562419"/>
                    <a:pt x="940606" y="4602721"/>
                    <a:pt x="973831" y="4643601"/>
                  </a:cubicBezTo>
                  <a:lnTo>
                    <a:pt x="1022014" y="4702780"/>
                  </a:lnTo>
                  <a:cubicBezTo>
                    <a:pt x="1037829" y="4721658"/>
                    <a:pt x="1052910" y="4740998"/>
                    <a:pt x="1069215" y="4759411"/>
                  </a:cubicBezTo>
                  <a:cubicBezTo>
                    <a:pt x="1196477" y="4909269"/>
                    <a:pt x="1334527" y="5047199"/>
                    <a:pt x="1474784" y="5177948"/>
                  </a:cubicBezTo>
                  <a:cubicBezTo>
                    <a:pt x="1545281" y="5243033"/>
                    <a:pt x="1617003" y="5305917"/>
                    <a:pt x="1690442" y="5366255"/>
                  </a:cubicBezTo>
                  <a:cubicBezTo>
                    <a:pt x="1763881" y="5426591"/>
                    <a:pt x="1838668" y="5484959"/>
                    <a:pt x="1916276" y="5539852"/>
                  </a:cubicBezTo>
                  <a:cubicBezTo>
                    <a:pt x="2070877" y="5649872"/>
                    <a:pt x="2237617" y="5748194"/>
                    <a:pt x="2420784" y="5814437"/>
                  </a:cubicBezTo>
                  <a:cubicBezTo>
                    <a:pt x="2512124" y="5847559"/>
                    <a:pt x="2606773" y="5872921"/>
                    <a:pt x="2703015" y="5892029"/>
                  </a:cubicBezTo>
                  <a:cubicBezTo>
                    <a:pt x="2727168" y="5896546"/>
                    <a:pt x="2751075" y="5901758"/>
                    <a:pt x="2775350" y="5905695"/>
                  </a:cubicBezTo>
                  <a:lnTo>
                    <a:pt x="2848299" y="5917161"/>
                  </a:lnTo>
                  <a:cubicBezTo>
                    <a:pt x="2897218" y="5923298"/>
                    <a:pt x="2946136" y="5929784"/>
                    <a:pt x="2995544" y="5933605"/>
                  </a:cubicBezTo>
                  <a:cubicBezTo>
                    <a:pt x="3020188" y="5935806"/>
                    <a:pt x="3044831" y="5937891"/>
                    <a:pt x="3069596" y="5938933"/>
                  </a:cubicBezTo>
                  <a:cubicBezTo>
                    <a:pt x="3094362" y="5940090"/>
                    <a:pt x="3119005" y="5941943"/>
                    <a:pt x="3143894" y="5942639"/>
                  </a:cubicBezTo>
                  <a:lnTo>
                    <a:pt x="3218436" y="5944260"/>
                  </a:lnTo>
                  <a:cubicBezTo>
                    <a:pt x="3243201" y="5944838"/>
                    <a:pt x="3268212" y="5944029"/>
                    <a:pt x="3293101" y="5943913"/>
                  </a:cubicBezTo>
                  <a:lnTo>
                    <a:pt x="3330494" y="5943565"/>
                  </a:lnTo>
                  <a:cubicBezTo>
                    <a:pt x="3342632" y="5943218"/>
                    <a:pt x="3354524" y="5942523"/>
                    <a:pt x="3366540" y="5942059"/>
                  </a:cubicBezTo>
                  <a:cubicBezTo>
                    <a:pt x="3378554" y="5941480"/>
                    <a:pt x="3390570" y="5941134"/>
                    <a:pt x="3402462" y="5940323"/>
                  </a:cubicBezTo>
                  <a:lnTo>
                    <a:pt x="3438262" y="5937543"/>
                  </a:lnTo>
                  <a:cubicBezTo>
                    <a:pt x="3485954" y="5933953"/>
                    <a:pt x="3533279" y="5927931"/>
                    <a:pt x="3580236" y="5920982"/>
                  </a:cubicBezTo>
                  <a:cubicBezTo>
                    <a:pt x="3768185" y="5891567"/>
                    <a:pt x="3948901" y="5834010"/>
                    <a:pt x="4121034" y="5753290"/>
                  </a:cubicBezTo>
                  <a:cubicBezTo>
                    <a:pt x="4293782" y="5673497"/>
                    <a:pt x="4458191" y="5571353"/>
                    <a:pt x="4620639" y="5459364"/>
                  </a:cubicBezTo>
                  <a:cubicBezTo>
                    <a:pt x="4661221" y="5431455"/>
                    <a:pt x="4701557" y="5402271"/>
                    <a:pt x="4741771" y="5372971"/>
                  </a:cubicBezTo>
                  <a:cubicBezTo>
                    <a:pt x="4782230" y="5343672"/>
                    <a:pt x="4822566" y="5313908"/>
                    <a:pt x="4862901" y="5283682"/>
                  </a:cubicBezTo>
                  <a:lnTo>
                    <a:pt x="5108229" y="5098386"/>
                  </a:lnTo>
                  <a:cubicBezTo>
                    <a:pt x="5276563" y="4972270"/>
                    <a:pt x="5446489" y="4854838"/>
                    <a:pt x="5612493" y="4739724"/>
                  </a:cubicBezTo>
                  <a:lnTo>
                    <a:pt x="5774333" y="4623488"/>
                  </a:lnTo>
                  <a:lnTo>
                    <a:pt x="5774333" y="5232926"/>
                  </a:lnTo>
                  <a:lnTo>
                    <a:pt x="5676492" y="5306859"/>
                  </a:lnTo>
                  <a:cubicBezTo>
                    <a:pt x="5592693" y="5367905"/>
                    <a:pt x="5508955" y="5427286"/>
                    <a:pt x="5426260" y="5486233"/>
                  </a:cubicBezTo>
                  <a:lnTo>
                    <a:pt x="5300225" y="5576217"/>
                  </a:lnTo>
                  <a:cubicBezTo>
                    <a:pt x="5257559" y="5606443"/>
                    <a:pt x="5214525" y="5636901"/>
                    <a:pt x="5170757" y="5666780"/>
                  </a:cubicBezTo>
                  <a:cubicBezTo>
                    <a:pt x="5127110" y="5696775"/>
                    <a:pt x="5082973" y="5726654"/>
                    <a:pt x="5038100" y="5756185"/>
                  </a:cubicBezTo>
                  <a:cubicBezTo>
                    <a:pt x="4993106" y="5785486"/>
                    <a:pt x="4947743" y="5814553"/>
                    <a:pt x="4901276" y="5843043"/>
                  </a:cubicBezTo>
                  <a:cubicBezTo>
                    <a:pt x="4808835" y="5900136"/>
                    <a:pt x="4713449" y="5955494"/>
                    <a:pt x="4614019" y="6006103"/>
                  </a:cubicBezTo>
                  <a:cubicBezTo>
                    <a:pt x="4514711" y="6056943"/>
                    <a:pt x="4411971" y="6104192"/>
                    <a:pt x="4305061" y="6144726"/>
                  </a:cubicBezTo>
                  <a:cubicBezTo>
                    <a:pt x="4092223" y="6226952"/>
                    <a:pt x="3863569" y="6282424"/>
                    <a:pt x="3632710" y="6304196"/>
                  </a:cubicBezTo>
                  <a:cubicBezTo>
                    <a:pt x="3574964" y="6309408"/>
                    <a:pt x="3517218" y="6313345"/>
                    <a:pt x="3459594" y="6314504"/>
                  </a:cubicBezTo>
                  <a:lnTo>
                    <a:pt x="3416315" y="6315429"/>
                  </a:lnTo>
                  <a:cubicBezTo>
                    <a:pt x="3401971" y="6315546"/>
                    <a:pt x="3387505" y="6315198"/>
                    <a:pt x="3373159" y="6315198"/>
                  </a:cubicBezTo>
                  <a:lnTo>
                    <a:pt x="3330127" y="6314735"/>
                  </a:lnTo>
                  <a:lnTo>
                    <a:pt x="3288320" y="6313230"/>
                  </a:lnTo>
                  <a:cubicBezTo>
                    <a:pt x="3176996" y="6309870"/>
                    <a:pt x="3065428" y="6301533"/>
                    <a:pt x="2954350" y="6288098"/>
                  </a:cubicBezTo>
                  <a:cubicBezTo>
                    <a:pt x="2843150" y="6275360"/>
                    <a:pt x="2732194" y="6257061"/>
                    <a:pt x="2622466" y="6232742"/>
                  </a:cubicBezTo>
                  <a:cubicBezTo>
                    <a:pt x="2512859" y="6208190"/>
                    <a:pt x="2404110" y="6179122"/>
                    <a:pt x="2296466" y="6146001"/>
                  </a:cubicBezTo>
                  <a:cubicBezTo>
                    <a:pt x="2081544" y="6079179"/>
                    <a:pt x="1869073" y="5996027"/>
                    <a:pt x="1672419" y="5885197"/>
                  </a:cubicBezTo>
                  <a:cubicBezTo>
                    <a:pt x="1475643" y="5774599"/>
                    <a:pt x="1299954" y="5634353"/>
                    <a:pt x="1146578" y="5479168"/>
                  </a:cubicBezTo>
                  <a:cubicBezTo>
                    <a:pt x="1069461" y="5401692"/>
                    <a:pt x="999333" y="5319235"/>
                    <a:pt x="933372" y="5234810"/>
                  </a:cubicBezTo>
                  <a:cubicBezTo>
                    <a:pt x="867781" y="5150038"/>
                    <a:pt x="805375" y="5063991"/>
                    <a:pt x="747140" y="4976091"/>
                  </a:cubicBezTo>
                  <a:cubicBezTo>
                    <a:pt x="732182" y="4954319"/>
                    <a:pt x="718082" y="4932199"/>
                    <a:pt x="703616" y="4910196"/>
                  </a:cubicBezTo>
                  <a:lnTo>
                    <a:pt x="662053" y="4846269"/>
                  </a:lnTo>
                  <a:cubicBezTo>
                    <a:pt x="635449" y="4804925"/>
                    <a:pt x="607864" y="4763928"/>
                    <a:pt x="580033" y="4722352"/>
                  </a:cubicBezTo>
                  <a:lnTo>
                    <a:pt x="410105" y="4469193"/>
                  </a:lnTo>
                  <a:cubicBezTo>
                    <a:pt x="353095" y="4382915"/>
                    <a:pt x="296820" y="4294089"/>
                    <a:pt x="244224" y="4201556"/>
                  </a:cubicBezTo>
                  <a:cubicBezTo>
                    <a:pt x="217987" y="4155232"/>
                    <a:pt x="192609" y="4108098"/>
                    <a:pt x="169437" y="4059690"/>
                  </a:cubicBezTo>
                  <a:cubicBezTo>
                    <a:pt x="146388" y="4011165"/>
                    <a:pt x="124932" y="3961715"/>
                    <a:pt x="105929" y="3911221"/>
                  </a:cubicBezTo>
                  <a:cubicBezTo>
                    <a:pt x="87293" y="3860613"/>
                    <a:pt x="70742" y="3809309"/>
                    <a:pt x="57256" y="3757195"/>
                  </a:cubicBezTo>
                  <a:cubicBezTo>
                    <a:pt x="50881" y="3731138"/>
                    <a:pt x="44383" y="3704965"/>
                    <a:pt x="39111" y="3678677"/>
                  </a:cubicBezTo>
                  <a:lnTo>
                    <a:pt x="31142" y="3639300"/>
                  </a:lnTo>
                  <a:lnTo>
                    <a:pt x="24521" y="3599809"/>
                  </a:lnTo>
                  <a:cubicBezTo>
                    <a:pt x="7234" y="3494423"/>
                    <a:pt x="0" y="3388457"/>
                    <a:pt x="0" y="3283418"/>
                  </a:cubicBezTo>
                  <a:cubicBezTo>
                    <a:pt x="491" y="3076698"/>
                    <a:pt x="23418" y="2869978"/>
                    <a:pt x="68045" y="2666963"/>
                  </a:cubicBezTo>
                  <a:cubicBezTo>
                    <a:pt x="112550" y="2464064"/>
                    <a:pt x="180717" y="2265104"/>
                    <a:pt x="272546" y="2076334"/>
                  </a:cubicBezTo>
                  <a:cubicBezTo>
                    <a:pt x="457062" y="1698794"/>
                    <a:pt x="724457" y="1360978"/>
                    <a:pt x="1039300" y="1073307"/>
                  </a:cubicBezTo>
                  <a:cubicBezTo>
                    <a:pt x="1197090" y="929472"/>
                    <a:pt x="1367630" y="798259"/>
                    <a:pt x="1547733" y="680365"/>
                  </a:cubicBezTo>
                  <a:cubicBezTo>
                    <a:pt x="1728081" y="562587"/>
                    <a:pt x="1917870" y="457663"/>
                    <a:pt x="2115995" y="368373"/>
                  </a:cubicBezTo>
                  <a:cubicBezTo>
                    <a:pt x="2512737" y="191070"/>
                    <a:pt x="2939883" y="73870"/>
                    <a:pt x="3377451" y="24304"/>
                  </a:cubicBezTo>
                  <a:cubicBezTo>
                    <a:pt x="3486812" y="12086"/>
                    <a:pt x="3596971" y="4500"/>
                    <a:pt x="3707237" y="148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19">
              <a:extLst>
                <a:ext uri="{FF2B5EF4-FFF2-40B4-BE49-F238E27FC236}">
                  <a16:creationId xmlns:a16="http://schemas.microsoft.com/office/drawing/2014/main" id="{EC18CE1F-9DF1-47AF-9E66-6CE348AC23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464911 h 6229400"/>
                <a:gd name="connsiteX4" fmla="*/ 5660063 w 5769111"/>
                <a:gd name="connsiteY4" fmla="*/ 1328105 h 6229400"/>
                <a:gd name="connsiteX5" fmla="*/ 4910471 w 5769111"/>
                <a:gd name="connsiteY5" fmla="*/ 781599 h 6229400"/>
                <a:gd name="connsiteX6" fmla="*/ 3882695 w 5769111"/>
                <a:gd name="connsiteY6" fmla="*/ 579048 h 6229400"/>
                <a:gd name="connsiteX7" fmla="*/ 2683153 w 5769111"/>
                <a:gd name="connsiteY7" fmla="*/ 797003 h 6229400"/>
                <a:gd name="connsiteX8" fmla="*/ 1617493 w 5769111"/>
                <a:gd name="connsiteY8" fmla="*/ 1395738 h 6229400"/>
                <a:gd name="connsiteX9" fmla="*/ 880408 w 5769111"/>
                <a:gd name="connsiteY9" fmla="*/ 2259099 h 6229400"/>
                <a:gd name="connsiteX10" fmla="*/ 613135 w 5769111"/>
                <a:gd name="connsiteY10" fmla="*/ 3263863 h 6229400"/>
                <a:gd name="connsiteX11" fmla="*/ 1055484 w 5769111"/>
                <a:gd name="connsiteY11" fmla="*/ 4196825 h 6229400"/>
                <a:gd name="connsiteX12" fmla="*/ 1278376 w 5769111"/>
                <a:gd name="connsiteY12" fmla="*/ 4492950 h 6229400"/>
                <a:gd name="connsiteX13" fmla="*/ 3369851 w 5769111"/>
                <a:gd name="connsiteY13" fmla="*/ 5650468 h 6229400"/>
                <a:gd name="connsiteX14" fmla="*/ 4957551 w 5769111"/>
                <a:gd name="connsiteY14" fmla="*/ 4938355 h 6229400"/>
                <a:gd name="connsiteX15" fmla="*/ 5150773 w 5769111"/>
                <a:gd name="connsiteY15" fmla="*/ 4796950 h 6229400"/>
                <a:gd name="connsiteX16" fmla="*/ 5747247 w 5769111"/>
                <a:gd name="connsiteY16" fmla="*/ 4338176 h 6229400"/>
                <a:gd name="connsiteX17" fmla="*/ 5769111 w 5769111"/>
                <a:gd name="connsiteY17" fmla="*/ 4318497 h 6229400"/>
                <a:gd name="connsiteX18" fmla="*/ 5769111 w 5769111"/>
                <a:gd name="connsiteY18" fmla="*/ 5074612 h 6229400"/>
                <a:gd name="connsiteX19" fmla="*/ 5636252 w 5769111"/>
                <a:gd name="connsiteY19" fmla="*/ 5174208 h 6229400"/>
                <a:gd name="connsiteX20" fmla="*/ 5334922 w 5769111"/>
                <a:gd name="connsiteY20" fmla="*/ 5394528 h 6229400"/>
                <a:gd name="connsiteX21" fmla="*/ 3369727 w 5769111"/>
                <a:gd name="connsiteY21" fmla="*/ 6229400 h 6229400"/>
                <a:gd name="connsiteX22" fmla="*/ 771046 w 5769111"/>
                <a:gd name="connsiteY22" fmla="*/ 4817913 h 6229400"/>
                <a:gd name="connsiteX23" fmla="*/ 0 w 5769111"/>
                <a:gd name="connsiteY23" fmla="*/ 3263748 h 6229400"/>
                <a:gd name="connsiteX24" fmla="*/ 3882695 w 5769111"/>
                <a:gd name="connsiteY24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464911"/>
                  </a:lnTo>
                  <a:lnTo>
                    <a:pt x="5660063" y="1328105"/>
                  </a:lnTo>
                  <a:cubicBezTo>
                    <a:pt x="5449800" y="1091506"/>
                    <a:pt x="5197607" y="907600"/>
                    <a:pt x="4910471" y="781599"/>
                  </a:cubicBezTo>
                  <a:cubicBezTo>
                    <a:pt x="4604088" y="647260"/>
                    <a:pt x="4258349" y="579048"/>
                    <a:pt x="3882695" y="579048"/>
                  </a:cubicBezTo>
                  <a:cubicBezTo>
                    <a:pt x="3484238" y="579048"/>
                    <a:pt x="3080631" y="652240"/>
                    <a:pt x="2683153" y="797003"/>
                  </a:cubicBezTo>
                  <a:cubicBezTo>
                    <a:pt x="2296098" y="937595"/>
                    <a:pt x="1927678" y="1144662"/>
                    <a:pt x="1617493" y="1395738"/>
                  </a:cubicBezTo>
                  <a:cubicBezTo>
                    <a:pt x="1301915" y="1651098"/>
                    <a:pt x="1053890" y="1941665"/>
                    <a:pt x="880408" y="2259099"/>
                  </a:cubicBezTo>
                  <a:cubicBezTo>
                    <a:pt x="703125" y="2583597"/>
                    <a:pt x="613135" y="2921645"/>
                    <a:pt x="613135" y="3263863"/>
                  </a:cubicBezTo>
                  <a:cubicBezTo>
                    <a:pt x="613135" y="3608512"/>
                    <a:pt x="756702" y="3809789"/>
                    <a:pt x="1055484" y="4196825"/>
                  </a:cubicBezTo>
                  <a:cubicBezTo>
                    <a:pt x="1127574" y="4290167"/>
                    <a:pt x="1202116" y="4386753"/>
                    <a:pt x="1278376" y="4492950"/>
                  </a:cubicBezTo>
                  <a:cubicBezTo>
                    <a:pt x="1861105" y="5304313"/>
                    <a:pt x="2486623" y="5650468"/>
                    <a:pt x="3369851" y="5650468"/>
                  </a:cubicBezTo>
                  <a:cubicBezTo>
                    <a:pt x="3949515" y="5650468"/>
                    <a:pt x="4374822" y="5368471"/>
                    <a:pt x="4957551" y="4938355"/>
                  </a:cubicBezTo>
                  <a:cubicBezTo>
                    <a:pt x="5022653" y="4890293"/>
                    <a:pt x="5087755" y="4842811"/>
                    <a:pt x="5150773" y="4796950"/>
                  </a:cubicBezTo>
                  <a:cubicBezTo>
                    <a:pt x="5364254" y="4641404"/>
                    <a:pt x="5570313" y="4491241"/>
                    <a:pt x="5747247" y="4338176"/>
                  </a:cubicBezTo>
                  <a:lnTo>
                    <a:pt x="5769111" y="4318497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0">
              <a:extLst>
                <a:ext uri="{FF2B5EF4-FFF2-40B4-BE49-F238E27FC236}">
                  <a16:creationId xmlns:a16="http://schemas.microsoft.com/office/drawing/2014/main" id="{5BD26A8C-8D1D-41E6-A71E-FE9AC75F3F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675390 h 6229400"/>
                <a:gd name="connsiteX4" fmla="*/ 5711488 w 5769111"/>
                <a:gd name="connsiteY4" fmla="*/ 1585205 h 6229400"/>
                <a:gd name="connsiteX5" fmla="*/ 5566027 w 5769111"/>
                <a:gd name="connsiteY5" fmla="*/ 1402571 h 6229400"/>
                <a:gd name="connsiteX6" fmla="*/ 4858734 w 5769111"/>
                <a:gd name="connsiteY6" fmla="*/ 886639 h 6229400"/>
                <a:gd name="connsiteX7" fmla="*/ 3882695 w 5769111"/>
                <a:gd name="connsiteY7" fmla="*/ 694858 h 6229400"/>
                <a:gd name="connsiteX8" fmla="*/ 2727046 w 5769111"/>
                <a:gd name="connsiteY8" fmla="*/ 905053 h 6229400"/>
                <a:gd name="connsiteX9" fmla="*/ 1697186 w 5769111"/>
                <a:gd name="connsiteY9" fmla="*/ 1483638 h 6229400"/>
                <a:gd name="connsiteX10" fmla="*/ 989279 w 5769111"/>
                <a:gd name="connsiteY10" fmla="*/ 2312139 h 6229400"/>
                <a:gd name="connsiteX11" fmla="*/ 735615 w 5769111"/>
                <a:gd name="connsiteY11" fmla="*/ 3263863 h 6229400"/>
                <a:gd name="connsiteX12" fmla="*/ 1154424 w 5769111"/>
                <a:gd name="connsiteY12" fmla="*/ 4128614 h 6229400"/>
                <a:gd name="connsiteX13" fmla="*/ 1379768 w 5769111"/>
                <a:gd name="connsiteY13" fmla="*/ 4427981 h 6229400"/>
                <a:gd name="connsiteX14" fmla="*/ 2239456 w 5769111"/>
                <a:gd name="connsiteY14" fmla="*/ 5256947 h 6229400"/>
                <a:gd name="connsiteX15" fmla="*/ 3369727 w 5769111"/>
                <a:gd name="connsiteY15" fmla="*/ 5534658 h 6229400"/>
                <a:gd name="connsiteX16" fmla="*/ 4096760 w 5769111"/>
                <a:gd name="connsiteY16" fmla="*/ 5357817 h 6229400"/>
                <a:gd name="connsiteX17" fmla="*/ 4881905 w 5769111"/>
                <a:gd name="connsiteY17" fmla="*/ 4847212 h 6229400"/>
                <a:gd name="connsiteX18" fmla="*/ 5075739 w 5769111"/>
                <a:gd name="connsiteY18" fmla="*/ 4705346 h 6229400"/>
                <a:gd name="connsiteX19" fmla="*/ 5759930 w 5769111"/>
                <a:gd name="connsiteY19" fmla="*/ 4166809 h 6229400"/>
                <a:gd name="connsiteX20" fmla="*/ 5769111 w 5769111"/>
                <a:gd name="connsiteY20" fmla="*/ 4157764 h 6229400"/>
                <a:gd name="connsiteX21" fmla="*/ 5769111 w 5769111"/>
                <a:gd name="connsiteY21" fmla="*/ 5074612 h 6229400"/>
                <a:gd name="connsiteX22" fmla="*/ 5636252 w 5769111"/>
                <a:gd name="connsiteY22" fmla="*/ 5174208 h 6229400"/>
                <a:gd name="connsiteX23" fmla="*/ 5334922 w 5769111"/>
                <a:gd name="connsiteY23" fmla="*/ 5394528 h 6229400"/>
                <a:gd name="connsiteX24" fmla="*/ 3369727 w 5769111"/>
                <a:gd name="connsiteY24" fmla="*/ 6229400 h 6229400"/>
                <a:gd name="connsiteX25" fmla="*/ 771046 w 5769111"/>
                <a:gd name="connsiteY25" fmla="*/ 4817913 h 6229400"/>
                <a:gd name="connsiteX26" fmla="*/ 0 w 5769111"/>
                <a:gd name="connsiteY26" fmla="*/ 3263748 h 6229400"/>
                <a:gd name="connsiteX27" fmla="*/ 3882695 w 5769111"/>
                <a:gd name="connsiteY27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675390"/>
                  </a:lnTo>
                  <a:lnTo>
                    <a:pt x="5711488" y="1585205"/>
                  </a:lnTo>
                  <a:cubicBezTo>
                    <a:pt x="5665942" y="1521390"/>
                    <a:pt x="5617428" y="1460432"/>
                    <a:pt x="5566027" y="1402571"/>
                  </a:cubicBezTo>
                  <a:cubicBezTo>
                    <a:pt x="5367411" y="1179058"/>
                    <a:pt x="5129563" y="1005460"/>
                    <a:pt x="4858734" y="886639"/>
                  </a:cubicBezTo>
                  <a:cubicBezTo>
                    <a:pt x="4568779" y="759363"/>
                    <a:pt x="4240327" y="694858"/>
                    <a:pt x="3882695" y="694858"/>
                  </a:cubicBezTo>
                  <a:cubicBezTo>
                    <a:pt x="3504835" y="694858"/>
                    <a:pt x="3105151" y="767471"/>
                    <a:pt x="2727046" y="905053"/>
                  </a:cubicBezTo>
                  <a:cubicBezTo>
                    <a:pt x="2352985" y="1041013"/>
                    <a:pt x="1996826" y="1241132"/>
                    <a:pt x="1697186" y="1483638"/>
                  </a:cubicBezTo>
                  <a:cubicBezTo>
                    <a:pt x="1397913" y="1725796"/>
                    <a:pt x="1153199" y="2012308"/>
                    <a:pt x="989279" y="2312139"/>
                  </a:cubicBezTo>
                  <a:cubicBezTo>
                    <a:pt x="820946" y="2620077"/>
                    <a:pt x="735615" y="2940290"/>
                    <a:pt x="735615" y="3263863"/>
                  </a:cubicBezTo>
                  <a:cubicBezTo>
                    <a:pt x="735615" y="3573074"/>
                    <a:pt x="863980" y="3752464"/>
                    <a:pt x="1154424" y="4128614"/>
                  </a:cubicBezTo>
                  <a:cubicBezTo>
                    <a:pt x="1227127" y="4222767"/>
                    <a:pt x="1302282" y="4320162"/>
                    <a:pt x="1379768" y="4427981"/>
                  </a:cubicBezTo>
                  <a:cubicBezTo>
                    <a:pt x="1653784" y="4809458"/>
                    <a:pt x="1934912" y="5080685"/>
                    <a:pt x="2239456" y="5256947"/>
                  </a:cubicBezTo>
                  <a:cubicBezTo>
                    <a:pt x="2562268" y="5443863"/>
                    <a:pt x="2932037" y="5534658"/>
                    <a:pt x="3369727" y="5534658"/>
                  </a:cubicBezTo>
                  <a:cubicBezTo>
                    <a:pt x="3618120" y="5534658"/>
                    <a:pt x="3849103" y="5478491"/>
                    <a:pt x="4096760" y="5357817"/>
                  </a:cubicBezTo>
                  <a:cubicBezTo>
                    <a:pt x="4351037" y="5233901"/>
                    <a:pt x="4602740" y="5053238"/>
                    <a:pt x="4881905" y="4847212"/>
                  </a:cubicBezTo>
                  <a:cubicBezTo>
                    <a:pt x="4947375" y="4798920"/>
                    <a:pt x="5012599" y="4751322"/>
                    <a:pt x="5075739" y="4705346"/>
                  </a:cubicBezTo>
                  <a:cubicBezTo>
                    <a:pt x="5327320" y="4521990"/>
                    <a:pt x="5568418" y="4346256"/>
                    <a:pt x="5759930" y="4166809"/>
                  </a:cubicBezTo>
                  <a:lnTo>
                    <a:pt x="5769111" y="4157764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" name="Graphic 9" descr="Soccer Player">
            <a:extLst>
              <a:ext uri="{FF2B5EF4-FFF2-40B4-BE49-F238E27FC236}">
                <a16:creationId xmlns:a16="http://schemas.microsoft.com/office/drawing/2014/main" id="{6375DEE8-9550-73D8-21DF-3A3B95A5738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121726" y="1629089"/>
            <a:ext cx="3620021" cy="362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635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704BEA0-9310-BA62-DCFB-C15CCEB8C6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27000"/>
            <a:ext cx="5558489" cy="9664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400" kern="1200" dirty="0" err="1">
                <a:solidFill>
                  <a:schemeClr val="tx1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Träningsläger</a:t>
            </a:r>
            <a:r>
              <a:rPr lang="en-US" sz="4400" kern="1200" dirty="0">
                <a:solidFill>
                  <a:schemeClr val="tx1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954B92A-1348-534A-E360-E882EF27D5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1453" y="961979"/>
            <a:ext cx="5867400" cy="5769021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r>
              <a:rPr lang="en-US" b="1" dirty="0"/>
              <a:t>13-14  mars med start </a:t>
            </a:r>
            <a:r>
              <a:rPr lang="en-US" b="1" dirty="0" err="1"/>
              <a:t>klockan</a:t>
            </a:r>
            <a:r>
              <a:rPr lang="en-US" b="1" dirty="0"/>
              <a:t> 17:00. 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dirty="0"/>
              <a:t>Vi </a:t>
            </a:r>
            <a:r>
              <a:rPr lang="en-US" dirty="0" err="1"/>
              <a:t>kommer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genomföra</a:t>
            </a:r>
            <a:r>
              <a:rPr lang="en-US" dirty="0"/>
              <a:t> </a:t>
            </a:r>
            <a:r>
              <a:rPr lang="en-US" dirty="0" err="1"/>
              <a:t>ett</a:t>
            </a:r>
            <a:r>
              <a:rPr lang="en-US" dirty="0"/>
              <a:t> </a:t>
            </a:r>
            <a:r>
              <a:rPr lang="en-US" dirty="0" err="1"/>
              <a:t>träningsläger</a:t>
            </a:r>
            <a:r>
              <a:rPr lang="en-US" dirty="0"/>
              <a:t> för </a:t>
            </a:r>
            <a:r>
              <a:rPr lang="en-US" dirty="0" err="1"/>
              <a:t>laget</a:t>
            </a:r>
            <a:r>
              <a:rPr lang="en-US" dirty="0"/>
              <a:t>. 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dirty="0" err="1"/>
              <a:t>Träningslägret</a:t>
            </a:r>
            <a:r>
              <a:rPr lang="en-US" dirty="0"/>
              <a:t> </a:t>
            </a:r>
            <a:r>
              <a:rPr lang="en-US" dirty="0" err="1"/>
              <a:t>börjar</a:t>
            </a:r>
            <a:r>
              <a:rPr lang="en-US" dirty="0"/>
              <a:t> med </a:t>
            </a:r>
            <a:r>
              <a:rPr lang="en-US" dirty="0" err="1"/>
              <a:t>träningsmatch</a:t>
            </a:r>
            <a:r>
              <a:rPr lang="en-US" dirty="0"/>
              <a:t> i </a:t>
            </a:r>
            <a:r>
              <a:rPr lang="en-US" dirty="0" err="1"/>
              <a:t>konstgräshallen</a:t>
            </a:r>
            <a:r>
              <a:rPr lang="en-US" dirty="0"/>
              <a:t>. 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dirty="0" err="1"/>
              <a:t>Därefter</a:t>
            </a:r>
            <a:r>
              <a:rPr lang="en-US" dirty="0"/>
              <a:t> </a:t>
            </a:r>
            <a:r>
              <a:rPr lang="en-US" dirty="0" err="1"/>
              <a:t>kommer</a:t>
            </a:r>
            <a:r>
              <a:rPr lang="en-US" dirty="0"/>
              <a:t> vi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äta</a:t>
            </a:r>
            <a:r>
              <a:rPr lang="en-US" dirty="0"/>
              <a:t> </a:t>
            </a:r>
            <a:r>
              <a:rPr lang="en-US" dirty="0" err="1"/>
              <a:t>middag</a:t>
            </a:r>
            <a:r>
              <a:rPr lang="en-US" dirty="0"/>
              <a:t> och </a:t>
            </a:r>
            <a:r>
              <a:rPr lang="en-US" dirty="0" err="1"/>
              <a:t>umgås</a:t>
            </a:r>
            <a:r>
              <a:rPr lang="en-US" dirty="0"/>
              <a:t> i </a:t>
            </a:r>
            <a:r>
              <a:rPr lang="en-US" dirty="0" err="1"/>
              <a:t>lillstugan</a:t>
            </a:r>
            <a:r>
              <a:rPr lang="en-US" dirty="0"/>
              <a:t> och </a:t>
            </a:r>
            <a:r>
              <a:rPr lang="en-US" dirty="0" err="1"/>
              <a:t>därefter</a:t>
            </a:r>
            <a:r>
              <a:rPr lang="en-US" dirty="0"/>
              <a:t> </a:t>
            </a:r>
            <a:r>
              <a:rPr lang="en-US" dirty="0" err="1"/>
              <a:t>övernatta</a:t>
            </a:r>
            <a:r>
              <a:rPr lang="en-US" dirty="0"/>
              <a:t> i </a:t>
            </a:r>
            <a:r>
              <a:rPr lang="en-US" dirty="0" err="1"/>
              <a:t>Pingishallen</a:t>
            </a:r>
            <a:r>
              <a:rPr lang="en-US" dirty="0"/>
              <a:t>. 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dirty="0" err="1"/>
              <a:t>Medtag</a:t>
            </a:r>
            <a:r>
              <a:rPr lang="en-US" dirty="0"/>
              <a:t> </a:t>
            </a:r>
            <a:r>
              <a:rPr lang="en-US" dirty="0" err="1"/>
              <a:t>madrass</a:t>
            </a:r>
            <a:r>
              <a:rPr lang="en-US" dirty="0"/>
              <a:t>, </a:t>
            </a:r>
            <a:r>
              <a:rPr lang="en-US" dirty="0" err="1"/>
              <a:t>lakan</a:t>
            </a:r>
            <a:r>
              <a:rPr lang="en-US" dirty="0"/>
              <a:t>, </a:t>
            </a:r>
            <a:r>
              <a:rPr lang="en-US" dirty="0" err="1"/>
              <a:t>täcke</a:t>
            </a:r>
            <a:r>
              <a:rPr lang="en-US" dirty="0"/>
              <a:t> och </a:t>
            </a:r>
            <a:r>
              <a:rPr lang="en-US" dirty="0" err="1"/>
              <a:t>kudde</a:t>
            </a:r>
            <a:r>
              <a:rPr lang="en-US" dirty="0"/>
              <a:t>. 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morgonen</a:t>
            </a:r>
            <a:r>
              <a:rPr lang="en-US" dirty="0"/>
              <a:t> </a:t>
            </a:r>
            <a:r>
              <a:rPr lang="en-US" dirty="0" err="1"/>
              <a:t>äter</a:t>
            </a:r>
            <a:r>
              <a:rPr lang="en-US" dirty="0"/>
              <a:t> vi </a:t>
            </a:r>
            <a:r>
              <a:rPr lang="en-US" dirty="0" err="1"/>
              <a:t>frukost</a:t>
            </a:r>
            <a:r>
              <a:rPr lang="en-US" dirty="0"/>
              <a:t> </a:t>
            </a:r>
            <a:r>
              <a:rPr lang="en-US" dirty="0" err="1"/>
              <a:t>tillsammans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därefter</a:t>
            </a:r>
            <a:r>
              <a:rPr lang="en-US" dirty="0"/>
              <a:t> </a:t>
            </a:r>
            <a:r>
              <a:rPr lang="en-US" dirty="0" err="1"/>
              <a:t>hämtas</a:t>
            </a:r>
            <a:r>
              <a:rPr lang="en-US" dirty="0"/>
              <a:t> </a:t>
            </a:r>
            <a:r>
              <a:rPr lang="en-US" dirty="0" err="1"/>
              <a:t>barnen</a:t>
            </a:r>
            <a:r>
              <a:rPr lang="en-US" dirty="0"/>
              <a:t> vid kl: 10:00. 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dirty="0" err="1"/>
              <a:t>Kostnad</a:t>
            </a:r>
            <a:r>
              <a:rPr lang="en-US" dirty="0"/>
              <a:t> 90 </a:t>
            </a:r>
            <a:r>
              <a:rPr lang="en-US" dirty="0" err="1"/>
              <a:t>kr</a:t>
            </a:r>
            <a:r>
              <a:rPr lang="en-US" dirty="0"/>
              <a:t> ( </a:t>
            </a:r>
            <a:r>
              <a:rPr lang="en-US" dirty="0" err="1"/>
              <a:t>middag</a:t>
            </a:r>
            <a:r>
              <a:rPr lang="en-US" dirty="0"/>
              <a:t>  &amp; </a:t>
            </a:r>
            <a:r>
              <a:rPr lang="en-US" dirty="0" err="1"/>
              <a:t>frukost</a:t>
            </a:r>
            <a:r>
              <a:rPr lang="en-US" dirty="0"/>
              <a:t>). 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dirty="0" err="1"/>
              <a:t>Anmälan</a:t>
            </a:r>
            <a:r>
              <a:rPr lang="en-US" dirty="0"/>
              <a:t> </a:t>
            </a:r>
            <a:r>
              <a:rPr lang="en-US" dirty="0" err="1"/>
              <a:t>senast</a:t>
            </a:r>
            <a:r>
              <a:rPr lang="en-US" dirty="0"/>
              <a:t> 4/3 </a:t>
            </a:r>
            <a:r>
              <a:rPr lang="en-US" dirty="0" err="1"/>
              <a:t>genom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swischa</a:t>
            </a:r>
            <a:r>
              <a:rPr lang="en-US" dirty="0"/>
              <a:t> till Tina 070-4567655. </a:t>
            </a:r>
          </a:p>
          <a:p>
            <a:pPr algn="l"/>
            <a:endParaRPr lang="en-US" sz="2000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7291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7">
            <a:extLst>
              <a:ext uri="{FF2B5EF4-FFF2-40B4-BE49-F238E27FC236}">
                <a16:creationId xmlns:a16="http://schemas.microsoft.com/office/drawing/2014/main" id="{D038248A-211C-4EEC-8401-C761B929FB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id="{C30A849F-66D9-40C8-BEC8-35AFF8F456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354A19C-7A2A-B302-C1E1-1B8FA34C6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182881"/>
            <a:ext cx="9833548" cy="822959"/>
          </a:xfrm>
        </p:spPr>
        <p:txBody>
          <a:bodyPr anchor="b">
            <a:normAutofit/>
          </a:bodyPr>
          <a:lstStyle/>
          <a:p>
            <a:pPr algn="ctr"/>
            <a:r>
              <a:rPr lang="sv-SE" sz="3600" dirty="0" err="1">
                <a:solidFill>
                  <a:schemeClr val="tx2"/>
                </a:solidFill>
                <a:highlight>
                  <a:srgbClr val="FFFF00"/>
                </a:highlight>
              </a:rPr>
              <a:t>Habocup</a:t>
            </a:r>
            <a:r>
              <a:rPr lang="sv-SE" sz="3600" dirty="0">
                <a:solidFill>
                  <a:schemeClr val="tx2"/>
                </a:solidFill>
                <a:highlight>
                  <a:srgbClr val="FFFF00"/>
                </a:highlight>
              </a:rPr>
              <a:t> 2026 </a:t>
            </a:r>
          </a:p>
        </p:txBody>
      </p:sp>
      <p:grpSp>
        <p:nvGrpSpPr>
          <p:cNvPr id="26" name="Group 11">
            <a:extLst>
              <a:ext uri="{FF2B5EF4-FFF2-40B4-BE49-F238E27FC236}">
                <a16:creationId xmlns:a16="http://schemas.microsoft.com/office/drawing/2014/main" id="{04542298-A2B1-480F-A11C-A40EDD19B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89890" y="0"/>
            <a:ext cx="3902110" cy="2382977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27" name="Freeform: Shape 12">
              <a:extLst>
                <a:ext uri="{FF2B5EF4-FFF2-40B4-BE49-F238E27FC236}">
                  <a16:creationId xmlns:a16="http://schemas.microsoft.com/office/drawing/2014/main" id="{74AEB45E-B965-46A0-8557-C646B5011B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13">
              <a:extLst>
                <a:ext uri="{FF2B5EF4-FFF2-40B4-BE49-F238E27FC236}">
                  <a16:creationId xmlns:a16="http://schemas.microsoft.com/office/drawing/2014/main" id="{921A22C7-11AD-44B0-9BF7-6E3A458215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14">
              <a:extLst>
                <a:ext uri="{FF2B5EF4-FFF2-40B4-BE49-F238E27FC236}">
                  <a16:creationId xmlns:a16="http://schemas.microsoft.com/office/drawing/2014/main" id="{87049D82-B7F3-4192-8337-4BDB16955E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15">
              <a:extLst>
                <a:ext uri="{FF2B5EF4-FFF2-40B4-BE49-F238E27FC236}">
                  <a16:creationId xmlns:a16="http://schemas.microsoft.com/office/drawing/2014/main" id="{24A7FAD9-577C-4D2E-A3B5-C6D0A39D4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EE71F65-D55F-D755-038D-F27BE9A9B7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1157258"/>
            <a:ext cx="9833548" cy="5406102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chemeClr val="tx2"/>
                </a:solidFill>
              </a:rPr>
              <a:t>Fredag- söndag den 26-28 juni</a:t>
            </a:r>
          </a:p>
          <a:p>
            <a:r>
              <a:rPr lang="sv-SE" sz="3200" dirty="0">
                <a:solidFill>
                  <a:schemeClr val="tx2"/>
                </a:solidFill>
              </a:rPr>
              <a:t>Cupen kommer att spelas på Slättens IP och laget kommer att bo tillsammans inom gångavstånd. Laget kommer troligen bo i ett klassrum. </a:t>
            </a:r>
          </a:p>
          <a:p>
            <a:r>
              <a:rPr lang="sv-SE" sz="3200" dirty="0">
                <a:solidFill>
                  <a:schemeClr val="tx2"/>
                </a:solidFill>
              </a:rPr>
              <a:t>Om ert barn inte vill sova över kan man absolut ansluta och vara med under dagarna (lördag och söndag). </a:t>
            </a:r>
          </a:p>
          <a:p>
            <a:r>
              <a:rPr lang="sv-SE" sz="3200" dirty="0">
                <a:solidFill>
                  <a:schemeClr val="tx2"/>
                </a:solidFill>
              </a:rPr>
              <a:t>Det kommer kosta ca 540 kr per spelare. </a:t>
            </a:r>
          </a:p>
          <a:p>
            <a:r>
              <a:rPr lang="sv-SE" sz="3200" dirty="0">
                <a:solidFill>
                  <a:schemeClr val="tx2"/>
                </a:solidFill>
              </a:rPr>
              <a:t>Aneby SK bidrar med 7000 kr till vårt lag för cupen </a:t>
            </a:r>
            <a:r>
              <a:rPr lang="sv-SE" sz="3200" dirty="0">
                <a:solidFill>
                  <a:schemeClr val="tx2"/>
                </a:solidFill>
                <a:sym typeface="Wingdings" panose="05000000000000000000" pitchFamily="2" charset="2"/>
              </a:rPr>
              <a:t>. </a:t>
            </a:r>
            <a:endParaRPr lang="sv-SE" sz="3200" dirty="0">
              <a:solidFill>
                <a:schemeClr val="tx2"/>
              </a:solidFill>
            </a:endParaRPr>
          </a:p>
          <a:p>
            <a:r>
              <a:rPr lang="sv-SE" sz="3200" dirty="0">
                <a:solidFill>
                  <a:schemeClr val="tx2"/>
                </a:solidFill>
              </a:rPr>
              <a:t>Sista anmälan är 1 april genom att </a:t>
            </a:r>
            <a:r>
              <a:rPr lang="sv-SE" sz="3200" dirty="0" err="1">
                <a:solidFill>
                  <a:schemeClr val="tx2"/>
                </a:solidFill>
              </a:rPr>
              <a:t>swischa</a:t>
            </a:r>
            <a:r>
              <a:rPr lang="sv-SE" sz="3200" dirty="0">
                <a:solidFill>
                  <a:schemeClr val="tx2"/>
                </a:solidFill>
              </a:rPr>
              <a:t> 450 kr till Tina 070-4567655. </a:t>
            </a:r>
          </a:p>
        </p:txBody>
      </p:sp>
      <p:grpSp>
        <p:nvGrpSpPr>
          <p:cNvPr id="31" name="Group 17">
            <a:extLst>
              <a:ext uri="{FF2B5EF4-FFF2-40B4-BE49-F238E27FC236}">
                <a16:creationId xmlns:a16="http://schemas.microsoft.com/office/drawing/2014/main" id="{2A5C9C35-2375-49EB-B99C-17C87D42F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4682671"/>
            <a:ext cx="2898948" cy="2175328"/>
            <a:chOff x="-305" y="-1"/>
            <a:chExt cx="3832880" cy="2876136"/>
          </a:xfrm>
        </p:grpSpPr>
        <p:sp>
          <p:nvSpPr>
            <p:cNvPr id="32" name="Freeform: Shape 18">
              <a:extLst>
                <a:ext uri="{FF2B5EF4-FFF2-40B4-BE49-F238E27FC236}">
                  <a16:creationId xmlns:a16="http://schemas.microsoft.com/office/drawing/2014/main" id="{7BE7B8C5-3FC9-47E9-B555-AFCB849A4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19">
              <a:extLst>
                <a:ext uri="{FF2B5EF4-FFF2-40B4-BE49-F238E27FC236}">
                  <a16:creationId xmlns:a16="http://schemas.microsoft.com/office/drawing/2014/main" id="{615B6EFE-6DC2-4A72-AC12-BCCC3638A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20">
              <a:extLst>
                <a:ext uri="{FF2B5EF4-FFF2-40B4-BE49-F238E27FC236}">
                  <a16:creationId xmlns:a16="http://schemas.microsoft.com/office/drawing/2014/main" id="{AE8C1B65-6799-4DD1-B262-01901DA126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21">
              <a:extLst>
                <a:ext uri="{FF2B5EF4-FFF2-40B4-BE49-F238E27FC236}">
                  <a16:creationId xmlns:a16="http://schemas.microsoft.com/office/drawing/2014/main" id="{03829674-8FAF-4E90-9FB7-C6CE17839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594058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3C741D-BF38-974B-8FD8-828410AD4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7015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sv-SE" dirty="0"/>
              <a:t> </a:t>
            </a: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2026</a:t>
            </a:r>
            <a:br>
              <a:rPr lang="sv-SE" dirty="0"/>
            </a:br>
            <a:br>
              <a:rPr lang="sv-SE" dirty="0"/>
            </a:br>
            <a:r>
              <a:rPr lang="sv-SE" dirty="0">
                <a:highlight>
                  <a:srgbClr val="FFFF00"/>
                </a:highlight>
              </a:rPr>
              <a:t>Marknaden arrangeras av Aneby SK vid ett enda tillfälle i år. Den hålls på våren i samband med Anebydagen.</a:t>
            </a:r>
            <a:br>
              <a:rPr lang="sv-SE" dirty="0">
                <a:highlight>
                  <a:srgbClr val="FFFF00"/>
                </a:highlight>
              </a:rPr>
            </a:br>
            <a:r>
              <a:rPr lang="sv-SE" dirty="0">
                <a:highlight>
                  <a:srgbClr val="FFFF00"/>
                </a:highlight>
              </a:rPr>
              <a:t>I år äger marknaden rum lördagen den 30 maj klockan 09.00–15.00.</a:t>
            </a:r>
            <a:br>
              <a:rPr lang="sv-SE" dirty="0">
                <a:solidFill>
                  <a:schemeClr val="dk1"/>
                </a:solidFill>
                <a:highlight>
                  <a:srgbClr val="FFFF00"/>
                </a:highlight>
              </a:rPr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1728227-4CFB-2869-3BBD-A2986AC38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3840480"/>
            <a:ext cx="10646229" cy="2347368"/>
          </a:xfrm>
        </p:spPr>
        <p:txBody>
          <a:bodyPr>
            <a:normAutofit/>
          </a:bodyPr>
          <a:lstStyle/>
          <a:p>
            <a:endParaRPr lang="sv-SE" dirty="0"/>
          </a:p>
          <a:p>
            <a:r>
              <a:rPr lang="sv-SE" dirty="0"/>
              <a:t>I år kommer P14 städa efter marknaden </a:t>
            </a:r>
          </a:p>
          <a:p>
            <a:r>
              <a:rPr lang="sv-SE" sz="2800" b="1" i="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Samling 16:00 på torget . </a:t>
            </a:r>
            <a:r>
              <a:rPr lang="sv-SE" sz="2800" b="0" i="0" baseline="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Alla tar med egna handskar, kvast och spade. </a:t>
            </a:r>
            <a:endParaRPr lang="sv-SE" sz="2800" b="0" i="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652295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7BF42CA-AD55-48B4-8949-C4DCA60A6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AE1D3D-3106-4CB2-AA7C-0C1642AC0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A31B6AF-B711-4CDB-8C2B-16E963DDC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8137" y="0"/>
            <a:ext cx="5646974" cy="6483075"/>
            <a:chOff x="-19221" y="0"/>
            <a:chExt cx="5646974" cy="6483075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A818331-E13C-49C6-B98D-A60AD0E85A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16610"/>
              <a:ext cx="5535001" cy="6250127"/>
            </a:xfrm>
            <a:custGeom>
              <a:avLst/>
              <a:gdLst>
                <a:gd name="connsiteX0" fmla="*/ 2510242 w 5535001"/>
                <a:gd name="connsiteY0" fmla="*/ 174 h 6250127"/>
                <a:gd name="connsiteX1" fmla="*/ 2550551 w 5535001"/>
                <a:gd name="connsiteY1" fmla="*/ 510 h 6250127"/>
                <a:gd name="connsiteX2" fmla="*/ 2629490 w 5535001"/>
                <a:gd name="connsiteY2" fmla="*/ 3757 h 6250127"/>
                <a:gd name="connsiteX3" fmla="*/ 2708317 w 5535001"/>
                <a:gd name="connsiteY3" fmla="*/ 7229 h 6250127"/>
                <a:gd name="connsiteX4" fmla="*/ 2787256 w 5535001"/>
                <a:gd name="connsiteY4" fmla="*/ 14619 h 6250127"/>
                <a:gd name="connsiteX5" fmla="*/ 3408467 w 5535001"/>
                <a:gd name="connsiteY5" fmla="*/ 145064 h 6250127"/>
                <a:gd name="connsiteX6" fmla="*/ 3557723 w 5535001"/>
                <a:gd name="connsiteY6" fmla="*/ 199593 h 6250127"/>
                <a:gd name="connsiteX7" fmla="*/ 3594337 w 5535001"/>
                <a:gd name="connsiteY7" fmla="*/ 214597 h 6250127"/>
                <a:gd name="connsiteX8" fmla="*/ 3630616 w 5535001"/>
                <a:gd name="connsiteY8" fmla="*/ 230385 h 6250127"/>
                <a:gd name="connsiteX9" fmla="*/ 3703172 w 5535001"/>
                <a:gd name="connsiteY9" fmla="*/ 262073 h 6250127"/>
                <a:gd name="connsiteX10" fmla="*/ 3739003 w 5535001"/>
                <a:gd name="connsiteY10" fmla="*/ 278756 h 6250127"/>
                <a:gd name="connsiteX11" fmla="*/ 3756806 w 5535001"/>
                <a:gd name="connsiteY11" fmla="*/ 287266 h 6250127"/>
                <a:gd name="connsiteX12" fmla="*/ 3773714 w 5535001"/>
                <a:gd name="connsiteY12" fmla="*/ 297567 h 6250127"/>
                <a:gd name="connsiteX13" fmla="*/ 3840784 w 5535001"/>
                <a:gd name="connsiteY13" fmla="*/ 339332 h 6250127"/>
                <a:gd name="connsiteX14" fmla="*/ 3873927 w 5535001"/>
                <a:gd name="connsiteY14" fmla="*/ 360495 h 6250127"/>
                <a:gd name="connsiteX15" fmla="*/ 3906062 w 5535001"/>
                <a:gd name="connsiteY15" fmla="*/ 383001 h 6250127"/>
                <a:gd name="connsiteX16" fmla="*/ 3969662 w 5535001"/>
                <a:gd name="connsiteY16" fmla="*/ 428572 h 6250127"/>
                <a:gd name="connsiteX17" fmla="*/ 4423029 w 5535001"/>
                <a:gd name="connsiteY17" fmla="*/ 837600 h 6250127"/>
                <a:gd name="connsiteX18" fmla="*/ 4474647 w 5535001"/>
                <a:gd name="connsiteY18" fmla="*/ 891569 h 6250127"/>
                <a:gd name="connsiteX19" fmla="*/ 4524250 w 5535001"/>
                <a:gd name="connsiteY19" fmla="*/ 946883 h 6250127"/>
                <a:gd name="connsiteX20" fmla="*/ 4573965 w 5535001"/>
                <a:gd name="connsiteY20" fmla="*/ 1001748 h 6250127"/>
                <a:gd name="connsiteX21" fmla="*/ 4622224 w 5535001"/>
                <a:gd name="connsiteY21" fmla="*/ 1057509 h 6250127"/>
                <a:gd name="connsiteX22" fmla="*/ 4717510 w 5535001"/>
                <a:gd name="connsiteY22" fmla="*/ 1169143 h 6250127"/>
                <a:gd name="connsiteX23" fmla="*/ 4764986 w 5535001"/>
                <a:gd name="connsiteY23" fmla="*/ 1224681 h 6250127"/>
                <a:gd name="connsiteX24" fmla="*/ 4813021 w 5535001"/>
                <a:gd name="connsiteY24" fmla="*/ 1279994 h 6250127"/>
                <a:gd name="connsiteX25" fmla="*/ 5001915 w 5535001"/>
                <a:gd name="connsiteY25" fmla="*/ 1506846 h 6250127"/>
                <a:gd name="connsiteX26" fmla="*/ 5170542 w 5535001"/>
                <a:gd name="connsiteY26" fmla="*/ 1751165 h 6250127"/>
                <a:gd name="connsiteX27" fmla="*/ 5428969 w 5535001"/>
                <a:gd name="connsiteY27" fmla="*/ 2293660 h 6250127"/>
                <a:gd name="connsiteX28" fmla="*/ 5534893 w 5535001"/>
                <a:gd name="connsiteY28" fmla="*/ 2899307 h 6250127"/>
                <a:gd name="connsiteX29" fmla="*/ 5508804 w 5535001"/>
                <a:gd name="connsiteY29" fmla="*/ 3211144 h 6250127"/>
                <a:gd name="connsiteX30" fmla="*/ 5426282 w 5535001"/>
                <a:gd name="connsiteY30" fmla="*/ 3513352 h 6250127"/>
                <a:gd name="connsiteX31" fmla="*/ 5248250 w 5535001"/>
                <a:gd name="connsiteY31" fmla="*/ 4030542 h 6250127"/>
                <a:gd name="connsiteX32" fmla="*/ 5208612 w 5535001"/>
                <a:gd name="connsiteY32" fmla="*/ 4161771 h 6250127"/>
                <a:gd name="connsiteX33" fmla="*/ 5170318 w 5535001"/>
                <a:gd name="connsiteY33" fmla="*/ 4294680 h 6250127"/>
                <a:gd name="connsiteX34" fmla="*/ 5132248 w 5535001"/>
                <a:gd name="connsiteY34" fmla="*/ 4430164 h 6250127"/>
                <a:gd name="connsiteX35" fmla="*/ 5112765 w 5535001"/>
                <a:gd name="connsiteY35" fmla="*/ 4498914 h 6250127"/>
                <a:gd name="connsiteX36" fmla="*/ 5091715 w 5535001"/>
                <a:gd name="connsiteY36" fmla="*/ 4569119 h 6250127"/>
                <a:gd name="connsiteX37" fmla="*/ 5068985 w 5535001"/>
                <a:gd name="connsiteY37" fmla="*/ 4640220 h 6250127"/>
                <a:gd name="connsiteX38" fmla="*/ 5043904 w 5535001"/>
                <a:gd name="connsiteY38" fmla="*/ 4712105 h 6250127"/>
                <a:gd name="connsiteX39" fmla="*/ 5015799 w 5535001"/>
                <a:gd name="connsiteY39" fmla="*/ 4784438 h 6250127"/>
                <a:gd name="connsiteX40" fmla="*/ 4982880 w 5535001"/>
                <a:gd name="connsiteY40" fmla="*/ 4856435 h 6250127"/>
                <a:gd name="connsiteX41" fmla="*/ 4817276 w 5535001"/>
                <a:gd name="connsiteY41" fmla="*/ 5125275 h 6250127"/>
                <a:gd name="connsiteX42" fmla="*/ 4618753 w 5535001"/>
                <a:gd name="connsiteY42" fmla="*/ 5355374 h 6250127"/>
                <a:gd name="connsiteX43" fmla="*/ 4566575 w 5535001"/>
                <a:gd name="connsiteY43" fmla="*/ 5408560 h 6250127"/>
                <a:gd name="connsiteX44" fmla="*/ 4513837 w 5535001"/>
                <a:gd name="connsiteY44" fmla="*/ 5461186 h 6250127"/>
                <a:gd name="connsiteX45" fmla="*/ 4459531 w 5535001"/>
                <a:gd name="connsiteY45" fmla="*/ 5512580 h 6250127"/>
                <a:gd name="connsiteX46" fmla="*/ 4404554 w 5535001"/>
                <a:gd name="connsiteY46" fmla="*/ 5563526 h 6250127"/>
                <a:gd name="connsiteX47" fmla="*/ 4348009 w 5535001"/>
                <a:gd name="connsiteY47" fmla="*/ 5613017 h 6250127"/>
                <a:gd name="connsiteX48" fmla="*/ 4290568 w 5535001"/>
                <a:gd name="connsiteY48" fmla="*/ 5661948 h 6250127"/>
                <a:gd name="connsiteX49" fmla="*/ 4276124 w 5535001"/>
                <a:gd name="connsiteY49" fmla="*/ 5674153 h 6250127"/>
                <a:gd name="connsiteX50" fmla="*/ 4261120 w 5535001"/>
                <a:gd name="connsiteY50" fmla="*/ 5685798 h 6250127"/>
                <a:gd name="connsiteX51" fmla="*/ 4231112 w 5535001"/>
                <a:gd name="connsiteY51" fmla="*/ 5708976 h 6250127"/>
                <a:gd name="connsiteX52" fmla="*/ 4170984 w 5535001"/>
                <a:gd name="connsiteY52" fmla="*/ 5755443 h 6250127"/>
                <a:gd name="connsiteX53" fmla="*/ 4046025 w 5535001"/>
                <a:gd name="connsiteY53" fmla="*/ 5843228 h 6250127"/>
                <a:gd name="connsiteX54" fmla="*/ 3915356 w 5535001"/>
                <a:gd name="connsiteY54" fmla="*/ 5923735 h 6250127"/>
                <a:gd name="connsiteX55" fmla="*/ 3346323 w 5535001"/>
                <a:gd name="connsiteY55" fmla="*/ 6158872 h 6250127"/>
                <a:gd name="connsiteX56" fmla="*/ 2743476 w 5535001"/>
                <a:gd name="connsiteY56" fmla="*/ 6247328 h 6250127"/>
                <a:gd name="connsiteX57" fmla="*/ 2668120 w 5535001"/>
                <a:gd name="connsiteY57" fmla="*/ 6249344 h 6250127"/>
                <a:gd name="connsiteX58" fmla="*/ 2630498 w 5535001"/>
                <a:gd name="connsiteY58" fmla="*/ 6250127 h 6250127"/>
                <a:gd name="connsiteX59" fmla="*/ 2592988 w 5535001"/>
                <a:gd name="connsiteY59" fmla="*/ 6249568 h 6250127"/>
                <a:gd name="connsiteX60" fmla="*/ 2518080 w 5535001"/>
                <a:gd name="connsiteY60" fmla="*/ 6247777 h 6250127"/>
                <a:gd name="connsiteX61" fmla="*/ 2442948 w 5535001"/>
                <a:gd name="connsiteY61" fmla="*/ 6244529 h 6250127"/>
                <a:gd name="connsiteX62" fmla="*/ 2291676 w 5535001"/>
                <a:gd name="connsiteY62" fmla="*/ 6232213 h 6250127"/>
                <a:gd name="connsiteX63" fmla="*/ 2141412 w 5535001"/>
                <a:gd name="connsiteY63" fmla="*/ 6212394 h 6250127"/>
                <a:gd name="connsiteX64" fmla="*/ 1992715 w 5535001"/>
                <a:gd name="connsiteY64" fmla="*/ 6184961 h 6250127"/>
                <a:gd name="connsiteX65" fmla="*/ 1845811 w 5535001"/>
                <a:gd name="connsiteY65" fmla="*/ 6151034 h 6250127"/>
                <a:gd name="connsiteX66" fmla="*/ 1701033 w 5535001"/>
                <a:gd name="connsiteY66" fmla="*/ 6110724 h 6250127"/>
                <a:gd name="connsiteX67" fmla="*/ 1629484 w 5535001"/>
                <a:gd name="connsiteY67" fmla="*/ 6088219 h 6250127"/>
                <a:gd name="connsiteX68" fmla="*/ 1558383 w 5535001"/>
                <a:gd name="connsiteY68" fmla="*/ 6064929 h 6250127"/>
                <a:gd name="connsiteX69" fmla="*/ 1011968 w 5535001"/>
                <a:gd name="connsiteY69" fmla="*/ 5828896 h 6250127"/>
                <a:gd name="connsiteX70" fmla="*/ 511237 w 5535001"/>
                <a:gd name="connsiteY70" fmla="*/ 5512356 h 6250127"/>
                <a:gd name="connsiteX71" fmla="*/ 395572 w 5535001"/>
                <a:gd name="connsiteY71" fmla="*/ 5419757 h 6250127"/>
                <a:gd name="connsiteX72" fmla="*/ 284722 w 5535001"/>
                <a:gd name="connsiteY72" fmla="*/ 5321559 h 6250127"/>
                <a:gd name="connsiteX73" fmla="*/ 257513 w 5535001"/>
                <a:gd name="connsiteY73" fmla="*/ 5296477 h 6250127"/>
                <a:gd name="connsiteX74" fmla="*/ 243853 w 5535001"/>
                <a:gd name="connsiteY74" fmla="*/ 5283937 h 6250127"/>
                <a:gd name="connsiteX75" fmla="*/ 230752 w 5535001"/>
                <a:gd name="connsiteY75" fmla="*/ 5270836 h 6250127"/>
                <a:gd name="connsiteX76" fmla="*/ 178574 w 5535001"/>
                <a:gd name="connsiteY76" fmla="*/ 5218322 h 6250127"/>
                <a:gd name="connsiteX77" fmla="*/ 126508 w 5535001"/>
                <a:gd name="connsiteY77" fmla="*/ 5165584 h 6250127"/>
                <a:gd name="connsiteX78" fmla="*/ 76345 w 5535001"/>
                <a:gd name="connsiteY78" fmla="*/ 5111167 h 6250127"/>
                <a:gd name="connsiteX79" fmla="*/ 26407 w 5535001"/>
                <a:gd name="connsiteY79" fmla="*/ 5056413 h 6250127"/>
                <a:gd name="connsiteX80" fmla="*/ 0 w 5535001"/>
                <a:gd name="connsiteY80" fmla="*/ 5024776 h 6250127"/>
                <a:gd name="connsiteX81" fmla="*/ 0 w 5535001"/>
                <a:gd name="connsiteY81" fmla="*/ 4492798 h 6250127"/>
                <a:gd name="connsiteX82" fmla="*/ 28534 w 5535001"/>
                <a:gd name="connsiteY82" fmla="*/ 4537879 h 6250127"/>
                <a:gd name="connsiteX83" fmla="*/ 66604 w 5535001"/>
                <a:gd name="connsiteY83" fmla="*/ 4592745 h 6250127"/>
                <a:gd name="connsiteX84" fmla="*/ 104114 w 5535001"/>
                <a:gd name="connsiteY84" fmla="*/ 4647834 h 6250127"/>
                <a:gd name="connsiteX85" fmla="*/ 143751 w 5535001"/>
                <a:gd name="connsiteY85" fmla="*/ 4701580 h 6250127"/>
                <a:gd name="connsiteX86" fmla="*/ 182717 w 5535001"/>
                <a:gd name="connsiteY86" fmla="*/ 4755773 h 6250127"/>
                <a:gd name="connsiteX87" fmla="*/ 223810 w 5535001"/>
                <a:gd name="connsiteY87" fmla="*/ 4808399 h 6250127"/>
                <a:gd name="connsiteX88" fmla="*/ 264679 w 5535001"/>
                <a:gd name="connsiteY88" fmla="*/ 4861249 h 6250127"/>
                <a:gd name="connsiteX89" fmla="*/ 307788 w 5535001"/>
                <a:gd name="connsiteY89" fmla="*/ 4912420 h 6250127"/>
                <a:gd name="connsiteX90" fmla="*/ 351232 w 5535001"/>
                <a:gd name="connsiteY90" fmla="*/ 4963254 h 6250127"/>
                <a:gd name="connsiteX91" fmla="*/ 397028 w 5535001"/>
                <a:gd name="connsiteY91" fmla="*/ 5012185 h 6250127"/>
                <a:gd name="connsiteX92" fmla="*/ 443496 w 5535001"/>
                <a:gd name="connsiteY92" fmla="*/ 5060444 h 6250127"/>
                <a:gd name="connsiteX93" fmla="*/ 455140 w 5535001"/>
                <a:gd name="connsiteY93" fmla="*/ 5072537 h 6250127"/>
                <a:gd name="connsiteX94" fmla="*/ 467345 w 5535001"/>
                <a:gd name="connsiteY94" fmla="*/ 5083958 h 6250127"/>
                <a:gd name="connsiteX95" fmla="*/ 491755 w 5535001"/>
                <a:gd name="connsiteY95" fmla="*/ 5106912 h 6250127"/>
                <a:gd name="connsiteX96" fmla="*/ 540686 w 5535001"/>
                <a:gd name="connsiteY96" fmla="*/ 5152819 h 6250127"/>
                <a:gd name="connsiteX97" fmla="*/ 552890 w 5535001"/>
                <a:gd name="connsiteY97" fmla="*/ 5164353 h 6250127"/>
                <a:gd name="connsiteX98" fmla="*/ 565655 w 5535001"/>
                <a:gd name="connsiteY98" fmla="*/ 5175214 h 6250127"/>
                <a:gd name="connsiteX99" fmla="*/ 591072 w 5535001"/>
                <a:gd name="connsiteY99" fmla="*/ 5197048 h 6250127"/>
                <a:gd name="connsiteX100" fmla="*/ 694197 w 5535001"/>
                <a:gd name="connsiteY100" fmla="*/ 5283041 h 6250127"/>
                <a:gd name="connsiteX101" fmla="*/ 1146221 w 5535001"/>
                <a:gd name="connsiteY101" fmla="*/ 5573716 h 6250127"/>
                <a:gd name="connsiteX102" fmla="*/ 1650982 w 5535001"/>
                <a:gd name="connsiteY102" fmla="*/ 5758130 h 6250127"/>
                <a:gd name="connsiteX103" fmla="*/ 1716485 w 5535001"/>
                <a:gd name="connsiteY103" fmla="*/ 5772798 h 6250127"/>
                <a:gd name="connsiteX104" fmla="*/ 1782211 w 5535001"/>
                <a:gd name="connsiteY104" fmla="*/ 5786235 h 6250127"/>
                <a:gd name="connsiteX105" fmla="*/ 1848386 w 5535001"/>
                <a:gd name="connsiteY105" fmla="*/ 5796984 h 6250127"/>
                <a:gd name="connsiteX106" fmla="*/ 1881417 w 5535001"/>
                <a:gd name="connsiteY106" fmla="*/ 5802359 h 6250127"/>
                <a:gd name="connsiteX107" fmla="*/ 1914560 w 5535001"/>
                <a:gd name="connsiteY107" fmla="*/ 5807061 h 6250127"/>
                <a:gd name="connsiteX108" fmla="*/ 2047469 w 5535001"/>
                <a:gd name="connsiteY108" fmla="*/ 5821282 h 6250127"/>
                <a:gd name="connsiteX109" fmla="*/ 2180601 w 5535001"/>
                <a:gd name="connsiteY109" fmla="*/ 5828896 h 6250127"/>
                <a:gd name="connsiteX110" fmla="*/ 2313622 w 5535001"/>
                <a:gd name="connsiteY110" fmla="*/ 5830463 h 6250127"/>
                <a:gd name="connsiteX111" fmla="*/ 2380021 w 5535001"/>
                <a:gd name="connsiteY111" fmla="*/ 5828448 h 6250127"/>
                <a:gd name="connsiteX112" fmla="*/ 2446195 w 5535001"/>
                <a:gd name="connsiteY112" fmla="*/ 5826433 h 6250127"/>
                <a:gd name="connsiteX113" fmla="*/ 2513041 w 5535001"/>
                <a:gd name="connsiteY113" fmla="*/ 5822737 h 6250127"/>
                <a:gd name="connsiteX114" fmla="*/ 2580111 w 5535001"/>
                <a:gd name="connsiteY114" fmla="*/ 5818258 h 6250127"/>
                <a:gd name="connsiteX115" fmla="*/ 2613590 w 5535001"/>
                <a:gd name="connsiteY115" fmla="*/ 5816355 h 6250127"/>
                <a:gd name="connsiteX116" fmla="*/ 2646845 w 5535001"/>
                <a:gd name="connsiteY116" fmla="*/ 5813108 h 6250127"/>
                <a:gd name="connsiteX117" fmla="*/ 2713244 w 5535001"/>
                <a:gd name="connsiteY117" fmla="*/ 5806838 h 6250127"/>
                <a:gd name="connsiteX118" fmla="*/ 3230882 w 5535001"/>
                <a:gd name="connsiteY118" fmla="*/ 5721292 h 6250127"/>
                <a:gd name="connsiteX119" fmla="*/ 3720416 w 5535001"/>
                <a:gd name="connsiteY119" fmla="*/ 5556472 h 6250127"/>
                <a:gd name="connsiteX120" fmla="*/ 3837425 w 5535001"/>
                <a:gd name="connsiteY120" fmla="*/ 5499927 h 6250127"/>
                <a:gd name="connsiteX121" fmla="*/ 3951634 w 5535001"/>
                <a:gd name="connsiteY121" fmla="*/ 5436552 h 6250127"/>
                <a:gd name="connsiteX122" fmla="*/ 4007284 w 5535001"/>
                <a:gd name="connsiteY122" fmla="*/ 5401841 h 6250127"/>
                <a:gd name="connsiteX123" fmla="*/ 4035164 w 5535001"/>
                <a:gd name="connsiteY123" fmla="*/ 5384374 h 6250127"/>
                <a:gd name="connsiteX124" fmla="*/ 4049049 w 5535001"/>
                <a:gd name="connsiteY124" fmla="*/ 5375640 h 6250127"/>
                <a:gd name="connsiteX125" fmla="*/ 4062485 w 5535001"/>
                <a:gd name="connsiteY125" fmla="*/ 5366123 h 6250127"/>
                <a:gd name="connsiteX126" fmla="*/ 4116567 w 5535001"/>
                <a:gd name="connsiteY126" fmla="*/ 5328277 h 6250127"/>
                <a:gd name="connsiteX127" fmla="*/ 4169976 w 5535001"/>
                <a:gd name="connsiteY127" fmla="*/ 5289199 h 6250127"/>
                <a:gd name="connsiteX128" fmla="*/ 4222042 w 5535001"/>
                <a:gd name="connsiteY128" fmla="*/ 5247994 h 6250127"/>
                <a:gd name="connsiteX129" fmla="*/ 4273213 w 5535001"/>
                <a:gd name="connsiteY129" fmla="*/ 5205558 h 6250127"/>
                <a:gd name="connsiteX130" fmla="*/ 4323151 w 5535001"/>
                <a:gd name="connsiteY130" fmla="*/ 5161329 h 6250127"/>
                <a:gd name="connsiteX131" fmla="*/ 4371971 w 5535001"/>
                <a:gd name="connsiteY131" fmla="*/ 5116093 h 6250127"/>
                <a:gd name="connsiteX132" fmla="*/ 4546868 w 5535001"/>
                <a:gd name="connsiteY132" fmla="*/ 4924400 h 6250127"/>
                <a:gd name="connsiteX133" fmla="*/ 4675634 w 5535001"/>
                <a:gd name="connsiteY133" fmla="*/ 4715352 h 6250127"/>
                <a:gd name="connsiteX134" fmla="*/ 4700155 w 5535001"/>
                <a:gd name="connsiteY134" fmla="*/ 4659255 h 6250127"/>
                <a:gd name="connsiteX135" fmla="*/ 4721206 w 5535001"/>
                <a:gd name="connsiteY135" fmla="*/ 4600135 h 6250127"/>
                <a:gd name="connsiteX136" fmla="*/ 4740465 w 5535001"/>
                <a:gd name="connsiteY136" fmla="*/ 4538887 h 6250127"/>
                <a:gd name="connsiteX137" fmla="*/ 4758492 w 5535001"/>
                <a:gd name="connsiteY137" fmla="*/ 4475848 h 6250127"/>
                <a:gd name="connsiteX138" fmla="*/ 4891288 w 5535001"/>
                <a:gd name="connsiteY138" fmla="*/ 3930329 h 6250127"/>
                <a:gd name="connsiteX139" fmla="*/ 5066298 w 5535001"/>
                <a:gd name="connsiteY139" fmla="*/ 3382235 h 6250127"/>
                <a:gd name="connsiteX140" fmla="*/ 5156994 w 5535001"/>
                <a:gd name="connsiteY140" fmla="*/ 2898635 h 6250127"/>
                <a:gd name="connsiteX141" fmla="*/ 5083317 w 5535001"/>
                <a:gd name="connsiteY141" fmla="*/ 2402047 h 6250127"/>
                <a:gd name="connsiteX142" fmla="*/ 4871022 w 5535001"/>
                <a:gd name="connsiteY142" fmla="*/ 1926958 h 6250127"/>
                <a:gd name="connsiteX143" fmla="*/ 4727028 w 5535001"/>
                <a:gd name="connsiteY143" fmla="*/ 1703577 h 6250127"/>
                <a:gd name="connsiteX144" fmla="*/ 4563776 w 5535001"/>
                <a:gd name="connsiteY144" fmla="*/ 1490834 h 6250127"/>
                <a:gd name="connsiteX145" fmla="*/ 4370291 w 5535001"/>
                <a:gd name="connsiteY145" fmla="*/ 1300596 h 6250127"/>
                <a:gd name="connsiteX146" fmla="*/ 4266046 w 5535001"/>
                <a:gd name="connsiteY146" fmla="*/ 1214491 h 6250127"/>
                <a:gd name="connsiteX147" fmla="*/ 4212973 w 5535001"/>
                <a:gd name="connsiteY147" fmla="*/ 1173062 h 6250127"/>
                <a:gd name="connsiteX148" fmla="*/ 4157995 w 5535001"/>
                <a:gd name="connsiteY148" fmla="*/ 1134545 h 6250127"/>
                <a:gd name="connsiteX149" fmla="*/ 3697126 w 5535001"/>
                <a:gd name="connsiteY149" fmla="*/ 881044 h 6250127"/>
                <a:gd name="connsiteX150" fmla="*/ 3637670 w 5535001"/>
                <a:gd name="connsiteY150" fmla="*/ 856747 h 6250127"/>
                <a:gd name="connsiteX151" fmla="*/ 3608222 w 5535001"/>
                <a:gd name="connsiteY151" fmla="*/ 844318 h 6250127"/>
                <a:gd name="connsiteX152" fmla="*/ 3578214 w 5535001"/>
                <a:gd name="connsiteY152" fmla="*/ 833457 h 6250127"/>
                <a:gd name="connsiteX153" fmla="*/ 3518309 w 5535001"/>
                <a:gd name="connsiteY153" fmla="*/ 812294 h 6250127"/>
                <a:gd name="connsiteX154" fmla="*/ 3503417 w 5535001"/>
                <a:gd name="connsiteY154" fmla="*/ 806920 h 6250127"/>
                <a:gd name="connsiteX155" fmla="*/ 3489533 w 5535001"/>
                <a:gd name="connsiteY155" fmla="*/ 799642 h 6250127"/>
                <a:gd name="connsiteX156" fmla="*/ 3460869 w 5535001"/>
                <a:gd name="connsiteY156" fmla="*/ 787101 h 6250127"/>
                <a:gd name="connsiteX157" fmla="*/ 3402980 w 5535001"/>
                <a:gd name="connsiteY157" fmla="*/ 763475 h 6250127"/>
                <a:gd name="connsiteX158" fmla="*/ 3374092 w 5535001"/>
                <a:gd name="connsiteY158" fmla="*/ 751606 h 6250127"/>
                <a:gd name="connsiteX159" fmla="*/ 3344980 w 5535001"/>
                <a:gd name="connsiteY159" fmla="*/ 740409 h 6250127"/>
                <a:gd name="connsiteX160" fmla="*/ 3226627 w 5535001"/>
                <a:gd name="connsiteY160" fmla="*/ 700772 h 6250127"/>
                <a:gd name="connsiteX161" fmla="*/ 2735750 w 5535001"/>
                <a:gd name="connsiteY161" fmla="*/ 614667 h 6250127"/>
                <a:gd name="connsiteX162" fmla="*/ 2673158 w 5535001"/>
                <a:gd name="connsiteY162" fmla="*/ 610412 h 6250127"/>
                <a:gd name="connsiteX163" fmla="*/ 2610119 w 5535001"/>
                <a:gd name="connsiteY163" fmla="*/ 609628 h 6250127"/>
                <a:gd name="connsiteX164" fmla="*/ 2547080 w 5535001"/>
                <a:gd name="connsiteY164" fmla="*/ 608620 h 6250127"/>
                <a:gd name="connsiteX165" fmla="*/ 2516400 w 5535001"/>
                <a:gd name="connsiteY165" fmla="*/ 608844 h 6250127"/>
                <a:gd name="connsiteX166" fmla="*/ 2486280 w 5535001"/>
                <a:gd name="connsiteY166" fmla="*/ 609740 h 6250127"/>
                <a:gd name="connsiteX167" fmla="*/ 2426376 w 5535001"/>
                <a:gd name="connsiteY167" fmla="*/ 613099 h 6250127"/>
                <a:gd name="connsiteX168" fmla="*/ 2366920 w 5535001"/>
                <a:gd name="connsiteY168" fmla="*/ 618474 h 6250127"/>
                <a:gd name="connsiteX169" fmla="*/ 2337248 w 5535001"/>
                <a:gd name="connsiteY169" fmla="*/ 621497 h 6250127"/>
                <a:gd name="connsiteX170" fmla="*/ 2307800 w 5535001"/>
                <a:gd name="connsiteY170" fmla="*/ 625528 h 6250127"/>
                <a:gd name="connsiteX171" fmla="*/ 2278351 w 5535001"/>
                <a:gd name="connsiteY171" fmla="*/ 629559 h 6250127"/>
                <a:gd name="connsiteX172" fmla="*/ 2249127 w 5535001"/>
                <a:gd name="connsiteY172" fmla="*/ 634710 h 6250127"/>
                <a:gd name="connsiteX173" fmla="*/ 1796096 w 5535001"/>
                <a:gd name="connsiteY173" fmla="*/ 781726 h 6250127"/>
                <a:gd name="connsiteX174" fmla="*/ 1370833 w 5535001"/>
                <a:gd name="connsiteY174" fmla="*/ 1048663 h 6250127"/>
                <a:gd name="connsiteX175" fmla="*/ 959790 w 5535001"/>
                <a:gd name="connsiteY175" fmla="*/ 1390844 h 6250127"/>
                <a:gd name="connsiteX176" fmla="*/ 749062 w 5535001"/>
                <a:gd name="connsiteY176" fmla="*/ 1577611 h 6250127"/>
                <a:gd name="connsiteX177" fmla="*/ 524786 w 5535001"/>
                <a:gd name="connsiteY177" fmla="*/ 1763145 h 6250127"/>
                <a:gd name="connsiteX178" fmla="*/ 84071 w 5535001"/>
                <a:gd name="connsiteY178" fmla="*/ 2098496 h 6250127"/>
                <a:gd name="connsiteX179" fmla="*/ 0 w 5535001"/>
                <a:gd name="connsiteY179" fmla="*/ 2168094 h 6250127"/>
                <a:gd name="connsiteX180" fmla="*/ 0 w 5535001"/>
                <a:gd name="connsiteY180" fmla="*/ 1576676 h 6250127"/>
                <a:gd name="connsiteX181" fmla="*/ 174655 w 5535001"/>
                <a:gd name="connsiteY181" fmla="*/ 1387597 h 6250127"/>
                <a:gd name="connsiteX182" fmla="*/ 363661 w 5535001"/>
                <a:gd name="connsiteY182" fmla="*/ 1188626 h 6250127"/>
                <a:gd name="connsiteX183" fmla="*/ 458052 w 5535001"/>
                <a:gd name="connsiteY183" fmla="*/ 1086397 h 6250127"/>
                <a:gd name="connsiteX184" fmla="*/ 557257 w 5535001"/>
                <a:gd name="connsiteY184" fmla="*/ 981593 h 6250127"/>
                <a:gd name="connsiteX185" fmla="*/ 994165 w 5535001"/>
                <a:gd name="connsiteY185" fmla="*/ 578389 h 6250127"/>
                <a:gd name="connsiteX186" fmla="*/ 1520873 w 5535001"/>
                <a:gd name="connsiteY186" fmla="*/ 237215 h 6250127"/>
                <a:gd name="connsiteX187" fmla="*/ 2141748 w 5535001"/>
                <a:gd name="connsiteY187" fmla="*/ 31190 h 6250127"/>
                <a:gd name="connsiteX188" fmla="*/ 2182505 w 5535001"/>
                <a:gd name="connsiteY188" fmla="*/ 24360 h 6250127"/>
                <a:gd name="connsiteX189" fmla="*/ 2223374 w 5535001"/>
                <a:gd name="connsiteY189" fmla="*/ 18873 h 6250127"/>
                <a:gd name="connsiteX190" fmla="*/ 2264355 w 5535001"/>
                <a:gd name="connsiteY190" fmla="*/ 13611 h 6250127"/>
                <a:gd name="connsiteX191" fmla="*/ 2305336 w 5535001"/>
                <a:gd name="connsiteY191" fmla="*/ 9580 h 6250127"/>
                <a:gd name="connsiteX192" fmla="*/ 2387410 w 5535001"/>
                <a:gd name="connsiteY192" fmla="*/ 3645 h 6250127"/>
                <a:gd name="connsiteX193" fmla="*/ 2469373 w 5535001"/>
                <a:gd name="connsiteY193" fmla="*/ 622 h 6250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535001" h="6250127">
                  <a:moveTo>
                    <a:pt x="2510242" y="174"/>
                  </a:moveTo>
                  <a:cubicBezTo>
                    <a:pt x="2523902" y="-50"/>
                    <a:pt x="2537562" y="-162"/>
                    <a:pt x="2550551" y="510"/>
                  </a:cubicBezTo>
                  <a:lnTo>
                    <a:pt x="2629490" y="3757"/>
                  </a:lnTo>
                  <a:lnTo>
                    <a:pt x="2708317" y="7229"/>
                  </a:lnTo>
                  <a:cubicBezTo>
                    <a:pt x="2734630" y="8572"/>
                    <a:pt x="2760943" y="12155"/>
                    <a:pt x="2787256" y="14619"/>
                  </a:cubicBezTo>
                  <a:cubicBezTo>
                    <a:pt x="2997536" y="34885"/>
                    <a:pt x="3207144" y="77994"/>
                    <a:pt x="3408467" y="145064"/>
                  </a:cubicBezTo>
                  <a:lnTo>
                    <a:pt x="3557723" y="199593"/>
                  </a:lnTo>
                  <a:cubicBezTo>
                    <a:pt x="3570264" y="203848"/>
                    <a:pt x="3582245" y="209447"/>
                    <a:pt x="3594337" y="214597"/>
                  </a:cubicBezTo>
                  <a:lnTo>
                    <a:pt x="3630616" y="230385"/>
                  </a:lnTo>
                  <a:lnTo>
                    <a:pt x="3703172" y="262073"/>
                  </a:lnTo>
                  <a:cubicBezTo>
                    <a:pt x="3715265" y="267335"/>
                    <a:pt x="3727358" y="272598"/>
                    <a:pt x="3739003" y="278756"/>
                  </a:cubicBezTo>
                  <a:cubicBezTo>
                    <a:pt x="3744937" y="281667"/>
                    <a:pt x="3750984" y="284131"/>
                    <a:pt x="3756806" y="287266"/>
                  </a:cubicBezTo>
                  <a:cubicBezTo>
                    <a:pt x="3762517" y="290513"/>
                    <a:pt x="3768115" y="294208"/>
                    <a:pt x="3773714" y="297567"/>
                  </a:cubicBezTo>
                  <a:lnTo>
                    <a:pt x="3840784" y="339332"/>
                  </a:lnTo>
                  <a:cubicBezTo>
                    <a:pt x="3851869" y="346386"/>
                    <a:pt x="3863290" y="352881"/>
                    <a:pt x="3873927" y="360495"/>
                  </a:cubicBezTo>
                  <a:lnTo>
                    <a:pt x="3906062" y="383001"/>
                  </a:lnTo>
                  <a:lnTo>
                    <a:pt x="3969662" y="428572"/>
                  </a:lnTo>
                  <a:cubicBezTo>
                    <a:pt x="4137281" y="552188"/>
                    <a:pt x="4285417" y="693270"/>
                    <a:pt x="4423029" y="837600"/>
                  </a:cubicBezTo>
                  <a:cubicBezTo>
                    <a:pt x="4440160" y="855739"/>
                    <a:pt x="4457404" y="873766"/>
                    <a:pt x="4474647" y="891569"/>
                  </a:cubicBezTo>
                  <a:lnTo>
                    <a:pt x="4524250" y="946883"/>
                  </a:lnTo>
                  <a:lnTo>
                    <a:pt x="4573965" y="1001748"/>
                  </a:lnTo>
                  <a:cubicBezTo>
                    <a:pt x="4590760" y="1019887"/>
                    <a:pt x="4605988" y="1039146"/>
                    <a:pt x="4622224" y="1057509"/>
                  </a:cubicBezTo>
                  <a:cubicBezTo>
                    <a:pt x="4653911" y="1094907"/>
                    <a:pt x="4686831" y="1131409"/>
                    <a:pt x="4717510" y="1169143"/>
                  </a:cubicBezTo>
                  <a:cubicBezTo>
                    <a:pt x="4733186" y="1187730"/>
                    <a:pt x="4748862" y="1206430"/>
                    <a:pt x="4764986" y="1224681"/>
                  </a:cubicBezTo>
                  <a:cubicBezTo>
                    <a:pt x="4780886" y="1243044"/>
                    <a:pt x="4797233" y="1261071"/>
                    <a:pt x="4813021" y="1279994"/>
                  </a:cubicBezTo>
                  <a:cubicBezTo>
                    <a:pt x="4877292" y="1354230"/>
                    <a:pt x="4941339" y="1428914"/>
                    <a:pt x="5001915" y="1506846"/>
                  </a:cubicBezTo>
                  <a:cubicBezTo>
                    <a:pt x="5062603" y="1584665"/>
                    <a:pt x="5118252" y="1666739"/>
                    <a:pt x="5170542" y="1751165"/>
                  </a:cubicBezTo>
                  <a:cubicBezTo>
                    <a:pt x="5274898" y="1920240"/>
                    <a:pt x="5363579" y="2101295"/>
                    <a:pt x="5428969" y="2293660"/>
                  </a:cubicBezTo>
                  <a:cubicBezTo>
                    <a:pt x="5494136" y="2485801"/>
                    <a:pt x="5533102" y="2690819"/>
                    <a:pt x="5534893" y="2899307"/>
                  </a:cubicBezTo>
                  <a:cubicBezTo>
                    <a:pt x="5536124" y="3003439"/>
                    <a:pt x="5526831" y="3108132"/>
                    <a:pt x="5508804" y="3211144"/>
                  </a:cubicBezTo>
                  <a:cubicBezTo>
                    <a:pt x="5490441" y="3314157"/>
                    <a:pt x="5462336" y="3415490"/>
                    <a:pt x="5426282" y="3513352"/>
                  </a:cubicBezTo>
                  <a:cubicBezTo>
                    <a:pt x="5363355" y="3684890"/>
                    <a:pt x="5302219" y="3856428"/>
                    <a:pt x="5248250" y="4030542"/>
                  </a:cubicBezTo>
                  <a:lnTo>
                    <a:pt x="5208612" y="4161771"/>
                  </a:lnTo>
                  <a:lnTo>
                    <a:pt x="5170318" y="4294680"/>
                  </a:lnTo>
                  <a:lnTo>
                    <a:pt x="5132248" y="4430164"/>
                  </a:lnTo>
                  <a:lnTo>
                    <a:pt x="5112765" y="4498914"/>
                  </a:lnTo>
                  <a:lnTo>
                    <a:pt x="5091715" y="4569119"/>
                  </a:lnTo>
                  <a:cubicBezTo>
                    <a:pt x="5085221" y="4592297"/>
                    <a:pt x="5076823" y="4616482"/>
                    <a:pt x="5068985" y="4640220"/>
                  </a:cubicBezTo>
                  <a:cubicBezTo>
                    <a:pt x="5060699" y="4664182"/>
                    <a:pt x="5053981" y="4687807"/>
                    <a:pt x="5043904" y="4712105"/>
                  </a:cubicBezTo>
                  <a:lnTo>
                    <a:pt x="5015799" y="4784438"/>
                  </a:lnTo>
                  <a:cubicBezTo>
                    <a:pt x="5005274" y="4808511"/>
                    <a:pt x="4993965" y="4832473"/>
                    <a:pt x="4982880" y="4856435"/>
                  </a:cubicBezTo>
                  <a:cubicBezTo>
                    <a:pt x="4936524" y="4951273"/>
                    <a:pt x="4881099" y="5044096"/>
                    <a:pt x="4817276" y="5125275"/>
                  </a:cubicBezTo>
                  <a:cubicBezTo>
                    <a:pt x="4755244" y="5208805"/>
                    <a:pt x="4686943" y="5282817"/>
                    <a:pt x="4618753" y="5355374"/>
                  </a:cubicBezTo>
                  <a:cubicBezTo>
                    <a:pt x="4602069" y="5374073"/>
                    <a:pt x="4584154" y="5391092"/>
                    <a:pt x="4566575" y="5408560"/>
                  </a:cubicBezTo>
                  <a:lnTo>
                    <a:pt x="4513837" y="5461186"/>
                  </a:lnTo>
                  <a:cubicBezTo>
                    <a:pt x="4496593" y="5479101"/>
                    <a:pt x="4477894" y="5495560"/>
                    <a:pt x="4459531" y="5512580"/>
                  </a:cubicBezTo>
                  <a:lnTo>
                    <a:pt x="4404554" y="5563526"/>
                  </a:lnTo>
                  <a:cubicBezTo>
                    <a:pt x="4386527" y="5580770"/>
                    <a:pt x="4366932" y="5596670"/>
                    <a:pt x="4348009" y="5613017"/>
                  </a:cubicBezTo>
                  <a:lnTo>
                    <a:pt x="4290568" y="5661948"/>
                  </a:lnTo>
                  <a:lnTo>
                    <a:pt x="4276124" y="5674153"/>
                  </a:lnTo>
                  <a:lnTo>
                    <a:pt x="4261120" y="5685798"/>
                  </a:lnTo>
                  <a:lnTo>
                    <a:pt x="4231112" y="5708976"/>
                  </a:lnTo>
                  <a:lnTo>
                    <a:pt x="4170984" y="5755443"/>
                  </a:lnTo>
                  <a:cubicBezTo>
                    <a:pt x="4130227" y="5785563"/>
                    <a:pt x="4087790" y="5813892"/>
                    <a:pt x="4046025" y="5843228"/>
                  </a:cubicBezTo>
                  <a:cubicBezTo>
                    <a:pt x="4002917" y="5870437"/>
                    <a:pt x="3959248" y="5897309"/>
                    <a:pt x="3915356" y="5923735"/>
                  </a:cubicBezTo>
                  <a:cubicBezTo>
                    <a:pt x="3737659" y="6026299"/>
                    <a:pt x="3544847" y="6106022"/>
                    <a:pt x="3346323" y="6158872"/>
                  </a:cubicBezTo>
                  <a:cubicBezTo>
                    <a:pt x="3147800" y="6211946"/>
                    <a:pt x="2944462" y="6239714"/>
                    <a:pt x="2743476" y="6247328"/>
                  </a:cubicBezTo>
                  <a:lnTo>
                    <a:pt x="2668120" y="6249344"/>
                  </a:lnTo>
                  <a:lnTo>
                    <a:pt x="2630498" y="6250127"/>
                  </a:lnTo>
                  <a:lnTo>
                    <a:pt x="2592988" y="6249568"/>
                  </a:lnTo>
                  <a:lnTo>
                    <a:pt x="2518080" y="6247777"/>
                  </a:lnTo>
                  <a:cubicBezTo>
                    <a:pt x="2493110" y="6247105"/>
                    <a:pt x="2468365" y="6246881"/>
                    <a:pt x="2442948" y="6244529"/>
                  </a:cubicBezTo>
                  <a:cubicBezTo>
                    <a:pt x="2392337" y="6240722"/>
                    <a:pt x="2341950" y="6237699"/>
                    <a:pt x="2291676" y="6232213"/>
                  </a:cubicBezTo>
                  <a:lnTo>
                    <a:pt x="2141412" y="6212394"/>
                  </a:lnTo>
                  <a:lnTo>
                    <a:pt x="1992715" y="6184961"/>
                  </a:lnTo>
                  <a:cubicBezTo>
                    <a:pt x="1943561" y="6173988"/>
                    <a:pt x="1894630" y="6162231"/>
                    <a:pt x="1845811" y="6151034"/>
                  </a:cubicBezTo>
                  <a:cubicBezTo>
                    <a:pt x="1797215" y="6138829"/>
                    <a:pt x="1749180" y="6123938"/>
                    <a:pt x="1701033" y="6110724"/>
                  </a:cubicBezTo>
                  <a:cubicBezTo>
                    <a:pt x="1676847" y="6104566"/>
                    <a:pt x="1653334" y="6095833"/>
                    <a:pt x="1629484" y="6088219"/>
                  </a:cubicBezTo>
                  <a:lnTo>
                    <a:pt x="1558383" y="6064929"/>
                  </a:lnTo>
                  <a:cubicBezTo>
                    <a:pt x="1369713" y="6000210"/>
                    <a:pt x="1186978" y="5921271"/>
                    <a:pt x="1011968" y="5828896"/>
                  </a:cubicBezTo>
                  <a:cubicBezTo>
                    <a:pt x="837071" y="5736408"/>
                    <a:pt x="668556" y="5631940"/>
                    <a:pt x="511237" y="5512356"/>
                  </a:cubicBezTo>
                  <a:cubicBezTo>
                    <a:pt x="471152" y="5483468"/>
                    <a:pt x="433642" y="5451220"/>
                    <a:pt x="395572" y="5419757"/>
                  </a:cubicBezTo>
                  <a:cubicBezTo>
                    <a:pt x="356831" y="5388965"/>
                    <a:pt x="321112" y="5354926"/>
                    <a:pt x="284722" y="5321559"/>
                  </a:cubicBezTo>
                  <a:lnTo>
                    <a:pt x="257513" y="5296477"/>
                  </a:lnTo>
                  <a:lnTo>
                    <a:pt x="243853" y="5283937"/>
                  </a:lnTo>
                  <a:lnTo>
                    <a:pt x="230752" y="5270836"/>
                  </a:lnTo>
                  <a:lnTo>
                    <a:pt x="178574" y="5218322"/>
                  </a:lnTo>
                  <a:cubicBezTo>
                    <a:pt x="161331" y="5200631"/>
                    <a:pt x="143191" y="5183948"/>
                    <a:pt x="126508" y="5165584"/>
                  </a:cubicBezTo>
                  <a:lnTo>
                    <a:pt x="76345" y="5111167"/>
                  </a:lnTo>
                  <a:cubicBezTo>
                    <a:pt x="59774" y="5092916"/>
                    <a:pt x="42530" y="5075112"/>
                    <a:pt x="26407" y="5056413"/>
                  </a:cubicBezTo>
                  <a:lnTo>
                    <a:pt x="0" y="5024776"/>
                  </a:lnTo>
                  <a:lnTo>
                    <a:pt x="0" y="4492798"/>
                  </a:lnTo>
                  <a:lnTo>
                    <a:pt x="28534" y="4537879"/>
                  </a:lnTo>
                  <a:cubicBezTo>
                    <a:pt x="41299" y="4556130"/>
                    <a:pt x="54175" y="4574382"/>
                    <a:pt x="66604" y="4592745"/>
                  </a:cubicBezTo>
                  <a:lnTo>
                    <a:pt x="104114" y="4647834"/>
                  </a:lnTo>
                  <a:lnTo>
                    <a:pt x="143751" y="4701580"/>
                  </a:lnTo>
                  <a:cubicBezTo>
                    <a:pt x="156964" y="4719495"/>
                    <a:pt x="169728" y="4737746"/>
                    <a:pt x="182717" y="4755773"/>
                  </a:cubicBezTo>
                  <a:lnTo>
                    <a:pt x="223810" y="4808399"/>
                  </a:lnTo>
                  <a:lnTo>
                    <a:pt x="264679" y="4861249"/>
                  </a:lnTo>
                  <a:cubicBezTo>
                    <a:pt x="278563" y="4878717"/>
                    <a:pt x="293455" y="4895288"/>
                    <a:pt x="307788" y="4912420"/>
                  </a:cubicBezTo>
                  <a:lnTo>
                    <a:pt x="351232" y="4963254"/>
                  </a:lnTo>
                  <a:cubicBezTo>
                    <a:pt x="365788" y="4980162"/>
                    <a:pt x="381688" y="4995837"/>
                    <a:pt x="397028" y="5012185"/>
                  </a:cubicBezTo>
                  <a:lnTo>
                    <a:pt x="443496" y="5060444"/>
                  </a:lnTo>
                  <a:lnTo>
                    <a:pt x="455140" y="5072537"/>
                  </a:lnTo>
                  <a:lnTo>
                    <a:pt x="467345" y="5083958"/>
                  </a:lnTo>
                  <a:lnTo>
                    <a:pt x="491755" y="5106912"/>
                  </a:lnTo>
                  <a:lnTo>
                    <a:pt x="540686" y="5152819"/>
                  </a:lnTo>
                  <a:lnTo>
                    <a:pt x="552890" y="5164353"/>
                  </a:lnTo>
                  <a:lnTo>
                    <a:pt x="565655" y="5175214"/>
                  </a:lnTo>
                  <a:lnTo>
                    <a:pt x="591072" y="5197048"/>
                  </a:lnTo>
                  <a:cubicBezTo>
                    <a:pt x="624999" y="5226160"/>
                    <a:pt x="658366" y="5256056"/>
                    <a:pt x="694197" y="5283041"/>
                  </a:cubicBezTo>
                  <a:cubicBezTo>
                    <a:pt x="834272" y="5394675"/>
                    <a:pt x="985207" y="5493881"/>
                    <a:pt x="1146221" y="5573716"/>
                  </a:cubicBezTo>
                  <a:cubicBezTo>
                    <a:pt x="1307122" y="5653774"/>
                    <a:pt x="1476869" y="5715918"/>
                    <a:pt x="1650982" y="5758130"/>
                  </a:cubicBezTo>
                  <a:lnTo>
                    <a:pt x="1716485" y="5772798"/>
                  </a:lnTo>
                  <a:cubicBezTo>
                    <a:pt x="1738431" y="5777390"/>
                    <a:pt x="1759929" y="5783100"/>
                    <a:pt x="1782211" y="5786235"/>
                  </a:cubicBezTo>
                  <a:lnTo>
                    <a:pt x="1848386" y="5796984"/>
                  </a:lnTo>
                  <a:lnTo>
                    <a:pt x="1881417" y="5802359"/>
                  </a:lnTo>
                  <a:cubicBezTo>
                    <a:pt x="1892390" y="5804151"/>
                    <a:pt x="1903363" y="5806054"/>
                    <a:pt x="1914560" y="5807061"/>
                  </a:cubicBezTo>
                  <a:cubicBezTo>
                    <a:pt x="1959012" y="5811765"/>
                    <a:pt x="2003241" y="5817251"/>
                    <a:pt x="2047469" y="5821282"/>
                  </a:cubicBezTo>
                  <a:lnTo>
                    <a:pt x="2180601" y="5828896"/>
                  </a:lnTo>
                  <a:lnTo>
                    <a:pt x="2313622" y="5830463"/>
                  </a:lnTo>
                  <a:cubicBezTo>
                    <a:pt x="2335680" y="5830799"/>
                    <a:pt x="2357962" y="5829008"/>
                    <a:pt x="2380021" y="5828448"/>
                  </a:cubicBezTo>
                  <a:lnTo>
                    <a:pt x="2446195" y="5826433"/>
                  </a:lnTo>
                  <a:cubicBezTo>
                    <a:pt x="2468029" y="5826208"/>
                    <a:pt x="2490647" y="5824193"/>
                    <a:pt x="2513041" y="5822737"/>
                  </a:cubicBezTo>
                  <a:lnTo>
                    <a:pt x="2580111" y="5818258"/>
                  </a:lnTo>
                  <a:lnTo>
                    <a:pt x="2613590" y="5816355"/>
                  </a:lnTo>
                  <a:lnTo>
                    <a:pt x="2646845" y="5813108"/>
                  </a:lnTo>
                  <a:cubicBezTo>
                    <a:pt x="2669016" y="5810869"/>
                    <a:pt x="2691074" y="5808741"/>
                    <a:pt x="2713244" y="5806838"/>
                  </a:cubicBezTo>
                  <a:cubicBezTo>
                    <a:pt x="2889933" y="5789371"/>
                    <a:pt x="3062815" y="5762050"/>
                    <a:pt x="3230882" y="5721292"/>
                  </a:cubicBezTo>
                  <a:cubicBezTo>
                    <a:pt x="3398837" y="5680423"/>
                    <a:pt x="3562426" y="5626902"/>
                    <a:pt x="3720416" y="5556472"/>
                  </a:cubicBezTo>
                  <a:cubicBezTo>
                    <a:pt x="3759381" y="5537997"/>
                    <a:pt x="3798347" y="5518962"/>
                    <a:pt x="3837425" y="5499927"/>
                  </a:cubicBezTo>
                  <a:cubicBezTo>
                    <a:pt x="3875271" y="5478765"/>
                    <a:pt x="3913900" y="5458610"/>
                    <a:pt x="3951634" y="5436552"/>
                  </a:cubicBezTo>
                  <a:lnTo>
                    <a:pt x="4007284" y="5401841"/>
                  </a:lnTo>
                  <a:lnTo>
                    <a:pt x="4035164" y="5384374"/>
                  </a:lnTo>
                  <a:lnTo>
                    <a:pt x="4049049" y="5375640"/>
                  </a:lnTo>
                  <a:lnTo>
                    <a:pt x="4062485" y="5366123"/>
                  </a:lnTo>
                  <a:lnTo>
                    <a:pt x="4116567" y="5328277"/>
                  </a:lnTo>
                  <a:cubicBezTo>
                    <a:pt x="4134594" y="5315624"/>
                    <a:pt x="4152957" y="5303420"/>
                    <a:pt x="4169976" y="5289199"/>
                  </a:cubicBezTo>
                  <a:lnTo>
                    <a:pt x="4222042" y="5247994"/>
                  </a:lnTo>
                  <a:cubicBezTo>
                    <a:pt x="4239398" y="5234222"/>
                    <a:pt x="4256865" y="5220562"/>
                    <a:pt x="4273213" y="5205558"/>
                  </a:cubicBezTo>
                  <a:lnTo>
                    <a:pt x="4323151" y="5161329"/>
                  </a:lnTo>
                  <a:cubicBezTo>
                    <a:pt x="4339611" y="5146437"/>
                    <a:pt x="4356631" y="5131881"/>
                    <a:pt x="4371971" y="5116093"/>
                  </a:cubicBezTo>
                  <a:cubicBezTo>
                    <a:pt x="4435457" y="5054398"/>
                    <a:pt x="4496258" y="4991135"/>
                    <a:pt x="4546868" y="4924400"/>
                  </a:cubicBezTo>
                  <a:cubicBezTo>
                    <a:pt x="4600054" y="4858450"/>
                    <a:pt x="4640699" y="4788916"/>
                    <a:pt x="4675634" y="4715352"/>
                  </a:cubicBezTo>
                  <a:lnTo>
                    <a:pt x="4700155" y="4659255"/>
                  </a:lnTo>
                  <a:lnTo>
                    <a:pt x="4721206" y="4600135"/>
                  </a:lnTo>
                  <a:cubicBezTo>
                    <a:pt x="4728707" y="4580988"/>
                    <a:pt x="4733970" y="4559266"/>
                    <a:pt x="4740465" y="4538887"/>
                  </a:cubicBezTo>
                  <a:cubicBezTo>
                    <a:pt x="4746623" y="4518061"/>
                    <a:pt x="4753005" y="4497906"/>
                    <a:pt x="4758492" y="4475848"/>
                  </a:cubicBezTo>
                  <a:cubicBezTo>
                    <a:pt x="4803168" y="4303637"/>
                    <a:pt x="4840902" y="4115080"/>
                    <a:pt x="4891288" y="3930329"/>
                  </a:cubicBezTo>
                  <a:cubicBezTo>
                    <a:pt x="4940891" y="3744906"/>
                    <a:pt x="5000235" y="3562059"/>
                    <a:pt x="5066298" y="3382235"/>
                  </a:cubicBezTo>
                  <a:cubicBezTo>
                    <a:pt x="5124186" y="3226932"/>
                    <a:pt x="5154530" y="3064015"/>
                    <a:pt x="5156994" y="2898635"/>
                  </a:cubicBezTo>
                  <a:cubicBezTo>
                    <a:pt x="5159681" y="2733255"/>
                    <a:pt x="5132920" y="2565636"/>
                    <a:pt x="5083317" y="2402047"/>
                  </a:cubicBezTo>
                  <a:cubicBezTo>
                    <a:pt x="5033938" y="2238123"/>
                    <a:pt x="4960150" y="2079013"/>
                    <a:pt x="4871022" y="1926958"/>
                  </a:cubicBezTo>
                  <a:cubicBezTo>
                    <a:pt x="4826570" y="1850818"/>
                    <a:pt x="4777415" y="1776918"/>
                    <a:pt x="4727028" y="1703577"/>
                  </a:cubicBezTo>
                  <a:cubicBezTo>
                    <a:pt x="4676418" y="1630349"/>
                    <a:pt x="4622784" y="1558464"/>
                    <a:pt x="4563776" y="1490834"/>
                  </a:cubicBezTo>
                  <a:cubicBezTo>
                    <a:pt x="4503647" y="1423764"/>
                    <a:pt x="4439041" y="1359157"/>
                    <a:pt x="4370291" y="1300596"/>
                  </a:cubicBezTo>
                  <a:cubicBezTo>
                    <a:pt x="4336812" y="1270141"/>
                    <a:pt x="4301541" y="1242148"/>
                    <a:pt x="4266046" y="1214491"/>
                  </a:cubicBezTo>
                  <a:cubicBezTo>
                    <a:pt x="4248355" y="1200607"/>
                    <a:pt x="4230776" y="1186611"/>
                    <a:pt x="4212973" y="1173062"/>
                  </a:cubicBezTo>
                  <a:cubicBezTo>
                    <a:pt x="4194722" y="1160074"/>
                    <a:pt x="4176359" y="1147197"/>
                    <a:pt x="4157995" y="1134545"/>
                  </a:cubicBezTo>
                  <a:cubicBezTo>
                    <a:pt x="4011426" y="1031980"/>
                    <a:pt x="3855004" y="948562"/>
                    <a:pt x="3697126" y="881044"/>
                  </a:cubicBezTo>
                  <a:lnTo>
                    <a:pt x="3637670" y="856747"/>
                  </a:lnTo>
                  <a:lnTo>
                    <a:pt x="3608222" y="844318"/>
                  </a:lnTo>
                  <a:cubicBezTo>
                    <a:pt x="3598480" y="840063"/>
                    <a:pt x="3588179" y="837040"/>
                    <a:pt x="3578214" y="833457"/>
                  </a:cubicBezTo>
                  <a:lnTo>
                    <a:pt x="3518309" y="812294"/>
                  </a:lnTo>
                  <a:cubicBezTo>
                    <a:pt x="3513383" y="810503"/>
                    <a:pt x="3508344" y="808823"/>
                    <a:pt x="3503417" y="806920"/>
                  </a:cubicBezTo>
                  <a:cubicBezTo>
                    <a:pt x="3498603" y="804792"/>
                    <a:pt x="3494236" y="801993"/>
                    <a:pt x="3489533" y="799642"/>
                  </a:cubicBezTo>
                  <a:cubicBezTo>
                    <a:pt x="3480240" y="794827"/>
                    <a:pt x="3470498" y="791020"/>
                    <a:pt x="3460869" y="787101"/>
                  </a:cubicBezTo>
                  <a:lnTo>
                    <a:pt x="3402980" y="763475"/>
                  </a:lnTo>
                  <a:lnTo>
                    <a:pt x="3374092" y="751606"/>
                  </a:lnTo>
                  <a:cubicBezTo>
                    <a:pt x="3364462" y="747688"/>
                    <a:pt x="3354945" y="743433"/>
                    <a:pt x="3344980" y="740409"/>
                  </a:cubicBezTo>
                  <a:lnTo>
                    <a:pt x="3226627" y="700772"/>
                  </a:lnTo>
                  <a:cubicBezTo>
                    <a:pt x="3067405" y="652849"/>
                    <a:pt x="2902697" y="625192"/>
                    <a:pt x="2735750" y="614667"/>
                  </a:cubicBezTo>
                  <a:cubicBezTo>
                    <a:pt x="2714811" y="613435"/>
                    <a:pt x="2694209" y="610860"/>
                    <a:pt x="2673158" y="610412"/>
                  </a:cubicBezTo>
                  <a:lnTo>
                    <a:pt x="2610119" y="609628"/>
                  </a:lnTo>
                  <a:lnTo>
                    <a:pt x="2547080" y="608620"/>
                  </a:lnTo>
                  <a:cubicBezTo>
                    <a:pt x="2536443" y="608173"/>
                    <a:pt x="2526365" y="608397"/>
                    <a:pt x="2516400" y="608844"/>
                  </a:cubicBezTo>
                  <a:lnTo>
                    <a:pt x="2486280" y="609740"/>
                  </a:lnTo>
                  <a:cubicBezTo>
                    <a:pt x="2466125" y="609852"/>
                    <a:pt x="2446307" y="611868"/>
                    <a:pt x="2426376" y="613099"/>
                  </a:cubicBezTo>
                  <a:cubicBezTo>
                    <a:pt x="2406333" y="613995"/>
                    <a:pt x="2386627" y="616458"/>
                    <a:pt x="2366920" y="618474"/>
                  </a:cubicBezTo>
                  <a:cubicBezTo>
                    <a:pt x="2357066" y="619482"/>
                    <a:pt x="2347101" y="620153"/>
                    <a:pt x="2337248" y="621497"/>
                  </a:cubicBezTo>
                  <a:lnTo>
                    <a:pt x="2307800" y="625528"/>
                  </a:lnTo>
                  <a:lnTo>
                    <a:pt x="2278351" y="629559"/>
                  </a:lnTo>
                  <a:lnTo>
                    <a:pt x="2249127" y="634710"/>
                  </a:lnTo>
                  <a:cubicBezTo>
                    <a:pt x="2093377" y="661918"/>
                    <a:pt x="1942329" y="710849"/>
                    <a:pt x="1796096" y="781726"/>
                  </a:cubicBezTo>
                  <a:cubicBezTo>
                    <a:pt x="1649751" y="852268"/>
                    <a:pt x="1508892" y="944307"/>
                    <a:pt x="1370833" y="1048663"/>
                  </a:cubicBezTo>
                  <a:cubicBezTo>
                    <a:pt x="1232774" y="1153244"/>
                    <a:pt x="1097290" y="1269917"/>
                    <a:pt x="959790" y="1390844"/>
                  </a:cubicBezTo>
                  <a:lnTo>
                    <a:pt x="749062" y="1577611"/>
                  </a:lnTo>
                  <a:cubicBezTo>
                    <a:pt x="674602" y="1642329"/>
                    <a:pt x="599806" y="1704137"/>
                    <a:pt x="524786" y="1763145"/>
                  </a:cubicBezTo>
                  <a:cubicBezTo>
                    <a:pt x="374858" y="1881498"/>
                    <a:pt x="223810" y="1987422"/>
                    <a:pt x="84071" y="2098496"/>
                  </a:cubicBezTo>
                  <a:lnTo>
                    <a:pt x="0" y="2168094"/>
                  </a:lnTo>
                  <a:lnTo>
                    <a:pt x="0" y="1576676"/>
                  </a:lnTo>
                  <a:lnTo>
                    <a:pt x="174655" y="1387597"/>
                  </a:lnTo>
                  <a:cubicBezTo>
                    <a:pt x="238926" y="1320079"/>
                    <a:pt x="302749" y="1254577"/>
                    <a:pt x="363661" y="1188626"/>
                  </a:cubicBezTo>
                  <a:lnTo>
                    <a:pt x="458052" y="1086397"/>
                  </a:lnTo>
                  <a:cubicBezTo>
                    <a:pt x="490635" y="1051351"/>
                    <a:pt x="523666" y="1016416"/>
                    <a:pt x="557257" y="981593"/>
                  </a:cubicBezTo>
                  <a:cubicBezTo>
                    <a:pt x="691510" y="842414"/>
                    <a:pt x="835055" y="705699"/>
                    <a:pt x="994165" y="578389"/>
                  </a:cubicBezTo>
                  <a:cubicBezTo>
                    <a:pt x="1152939" y="451190"/>
                    <a:pt x="1328060" y="333398"/>
                    <a:pt x="1520873" y="237215"/>
                  </a:cubicBezTo>
                  <a:cubicBezTo>
                    <a:pt x="1713238" y="141033"/>
                    <a:pt x="1924302" y="68028"/>
                    <a:pt x="2141748" y="31190"/>
                  </a:cubicBezTo>
                  <a:lnTo>
                    <a:pt x="2182505" y="24360"/>
                  </a:lnTo>
                  <a:cubicBezTo>
                    <a:pt x="2196165" y="22344"/>
                    <a:pt x="2209826" y="20665"/>
                    <a:pt x="2223374" y="18873"/>
                  </a:cubicBezTo>
                  <a:lnTo>
                    <a:pt x="2264355" y="13611"/>
                  </a:lnTo>
                  <a:cubicBezTo>
                    <a:pt x="2278015" y="11931"/>
                    <a:pt x="2291676" y="10924"/>
                    <a:pt x="2305336" y="9580"/>
                  </a:cubicBezTo>
                  <a:cubicBezTo>
                    <a:pt x="2332657" y="7229"/>
                    <a:pt x="2360090" y="4653"/>
                    <a:pt x="2387410" y="3645"/>
                  </a:cubicBezTo>
                  <a:cubicBezTo>
                    <a:pt x="2414731" y="2414"/>
                    <a:pt x="2442164" y="510"/>
                    <a:pt x="2469373" y="622"/>
                  </a:cubicBezTo>
                  <a:close/>
                </a:path>
              </a:pathLst>
            </a:custGeom>
            <a:gradFill>
              <a:gsLst>
                <a:gs pos="37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: Shape 13">
              <a:extLst>
                <a:ext uri="{FF2B5EF4-FFF2-40B4-BE49-F238E27FC236}">
                  <a16:creationId xmlns:a16="http://schemas.microsoft.com/office/drawing/2014/main" id="{67C4629D-4AB7-48D4-A61B-1AE1837A78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646908" cy="6130481"/>
            </a:xfrm>
            <a:custGeom>
              <a:avLst/>
              <a:gdLst>
                <a:gd name="connsiteX0" fmla="*/ 2616837 w 5646908"/>
                <a:gd name="connsiteY0" fmla="*/ 0 h 6130481"/>
                <a:gd name="connsiteX1" fmla="*/ 4918721 w 5646908"/>
                <a:gd name="connsiteY1" fmla="*/ 1134258 h 6130481"/>
                <a:gd name="connsiteX2" fmla="*/ 5539036 w 5646908"/>
                <a:gd name="connsiteY2" fmla="*/ 3362353 h 6130481"/>
                <a:gd name="connsiteX3" fmla="*/ 4712024 w 5646908"/>
                <a:gd name="connsiteY3" fmla="*/ 5293280 h 6130481"/>
                <a:gd name="connsiteX4" fmla="*/ 2547864 w 5646908"/>
                <a:gd name="connsiteY4" fmla="*/ 6130481 h 6130481"/>
                <a:gd name="connsiteX5" fmla="*/ 263223 w 5646908"/>
                <a:gd name="connsiteY5" fmla="*/ 5212325 h 6130481"/>
                <a:gd name="connsiteX6" fmla="*/ 49974 w 5646908"/>
                <a:gd name="connsiteY6" fmla="*/ 4985345 h 6130481"/>
                <a:gd name="connsiteX7" fmla="*/ 0 w 5646908"/>
                <a:gd name="connsiteY7" fmla="*/ 4920618 h 6130481"/>
                <a:gd name="connsiteX8" fmla="*/ 0 w 5646908"/>
                <a:gd name="connsiteY8" fmla="*/ 3760303 h 6130481"/>
                <a:gd name="connsiteX9" fmla="*/ 80488 w 5646908"/>
                <a:gd name="connsiteY9" fmla="*/ 3974159 h 6130481"/>
                <a:gd name="connsiteX10" fmla="*/ 664748 w 5646908"/>
                <a:gd name="connsiteY10" fmla="*/ 4813600 h 6130481"/>
                <a:gd name="connsiteX11" fmla="*/ 2548087 w 5646908"/>
                <a:gd name="connsiteY11" fmla="*/ 5570406 h 6130481"/>
                <a:gd name="connsiteX12" fmla="*/ 3536561 w 5646908"/>
                <a:gd name="connsiteY12" fmla="*/ 5407153 h 6130481"/>
                <a:gd name="connsiteX13" fmla="*/ 4308035 w 5646908"/>
                <a:gd name="connsiteY13" fmla="*/ 4897241 h 6130481"/>
                <a:gd name="connsiteX14" fmla="*/ 4569038 w 5646908"/>
                <a:gd name="connsiteY14" fmla="*/ 4564802 h 6130481"/>
                <a:gd name="connsiteX15" fmla="*/ 4699147 w 5646908"/>
                <a:gd name="connsiteY15" fmla="*/ 4149952 h 6130481"/>
                <a:gd name="connsiteX16" fmla="*/ 5003034 w 5646908"/>
                <a:gd name="connsiteY16" fmla="*/ 3168421 h 6130481"/>
                <a:gd name="connsiteX17" fmla="*/ 4994189 w 5646908"/>
                <a:gd name="connsiteY17" fmla="*/ 2321590 h 6130481"/>
                <a:gd name="connsiteX18" fmla="*/ 4487860 w 5646908"/>
                <a:gd name="connsiteY18" fmla="*/ 1501856 h 6130481"/>
                <a:gd name="connsiteX19" fmla="*/ 3640469 w 5646908"/>
                <a:gd name="connsiteY19" fmla="*/ 808425 h 6130481"/>
                <a:gd name="connsiteX20" fmla="*/ 2616837 w 5646908"/>
                <a:gd name="connsiteY20" fmla="*/ 559851 h 6130481"/>
                <a:gd name="connsiteX21" fmla="*/ 1762952 w 5646908"/>
                <a:gd name="connsiteY21" fmla="*/ 812008 h 6130481"/>
                <a:gd name="connsiteX22" fmla="*/ 939635 w 5646908"/>
                <a:gd name="connsiteY22" fmla="*/ 1502976 h 6130481"/>
                <a:gd name="connsiteX23" fmla="*/ 585250 w 5646908"/>
                <a:gd name="connsiteY23" fmla="*/ 1831049 h 6130481"/>
                <a:gd name="connsiteX24" fmla="*/ 40403 w 5646908"/>
                <a:gd name="connsiteY24" fmla="*/ 2389556 h 6130481"/>
                <a:gd name="connsiteX25" fmla="*/ 0 w 5646908"/>
                <a:gd name="connsiteY25" fmla="*/ 2456747 h 6130481"/>
                <a:gd name="connsiteX26" fmla="*/ 0 w 5646908"/>
                <a:gd name="connsiteY26" fmla="*/ 1601114 h 6130481"/>
                <a:gd name="connsiteX27" fmla="*/ 93200 w 5646908"/>
                <a:gd name="connsiteY27" fmla="*/ 1513741 h 6130481"/>
                <a:gd name="connsiteX28" fmla="*/ 535423 w 5646908"/>
                <a:gd name="connsiteY28" fmla="*/ 1107273 h 6130481"/>
                <a:gd name="connsiteX29" fmla="*/ 2616837 w 5646908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46908" h="6130481">
                  <a:moveTo>
                    <a:pt x="2616837" y="0"/>
                  </a:moveTo>
                  <a:cubicBezTo>
                    <a:pt x="3596241" y="0"/>
                    <a:pt x="4322479" y="463445"/>
                    <a:pt x="4918721" y="1134258"/>
                  </a:cubicBezTo>
                  <a:cubicBezTo>
                    <a:pt x="5416317" y="1694109"/>
                    <a:pt x="5857703" y="2516643"/>
                    <a:pt x="5539036" y="3362353"/>
                  </a:cubicBezTo>
                  <a:cubicBezTo>
                    <a:pt x="5111758" y="4496612"/>
                    <a:pt x="5300763" y="4716633"/>
                    <a:pt x="4712024" y="5293280"/>
                  </a:cubicBezTo>
                  <a:cubicBezTo>
                    <a:pt x="4123284" y="5869926"/>
                    <a:pt x="3446201" y="6130481"/>
                    <a:pt x="2547864" y="6130481"/>
                  </a:cubicBezTo>
                  <a:cubicBezTo>
                    <a:pt x="1657476" y="6130481"/>
                    <a:pt x="850619" y="5780127"/>
                    <a:pt x="263223" y="5212325"/>
                  </a:cubicBezTo>
                  <a:cubicBezTo>
                    <a:pt x="188497" y="5140091"/>
                    <a:pt x="117321" y="5064339"/>
                    <a:pt x="49974" y="4985345"/>
                  </a:cubicBezTo>
                  <a:lnTo>
                    <a:pt x="0" y="4920618"/>
                  </a:lnTo>
                  <a:lnTo>
                    <a:pt x="0" y="3760303"/>
                  </a:lnTo>
                  <a:lnTo>
                    <a:pt x="80488" y="3974159"/>
                  </a:lnTo>
                  <a:cubicBezTo>
                    <a:pt x="217875" y="4289243"/>
                    <a:pt x="414383" y="4571632"/>
                    <a:pt x="664748" y="4813600"/>
                  </a:cubicBezTo>
                  <a:cubicBezTo>
                    <a:pt x="1169734" y="5301566"/>
                    <a:pt x="1838644" y="5570406"/>
                    <a:pt x="2548087" y="5570406"/>
                  </a:cubicBezTo>
                  <a:cubicBezTo>
                    <a:pt x="2928786" y="5570406"/>
                    <a:pt x="3252156" y="5516996"/>
                    <a:pt x="3536561" y="5407153"/>
                  </a:cubicBezTo>
                  <a:cubicBezTo>
                    <a:pt x="3815366" y="5299438"/>
                    <a:pt x="4067747" y="5132603"/>
                    <a:pt x="4308035" y="4897241"/>
                  </a:cubicBezTo>
                  <a:cubicBezTo>
                    <a:pt x="4475095" y="4733653"/>
                    <a:pt x="4533767" y="4637358"/>
                    <a:pt x="4569038" y="4564802"/>
                  </a:cubicBezTo>
                  <a:cubicBezTo>
                    <a:pt x="4619313" y="4461453"/>
                    <a:pt x="4652792" y="4330784"/>
                    <a:pt x="4699147" y="4149952"/>
                  </a:cubicBezTo>
                  <a:cubicBezTo>
                    <a:pt x="4758491" y="3918846"/>
                    <a:pt x="4839558" y="3602194"/>
                    <a:pt x="5003034" y="3168421"/>
                  </a:cubicBezTo>
                  <a:cubicBezTo>
                    <a:pt x="5103024" y="2902940"/>
                    <a:pt x="5100112" y="2626037"/>
                    <a:pt x="4994189" y="2321590"/>
                  </a:cubicBezTo>
                  <a:cubicBezTo>
                    <a:pt x="4900470" y="2052526"/>
                    <a:pt x="4725460" y="1769129"/>
                    <a:pt x="4487860" y="1501856"/>
                  </a:cubicBezTo>
                  <a:cubicBezTo>
                    <a:pt x="4210285" y="1189683"/>
                    <a:pt x="3933047" y="962832"/>
                    <a:pt x="3640469" y="808425"/>
                  </a:cubicBezTo>
                  <a:cubicBezTo>
                    <a:pt x="3323369" y="641141"/>
                    <a:pt x="2988578" y="559851"/>
                    <a:pt x="2616837" y="559851"/>
                  </a:cubicBezTo>
                  <a:cubicBezTo>
                    <a:pt x="2315413" y="559851"/>
                    <a:pt x="2044110" y="640134"/>
                    <a:pt x="1762952" y="812008"/>
                  </a:cubicBezTo>
                  <a:cubicBezTo>
                    <a:pt x="1472838" y="989593"/>
                    <a:pt x="1197167" y="1250707"/>
                    <a:pt x="939635" y="1502976"/>
                  </a:cubicBezTo>
                  <a:cubicBezTo>
                    <a:pt x="819379" y="1620769"/>
                    <a:pt x="700355" y="1727700"/>
                    <a:pt x="585250" y="1831049"/>
                  </a:cubicBezTo>
                  <a:cubicBezTo>
                    <a:pt x="362317" y="2031140"/>
                    <a:pt x="169840" y="2204022"/>
                    <a:pt x="40403" y="2389556"/>
                  </a:cubicBezTo>
                  <a:lnTo>
                    <a:pt x="0" y="2456747"/>
                  </a:lnTo>
                  <a:lnTo>
                    <a:pt x="0" y="1601114"/>
                  </a:lnTo>
                  <a:lnTo>
                    <a:pt x="93200" y="1513741"/>
                  </a:lnTo>
                  <a:cubicBezTo>
                    <a:pt x="237107" y="1383294"/>
                    <a:pt x="388238" y="1251435"/>
                    <a:pt x="535423" y="1107273"/>
                  </a:cubicBezTo>
                  <a:cubicBezTo>
                    <a:pt x="1124050" y="530627"/>
                    <a:pt x="1718500" y="0"/>
                    <a:pt x="2616837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54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1E30050-9FC4-4CC7-8C0B-BF5EFD106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517522" cy="6130481"/>
            </a:xfrm>
            <a:custGeom>
              <a:avLst/>
              <a:gdLst>
                <a:gd name="connsiteX0" fmla="*/ 2549095 w 5517522"/>
                <a:gd name="connsiteY0" fmla="*/ 0 h 6130481"/>
                <a:gd name="connsiteX1" fmla="*/ 4804175 w 5517522"/>
                <a:gd name="connsiteY1" fmla="*/ 1134258 h 6130481"/>
                <a:gd name="connsiteX2" fmla="*/ 5411838 w 5517522"/>
                <a:gd name="connsiteY2" fmla="*/ 3362353 h 6130481"/>
                <a:gd name="connsiteX3" fmla="*/ 4601621 w 5517522"/>
                <a:gd name="connsiteY3" fmla="*/ 5293280 h 6130481"/>
                <a:gd name="connsiteX4" fmla="*/ 2481577 w 5517522"/>
                <a:gd name="connsiteY4" fmla="*/ 6130481 h 6130481"/>
                <a:gd name="connsiteX5" fmla="*/ 243517 w 5517522"/>
                <a:gd name="connsiteY5" fmla="*/ 5212325 h 6130481"/>
                <a:gd name="connsiteX6" fmla="*/ 34587 w 5517522"/>
                <a:gd name="connsiteY6" fmla="*/ 4985345 h 6130481"/>
                <a:gd name="connsiteX7" fmla="*/ 0 w 5517522"/>
                <a:gd name="connsiteY7" fmla="*/ 4939620 h 6130481"/>
                <a:gd name="connsiteX8" fmla="*/ 0 w 5517522"/>
                <a:gd name="connsiteY8" fmla="*/ 3335329 h 6130481"/>
                <a:gd name="connsiteX9" fmla="*/ 17141 w 5517522"/>
                <a:gd name="connsiteY9" fmla="*/ 3448738 h 6130481"/>
                <a:gd name="connsiteX10" fmla="*/ 167489 w 5517522"/>
                <a:gd name="connsiteY10" fmla="*/ 3930490 h 6130481"/>
                <a:gd name="connsiteX11" fmla="*/ 715471 w 5517522"/>
                <a:gd name="connsiteY11" fmla="*/ 4734212 h 6130481"/>
                <a:gd name="connsiteX12" fmla="*/ 2481689 w 5517522"/>
                <a:gd name="connsiteY12" fmla="*/ 5458772 h 6130481"/>
                <a:gd name="connsiteX13" fmla="*/ 4126644 w 5517522"/>
                <a:gd name="connsiteY13" fmla="*/ 4818302 h 6130481"/>
                <a:gd name="connsiteX14" fmla="*/ 4360437 w 5517522"/>
                <a:gd name="connsiteY14" fmla="*/ 4516766 h 6130481"/>
                <a:gd name="connsiteX15" fmla="*/ 4480357 w 5517522"/>
                <a:gd name="connsiteY15" fmla="*/ 4122855 h 6130481"/>
                <a:gd name="connsiteX16" fmla="*/ 4781557 w 5517522"/>
                <a:gd name="connsiteY16" fmla="*/ 3129791 h 6130481"/>
                <a:gd name="connsiteX17" fmla="*/ 4771928 w 5517522"/>
                <a:gd name="connsiteY17" fmla="*/ 2357869 h 6130481"/>
                <a:gd name="connsiteX18" fmla="*/ 4297510 w 5517522"/>
                <a:gd name="connsiteY18" fmla="*/ 1575533 h 6130481"/>
                <a:gd name="connsiteX19" fmla="*/ 3498715 w 5517522"/>
                <a:gd name="connsiteY19" fmla="*/ 907071 h 6130481"/>
                <a:gd name="connsiteX20" fmla="*/ 2549095 w 5517522"/>
                <a:gd name="connsiteY20" fmla="*/ 671821 h 6130481"/>
                <a:gd name="connsiteX21" fmla="*/ 985319 w 5517522"/>
                <a:gd name="connsiteY21" fmla="*/ 1582475 h 6130481"/>
                <a:gd name="connsiteX22" fmla="*/ 634628 w 5517522"/>
                <a:gd name="connsiteY22" fmla="*/ 1913907 h 6130481"/>
                <a:gd name="connsiteX23" fmla="*/ 117662 w 5517522"/>
                <a:gd name="connsiteY23" fmla="*/ 2453044 h 6130481"/>
                <a:gd name="connsiteX24" fmla="*/ 2515 w 5517522"/>
                <a:gd name="connsiteY24" fmla="*/ 2685494 h 6130481"/>
                <a:gd name="connsiteX25" fmla="*/ 0 w 5517522"/>
                <a:gd name="connsiteY25" fmla="*/ 2696965 h 6130481"/>
                <a:gd name="connsiteX26" fmla="*/ 0 w 5517522"/>
                <a:gd name="connsiteY26" fmla="*/ 1587383 h 6130481"/>
                <a:gd name="connsiteX27" fmla="*/ 76951 w 5517522"/>
                <a:gd name="connsiteY27" fmla="*/ 1513741 h 6130481"/>
                <a:gd name="connsiteX28" fmla="*/ 510118 w 5517522"/>
                <a:gd name="connsiteY28" fmla="*/ 1107273 h 6130481"/>
                <a:gd name="connsiteX29" fmla="*/ 2549095 w 5517522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522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4011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335329"/>
                  </a:lnTo>
                  <a:lnTo>
                    <a:pt x="17141" y="3448738"/>
                  </a:lnTo>
                  <a:cubicBezTo>
                    <a:pt x="50676" y="3613558"/>
                    <a:pt x="100867" y="3774516"/>
                    <a:pt x="167489" y="3930490"/>
                  </a:cubicBezTo>
                  <a:cubicBezTo>
                    <a:pt x="296255" y="4232138"/>
                    <a:pt x="480670" y="4502546"/>
                    <a:pt x="715471" y="4734212"/>
                  </a:cubicBezTo>
                  <a:cubicBezTo>
                    <a:pt x="1188993" y="5201464"/>
                    <a:pt x="1816250" y="5458772"/>
                    <a:pt x="2481689" y="5458772"/>
                  </a:cubicBezTo>
                  <a:cubicBezTo>
                    <a:pt x="3185758" y="5458772"/>
                    <a:pt x="3677755" y="5267191"/>
                    <a:pt x="4126644" y="4818302"/>
                  </a:cubicBezTo>
                  <a:cubicBezTo>
                    <a:pt x="4278363" y="4666583"/>
                    <a:pt x="4329982" y="4580701"/>
                    <a:pt x="4360437" y="4516766"/>
                  </a:cubicBezTo>
                  <a:cubicBezTo>
                    <a:pt x="4404890" y="4423495"/>
                    <a:pt x="4436577" y="4297417"/>
                    <a:pt x="4480357" y="4122855"/>
                  </a:cubicBezTo>
                  <a:cubicBezTo>
                    <a:pt x="4539030" y="3889285"/>
                    <a:pt x="4619425" y="3569275"/>
                    <a:pt x="4781557" y="3129791"/>
                  </a:cubicBezTo>
                  <a:cubicBezTo>
                    <a:pt x="4870238" y="2889503"/>
                    <a:pt x="4867103" y="2637010"/>
                    <a:pt x="4771928" y="2357869"/>
                  </a:cubicBezTo>
                  <a:cubicBezTo>
                    <a:pt x="4684815" y="2102465"/>
                    <a:pt x="4520779" y="1831945"/>
                    <a:pt x="4297510" y="1575533"/>
                  </a:cubicBezTo>
                  <a:cubicBezTo>
                    <a:pt x="4034492" y="1273549"/>
                    <a:pt x="3773266" y="1054983"/>
                    <a:pt x="3498715" y="907071"/>
                  </a:cubicBezTo>
                  <a:cubicBezTo>
                    <a:pt x="3204905" y="748745"/>
                    <a:pt x="2894187" y="671821"/>
                    <a:pt x="2549095" y="671821"/>
                  </a:cubicBezTo>
                  <a:cubicBezTo>
                    <a:pt x="1942553" y="671821"/>
                    <a:pt x="1518298" y="1049273"/>
                    <a:pt x="985319" y="1582475"/>
                  </a:cubicBezTo>
                  <a:cubicBezTo>
                    <a:pt x="865735" y="1702059"/>
                    <a:pt x="748278" y="1809774"/>
                    <a:pt x="634628" y="1913907"/>
                  </a:cubicBezTo>
                  <a:cubicBezTo>
                    <a:pt x="421325" y="2109407"/>
                    <a:pt x="237134" y="2278146"/>
                    <a:pt x="117662" y="2453044"/>
                  </a:cubicBezTo>
                  <a:cubicBezTo>
                    <a:pt x="64756" y="2530415"/>
                    <a:pt x="27022" y="2605799"/>
                    <a:pt x="2515" y="2685494"/>
                  </a:cubicBezTo>
                  <a:lnTo>
                    <a:pt x="0" y="2696965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: Shape 15">
              <a:extLst>
                <a:ext uri="{FF2B5EF4-FFF2-40B4-BE49-F238E27FC236}">
                  <a16:creationId xmlns:a16="http://schemas.microsoft.com/office/drawing/2014/main" id="{E7E03733-50FD-49A6-B226-40F6A0AD4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76241"/>
              <a:ext cx="5517475" cy="6130481"/>
            </a:xfrm>
            <a:custGeom>
              <a:avLst/>
              <a:gdLst>
                <a:gd name="connsiteX0" fmla="*/ 2549095 w 5517475"/>
                <a:gd name="connsiteY0" fmla="*/ 0 h 6130481"/>
                <a:gd name="connsiteX1" fmla="*/ 4804175 w 5517475"/>
                <a:gd name="connsiteY1" fmla="*/ 1134258 h 6130481"/>
                <a:gd name="connsiteX2" fmla="*/ 5411838 w 5517475"/>
                <a:gd name="connsiteY2" fmla="*/ 3362353 h 6130481"/>
                <a:gd name="connsiteX3" fmla="*/ 4601621 w 5517475"/>
                <a:gd name="connsiteY3" fmla="*/ 5293280 h 6130481"/>
                <a:gd name="connsiteX4" fmla="*/ 2481577 w 5517475"/>
                <a:gd name="connsiteY4" fmla="*/ 6130481 h 6130481"/>
                <a:gd name="connsiteX5" fmla="*/ 243517 w 5517475"/>
                <a:gd name="connsiteY5" fmla="*/ 5212325 h 6130481"/>
                <a:gd name="connsiteX6" fmla="*/ 34587 w 5517475"/>
                <a:gd name="connsiteY6" fmla="*/ 4985345 h 6130481"/>
                <a:gd name="connsiteX7" fmla="*/ 0 w 5517475"/>
                <a:gd name="connsiteY7" fmla="*/ 4939620 h 6130481"/>
                <a:gd name="connsiteX8" fmla="*/ 0 w 5517475"/>
                <a:gd name="connsiteY8" fmla="*/ 3799573 h 6130481"/>
                <a:gd name="connsiteX9" fmla="*/ 64364 w 5517475"/>
                <a:gd name="connsiteY9" fmla="*/ 3974159 h 6130481"/>
                <a:gd name="connsiteX10" fmla="*/ 636644 w 5517475"/>
                <a:gd name="connsiteY10" fmla="*/ 4813600 h 6130481"/>
                <a:gd name="connsiteX11" fmla="*/ 2481577 w 5517475"/>
                <a:gd name="connsiteY11" fmla="*/ 5570406 h 6130481"/>
                <a:gd name="connsiteX12" fmla="*/ 3449896 w 5517475"/>
                <a:gd name="connsiteY12" fmla="*/ 5407153 h 6130481"/>
                <a:gd name="connsiteX13" fmla="*/ 4205695 w 5517475"/>
                <a:gd name="connsiteY13" fmla="*/ 4897241 h 6130481"/>
                <a:gd name="connsiteX14" fmla="*/ 4461434 w 5517475"/>
                <a:gd name="connsiteY14" fmla="*/ 4564802 h 6130481"/>
                <a:gd name="connsiteX15" fmla="*/ 4588969 w 5517475"/>
                <a:gd name="connsiteY15" fmla="*/ 4149952 h 6130481"/>
                <a:gd name="connsiteX16" fmla="*/ 4886585 w 5517475"/>
                <a:gd name="connsiteY16" fmla="*/ 3168421 h 6130481"/>
                <a:gd name="connsiteX17" fmla="*/ 4877964 w 5517475"/>
                <a:gd name="connsiteY17" fmla="*/ 2321590 h 6130481"/>
                <a:gd name="connsiteX18" fmla="*/ 4382048 w 5517475"/>
                <a:gd name="connsiteY18" fmla="*/ 1501856 h 6130481"/>
                <a:gd name="connsiteX19" fmla="*/ 3551900 w 5517475"/>
                <a:gd name="connsiteY19" fmla="*/ 808425 h 6130481"/>
                <a:gd name="connsiteX20" fmla="*/ 2549095 w 5517475"/>
                <a:gd name="connsiteY20" fmla="*/ 559851 h 6130481"/>
                <a:gd name="connsiteX21" fmla="*/ 1712566 w 5517475"/>
                <a:gd name="connsiteY21" fmla="*/ 812008 h 6130481"/>
                <a:gd name="connsiteX22" fmla="*/ 906044 w 5517475"/>
                <a:gd name="connsiteY22" fmla="*/ 1502976 h 6130481"/>
                <a:gd name="connsiteX23" fmla="*/ 558825 w 5517475"/>
                <a:gd name="connsiteY23" fmla="*/ 1831049 h 6130481"/>
                <a:gd name="connsiteX24" fmla="*/ 25063 w 5517475"/>
                <a:gd name="connsiteY24" fmla="*/ 2389556 h 6130481"/>
                <a:gd name="connsiteX25" fmla="*/ 0 w 5517475"/>
                <a:gd name="connsiteY25" fmla="*/ 2432109 h 6130481"/>
                <a:gd name="connsiteX26" fmla="*/ 0 w 5517475"/>
                <a:gd name="connsiteY26" fmla="*/ 1587383 h 6130481"/>
                <a:gd name="connsiteX27" fmla="*/ 76951 w 5517475"/>
                <a:gd name="connsiteY27" fmla="*/ 1513741 h 6130481"/>
                <a:gd name="connsiteX28" fmla="*/ 510118 w 5517475"/>
                <a:gd name="connsiteY28" fmla="*/ 1107273 h 6130481"/>
                <a:gd name="connsiteX29" fmla="*/ 2549095 w 5517475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475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3899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799573"/>
                  </a:lnTo>
                  <a:lnTo>
                    <a:pt x="64364" y="3974159"/>
                  </a:lnTo>
                  <a:cubicBezTo>
                    <a:pt x="198841" y="4289243"/>
                    <a:pt x="391429" y="4571632"/>
                    <a:pt x="636644" y="4813600"/>
                  </a:cubicBezTo>
                  <a:cubicBezTo>
                    <a:pt x="1131328" y="5301566"/>
                    <a:pt x="1786578" y="5570406"/>
                    <a:pt x="2481577" y="5570406"/>
                  </a:cubicBezTo>
                  <a:cubicBezTo>
                    <a:pt x="2854550" y="5570406"/>
                    <a:pt x="3171314" y="5516996"/>
                    <a:pt x="3449896" y="5407153"/>
                  </a:cubicBezTo>
                  <a:cubicBezTo>
                    <a:pt x="3723103" y="5299438"/>
                    <a:pt x="3970333" y="5132603"/>
                    <a:pt x="4205695" y="4897241"/>
                  </a:cubicBezTo>
                  <a:cubicBezTo>
                    <a:pt x="4369395" y="4733653"/>
                    <a:pt x="4426836" y="4637358"/>
                    <a:pt x="4461434" y="4564802"/>
                  </a:cubicBezTo>
                  <a:cubicBezTo>
                    <a:pt x="4510701" y="4461453"/>
                    <a:pt x="4543509" y="4330784"/>
                    <a:pt x="4588969" y="4149952"/>
                  </a:cubicBezTo>
                  <a:cubicBezTo>
                    <a:pt x="4646969" y="3918846"/>
                    <a:pt x="4726468" y="3602194"/>
                    <a:pt x="4886585" y="3168421"/>
                  </a:cubicBezTo>
                  <a:cubicBezTo>
                    <a:pt x="4984560" y="2902940"/>
                    <a:pt x="4981760" y="2626037"/>
                    <a:pt x="4877964" y="2321590"/>
                  </a:cubicBezTo>
                  <a:cubicBezTo>
                    <a:pt x="4786260" y="2052526"/>
                    <a:pt x="4614834" y="1769129"/>
                    <a:pt x="4382048" y="1501856"/>
                  </a:cubicBezTo>
                  <a:cubicBezTo>
                    <a:pt x="4110072" y="1189683"/>
                    <a:pt x="3838544" y="962832"/>
                    <a:pt x="3551900" y="808425"/>
                  </a:cubicBezTo>
                  <a:cubicBezTo>
                    <a:pt x="3241183" y="641141"/>
                    <a:pt x="2913222" y="559851"/>
                    <a:pt x="2549095" y="559851"/>
                  </a:cubicBezTo>
                  <a:cubicBezTo>
                    <a:pt x="2253830" y="559851"/>
                    <a:pt x="1988013" y="640134"/>
                    <a:pt x="1712566" y="812008"/>
                  </a:cubicBezTo>
                  <a:cubicBezTo>
                    <a:pt x="1428385" y="989593"/>
                    <a:pt x="1158313" y="1250707"/>
                    <a:pt x="906044" y="1502976"/>
                  </a:cubicBezTo>
                  <a:cubicBezTo>
                    <a:pt x="788140" y="1620769"/>
                    <a:pt x="671579" y="1727700"/>
                    <a:pt x="558825" y="1831049"/>
                  </a:cubicBezTo>
                  <a:cubicBezTo>
                    <a:pt x="340371" y="2031140"/>
                    <a:pt x="151813" y="2204022"/>
                    <a:pt x="25063" y="2389556"/>
                  </a:cubicBezTo>
                  <a:lnTo>
                    <a:pt x="0" y="2432109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A614510-A9F4-41B6-B78E-F49E390C7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0"/>
              <a:ext cx="5646974" cy="6483075"/>
            </a:xfrm>
            <a:custGeom>
              <a:avLst/>
              <a:gdLst>
                <a:gd name="connsiteX0" fmla="*/ 2405773 w 5646974"/>
                <a:gd name="connsiteY0" fmla="*/ 0 h 6483075"/>
                <a:gd name="connsiteX1" fmla="*/ 5646974 w 5646974"/>
                <a:gd name="connsiteY1" fmla="*/ 3241538 h 6483075"/>
                <a:gd name="connsiteX2" fmla="*/ 2405773 w 5646974"/>
                <a:gd name="connsiteY2" fmla="*/ 6483075 h 6483075"/>
                <a:gd name="connsiteX3" fmla="*/ 113897 w 5646974"/>
                <a:gd name="connsiteY3" fmla="*/ 5533666 h 6483075"/>
                <a:gd name="connsiteX4" fmla="*/ 0 w 5646974"/>
                <a:gd name="connsiteY4" fmla="*/ 5408336 h 6483075"/>
                <a:gd name="connsiteX5" fmla="*/ 0 w 5646974"/>
                <a:gd name="connsiteY5" fmla="*/ 4983659 h 6483075"/>
                <a:gd name="connsiteX6" fmla="*/ 155731 w 5646974"/>
                <a:gd name="connsiteY6" fmla="*/ 5176047 h 6483075"/>
                <a:gd name="connsiteX7" fmla="*/ 1093706 w 5646974"/>
                <a:gd name="connsiteY7" fmla="*/ 5866903 h 6483075"/>
                <a:gd name="connsiteX8" fmla="*/ 1639673 w 5646974"/>
                <a:gd name="connsiteY8" fmla="*/ 6059940 h 6483075"/>
                <a:gd name="connsiteX9" fmla="*/ 1709990 w 5646974"/>
                <a:gd name="connsiteY9" fmla="*/ 6076287 h 6483075"/>
                <a:gd name="connsiteX10" fmla="*/ 1780307 w 5646974"/>
                <a:gd name="connsiteY10" fmla="*/ 6091963 h 6483075"/>
                <a:gd name="connsiteX11" fmla="*/ 1851072 w 5646974"/>
                <a:gd name="connsiteY11" fmla="*/ 6105176 h 6483075"/>
                <a:gd name="connsiteX12" fmla="*/ 1886455 w 5646974"/>
                <a:gd name="connsiteY12" fmla="*/ 6111782 h 6483075"/>
                <a:gd name="connsiteX13" fmla="*/ 1921949 w 5646974"/>
                <a:gd name="connsiteY13" fmla="*/ 6117716 h 6483075"/>
                <a:gd name="connsiteX14" fmla="*/ 2064152 w 5646974"/>
                <a:gd name="connsiteY14" fmla="*/ 6137647 h 6483075"/>
                <a:gd name="connsiteX15" fmla="*/ 2206914 w 5646974"/>
                <a:gd name="connsiteY15" fmla="*/ 6151195 h 6483075"/>
                <a:gd name="connsiteX16" fmla="*/ 2350011 w 5646974"/>
                <a:gd name="connsiteY16" fmla="*/ 6158250 h 6483075"/>
                <a:gd name="connsiteX17" fmla="*/ 2493109 w 5646974"/>
                <a:gd name="connsiteY17" fmla="*/ 6159705 h 6483075"/>
                <a:gd name="connsiteX18" fmla="*/ 2781321 w 5646974"/>
                <a:gd name="connsiteY18" fmla="*/ 6147277 h 6483075"/>
                <a:gd name="connsiteX19" fmla="*/ 3345091 w 5646974"/>
                <a:gd name="connsiteY19" fmla="*/ 6060276 h 6483075"/>
                <a:gd name="connsiteX20" fmla="*/ 3878853 w 5646974"/>
                <a:gd name="connsiteY20" fmla="*/ 5871718 h 6483075"/>
                <a:gd name="connsiteX21" fmla="*/ 4367267 w 5646974"/>
                <a:gd name="connsiteY21" fmla="*/ 5573093 h 6483075"/>
                <a:gd name="connsiteX22" fmla="*/ 4424484 w 5646974"/>
                <a:gd name="connsiteY22" fmla="*/ 5528529 h 6483075"/>
                <a:gd name="connsiteX23" fmla="*/ 4481252 w 5646974"/>
                <a:gd name="connsiteY23" fmla="*/ 5483069 h 6483075"/>
                <a:gd name="connsiteX24" fmla="*/ 4536790 w 5646974"/>
                <a:gd name="connsiteY24" fmla="*/ 5435818 h 6483075"/>
                <a:gd name="connsiteX25" fmla="*/ 4591543 w 5646974"/>
                <a:gd name="connsiteY25" fmla="*/ 5387671 h 6483075"/>
                <a:gd name="connsiteX26" fmla="*/ 4794209 w 5646974"/>
                <a:gd name="connsiteY26" fmla="*/ 5181198 h 6483075"/>
                <a:gd name="connsiteX27" fmla="*/ 4956678 w 5646974"/>
                <a:gd name="connsiteY27" fmla="*/ 4945836 h 6483075"/>
                <a:gd name="connsiteX28" fmla="*/ 4989262 w 5646974"/>
                <a:gd name="connsiteY28" fmla="*/ 4881453 h 6483075"/>
                <a:gd name="connsiteX29" fmla="*/ 5017814 w 5646974"/>
                <a:gd name="connsiteY29" fmla="*/ 4814607 h 6483075"/>
                <a:gd name="connsiteX30" fmla="*/ 5044127 w 5646974"/>
                <a:gd name="connsiteY30" fmla="*/ 4746193 h 6483075"/>
                <a:gd name="connsiteX31" fmla="*/ 5068425 w 5646974"/>
                <a:gd name="connsiteY31" fmla="*/ 4676436 h 6483075"/>
                <a:gd name="connsiteX32" fmla="*/ 5154641 w 5646974"/>
                <a:gd name="connsiteY32" fmla="*/ 4390352 h 6483075"/>
                <a:gd name="connsiteX33" fmla="*/ 5196854 w 5646974"/>
                <a:gd name="connsiteY33" fmla="*/ 4246134 h 6483075"/>
                <a:gd name="connsiteX34" fmla="*/ 5240299 w 5646974"/>
                <a:gd name="connsiteY34" fmla="*/ 4102140 h 6483075"/>
                <a:gd name="connsiteX35" fmla="*/ 5432440 w 5646974"/>
                <a:gd name="connsiteY35" fmla="*/ 3532884 h 6483075"/>
                <a:gd name="connsiteX36" fmla="*/ 5528846 w 5646974"/>
                <a:gd name="connsiteY36" fmla="*/ 2951647 h 6483075"/>
                <a:gd name="connsiteX37" fmla="*/ 5495927 w 5646974"/>
                <a:gd name="connsiteY37" fmla="*/ 2658733 h 6483075"/>
                <a:gd name="connsiteX38" fmla="*/ 5480027 w 5646974"/>
                <a:gd name="connsiteY38" fmla="*/ 2586848 h 6483075"/>
                <a:gd name="connsiteX39" fmla="*/ 5461328 w 5646974"/>
                <a:gd name="connsiteY39" fmla="*/ 2515635 h 6483075"/>
                <a:gd name="connsiteX40" fmla="*/ 5439605 w 5646974"/>
                <a:gd name="connsiteY40" fmla="*/ 2445317 h 6483075"/>
                <a:gd name="connsiteX41" fmla="*/ 5415532 w 5646974"/>
                <a:gd name="connsiteY41" fmla="*/ 2375896 h 6483075"/>
                <a:gd name="connsiteX42" fmla="*/ 5144564 w 5646974"/>
                <a:gd name="connsiteY42" fmla="*/ 1857138 h 6483075"/>
                <a:gd name="connsiteX43" fmla="*/ 4774838 w 5646974"/>
                <a:gd name="connsiteY43" fmla="*/ 1405450 h 6483075"/>
                <a:gd name="connsiteX44" fmla="*/ 4345769 w 5646974"/>
                <a:gd name="connsiteY44" fmla="*/ 1012323 h 6483075"/>
                <a:gd name="connsiteX45" fmla="*/ 4115334 w 5646974"/>
                <a:gd name="connsiteY45" fmla="*/ 841344 h 6483075"/>
                <a:gd name="connsiteX46" fmla="*/ 3874038 w 5646974"/>
                <a:gd name="connsiteY46" fmla="*/ 691528 h 6483075"/>
                <a:gd name="connsiteX47" fmla="*/ 3359535 w 5646974"/>
                <a:gd name="connsiteY47" fmla="*/ 468819 h 6483075"/>
                <a:gd name="connsiteX48" fmla="*/ 2811105 w 5646974"/>
                <a:gd name="connsiteY48" fmla="*/ 366031 h 6483075"/>
                <a:gd name="connsiteX49" fmla="*/ 2741124 w 5646974"/>
                <a:gd name="connsiteY49" fmla="*/ 361440 h 6483075"/>
                <a:gd name="connsiteX50" fmla="*/ 2671030 w 5646974"/>
                <a:gd name="connsiteY50" fmla="*/ 358417 h 6483075"/>
                <a:gd name="connsiteX51" fmla="*/ 2600713 w 5646974"/>
                <a:gd name="connsiteY51" fmla="*/ 357521 h 6483075"/>
                <a:gd name="connsiteX52" fmla="*/ 2531739 w 5646974"/>
                <a:gd name="connsiteY52" fmla="*/ 358529 h 6483075"/>
                <a:gd name="connsiteX53" fmla="*/ 2259988 w 5646974"/>
                <a:gd name="connsiteY53" fmla="*/ 385289 h 6483075"/>
                <a:gd name="connsiteX54" fmla="*/ 1740670 w 5646974"/>
                <a:gd name="connsiteY54" fmla="*/ 553917 h 6483075"/>
                <a:gd name="connsiteX55" fmla="*/ 1264124 w 5646974"/>
                <a:gd name="connsiteY55" fmla="*/ 853549 h 6483075"/>
                <a:gd name="connsiteX56" fmla="*/ 823074 w 5646974"/>
                <a:gd name="connsiteY56" fmla="*/ 1234136 h 6483075"/>
                <a:gd name="connsiteX57" fmla="*/ 715694 w 5646974"/>
                <a:gd name="connsiteY57" fmla="*/ 1336252 h 6483075"/>
                <a:gd name="connsiteX58" fmla="*/ 606859 w 5646974"/>
                <a:gd name="connsiteY58" fmla="*/ 1440945 h 6483075"/>
                <a:gd name="connsiteX59" fmla="*/ 382023 w 5646974"/>
                <a:gd name="connsiteY59" fmla="*/ 1646074 h 6483075"/>
                <a:gd name="connsiteX60" fmla="*/ 158531 w 5646974"/>
                <a:gd name="connsiteY60" fmla="*/ 1843813 h 6483075"/>
                <a:gd name="connsiteX61" fmla="*/ 0 w 5646974"/>
                <a:gd name="connsiteY61" fmla="*/ 1991775 h 6483075"/>
                <a:gd name="connsiteX62" fmla="*/ 0 w 5646974"/>
                <a:gd name="connsiteY62" fmla="*/ 1074740 h 6483075"/>
                <a:gd name="connsiteX63" fmla="*/ 113897 w 5646974"/>
                <a:gd name="connsiteY63" fmla="*/ 949410 h 6483075"/>
                <a:gd name="connsiteX64" fmla="*/ 2405773 w 5646974"/>
                <a:gd name="connsiteY64" fmla="*/ 0 h 648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646974" h="6483075">
                  <a:moveTo>
                    <a:pt x="2405773" y="0"/>
                  </a:moveTo>
                  <a:cubicBezTo>
                    <a:pt x="4195841" y="0"/>
                    <a:pt x="5646974" y="1451246"/>
                    <a:pt x="5646974" y="3241538"/>
                  </a:cubicBezTo>
                  <a:cubicBezTo>
                    <a:pt x="5646974" y="5031830"/>
                    <a:pt x="4195841" y="6483075"/>
                    <a:pt x="2405773" y="6483075"/>
                  </a:cubicBezTo>
                  <a:cubicBezTo>
                    <a:pt x="1510739" y="6483075"/>
                    <a:pt x="700439" y="6120264"/>
                    <a:pt x="113897" y="5533666"/>
                  </a:cubicBezTo>
                  <a:lnTo>
                    <a:pt x="0" y="5408336"/>
                  </a:lnTo>
                  <a:lnTo>
                    <a:pt x="0" y="4983659"/>
                  </a:lnTo>
                  <a:lnTo>
                    <a:pt x="155731" y="5176047"/>
                  </a:lnTo>
                  <a:cubicBezTo>
                    <a:pt x="417742" y="5469073"/>
                    <a:pt x="741224" y="5704211"/>
                    <a:pt x="1093706" y="5866903"/>
                  </a:cubicBezTo>
                  <a:cubicBezTo>
                    <a:pt x="1269947" y="5948418"/>
                    <a:pt x="1453018" y="6013137"/>
                    <a:pt x="1639673" y="6059940"/>
                  </a:cubicBezTo>
                  <a:lnTo>
                    <a:pt x="1709990" y="6076287"/>
                  </a:lnTo>
                  <a:cubicBezTo>
                    <a:pt x="1733504" y="6081550"/>
                    <a:pt x="1756570" y="6088156"/>
                    <a:pt x="1780307" y="6091963"/>
                  </a:cubicBezTo>
                  <a:lnTo>
                    <a:pt x="1851072" y="6105176"/>
                  </a:lnTo>
                  <a:lnTo>
                    <a:pt x="1886455" y="6111782"/>
                  </a:lnTo>
                  <a:cubicBezTo>
                    <a:pt x="1898212" y="6114021"/>
                    <a:pt x="1909969" y="6116373"/>
                    <a:pt x="1921949" y="6117716"/>
                  </a:cubicBezTo>
                  <a:cubicBezTo>
                    <a:pt x="1969425" y="6124323"/>
                    <a:pt x="2016676" y="6131489"/>
                    <a:pt x="2064152" y="6137647"/>
                  </a:cubicBezTo>
                  <a:cubicBezTo>
                    <a:pt x="2111851" y="6141790"/>
                    <a:pt x="2159438" y="6146381"/>
                    <a:pt x="2206914" y="6151195"/>
                  </a:cubicBezTo>
                  <a:lnTo>
                    <a:pt x="2350011" y="6158250"/>
                  </a:lnTo>
                  <a:cubicBezTo>
                    <a:pt x="2397711" y="6159593"/>
                    <a:pt x="2445410" y="6159146"/>
                    <a:pt x="2493109" y="6159705"/>
                  </a:cubicBezTo>
                  <a:cubicBezTo>
                    <a:pt x="2589068" y="6158137"/>
                    <a:pt x="2685922" y="6154666"/>
                    <a:pt x="2781321" y="6147277"/>
                  </a:cubicBezTo>
                  <a:cubicBezTo>
                    <a:pt x="2972566" y="6132944"/>
                    <a:pt x="3161348" y="6105288"/>
                    <a:pt x="3345091" y="6060276"/>
                  </a:cubicBezTo>
                  <a:cubicBezTo>
                    <a:pt x="3528834" y="6015375"/>
                    <a:pt x="3707539" y="5952785"/>
                    <a:pt x="3878853" y="5871718"/>
                  </a:cubicBezTo>
                  <a:cubicBezTo>
                    <a:pt x="4050167" y="5790428"/>
                    <a:pt x="4213084" y="5689318"/>
                    <a:pt x="4367267" y="5573093"/>
                  </a:cubicBezTo>
                  <a:lnTo>
                    <a:pt x="4424484" y="5528529"/>
                  </a:lnTo>
                  <a:cubicBezTo>
                    <a:pt x="4443631" y="5513637"/>
                    <a:pt x="4463113" y="5499193"/>
                    <a:pt x="4481252" y="5483069"/>
                  </a:cubicBezTo>
                  <a:lnTo>
                    <a:pt x="4536790" y="5435818"/>
                  </a:lnTo>
                  <a:cubicBezTo>
                    <a:pt x="4555265" y="5419918"/>
                    <a:pt x="4574188" y="5404466"/>
                    <a:pt x="4591543" y="5387671"/>
                  </a:cubicBezTo>
                  <a:cubicBezTo>
                    <a:pt x="4662980" y="5321944"/>
                    <a:pt x="4733074" y="5254650"/>
                    <a:pt x="4794209" y="5181198"/>
                  </a:cubicBezTo>
                  <a:cubicBezTo>
                    <a:pt x="4857808" y="5109089"/>
                    <a:pt x="4910434" y="5029926"/>
                    <a:pt x="4956678" y="4945836"/>
                  </a:cubicBezTo>
                  <a:cubicBezTo>
                    <a:pt x="4967651" y="4924450"/>
                    <a:pt x="4978624" y="4903064"/>
                    <a:pt x="4989262" y="4881453"/>
                  </a:cubicBezTo>
                  <a:lnTo>
                    <a:pt x="5017814" y="4814607"/>
                  </a:lnTo>
                  <a:cubicBezTo>
                    <a:pt x="5027891" y="4792549"/>
                    <a:pt x="5035393" y="4769035"/>
                    <a:pt x="5044127" y="4746193"/>
                  </a:cubicBezTo>
                  <a:cubicBezTo>
                    <a:pt x="5052636" y="4723128"/>
                    <a:pt x="5061146" y="4700174"/>
                    <a:pt x="5068425" y="4676436"/>
                  </a:cubicBezTo>
                  <a:cubicBezTo>
                    <a:pt x="5099552" y="4582717"/>
                    <a:pt x="5126985" y="4486422"/>
                    <a:pt x="5154641" y="4390352"/>
                  </a:cubicBezTo>
                  <a:lnTo>
                    <a:pt x="5196854" y="4246134"/>
                  </a:lnTo>
                  <a:lnTo>
                    <a:pt x="5240299" y="4102140"/>
                  </a:lnTo>
                  <a:cubicBezTo>
                    <a:pt x="5299195" y="3910560"/>
                    <a:pt x="5364697" y="3721330"/>
                    <a:pt x="5432440" y="3532884"/>
                  </a:cubicBezTo>
                  <a:cubicBezTo>
                    <a:pt x="5500294" y="3346902"/>
                    <a:pt x="5533549" y="3148714"/>
                    <a:pt x="5528846" y="2951647"/>
                  </a:cubicBezTo>
                  <a:cubicBezTo>
                    <a:pt x="5526831" y="2853113"/>
                    <a:pt x="5515409" y="2755027"/>
                    <a:pt x="5495927" y="2658733"/>
                  </a:cubicBezTo>
                  <a:cubicBezTo>
                    <a:pt x="5491112" y="2634659"/>
                    <a:pt x="5486297" y="2610585"/>
                    <a:pt x="5480027" y="2586848"/>
                  </a:cubicBezTo>
                  <a:cubicBezTo>
                    <a:pt x="5474205" y="2562998"/>
                    <a:pt x="5468718" y="2539036"/>
                    <a:pt x="5461328" y="2515635"/>
                  </a:cubicBezTo>
                  <a:cubicBezTo>
                    <a:pt x="5454386" y="2492009"/>
                    <a:pt x="5447668" y="2468495"/>
                    <a:pt x="5439605" y="2445317"/>
                  </a:cubicBezTo>
                  <a:cubicBezTo>
                    <a:pt x="5431879" y="2422028"/>
                    <a:pt x="5424378" y="2398738"/>
                    <a:pt x="5415532" y="2375896"/>
                  </a:cubicBezTo>
                  <a:cubicBezTo>
                    <a:pt x="5347790" y="2191817"/>
                    <a:pt x="5254071" y="2018599"/>
                    <a:pt x="5144564" y="1857138"/>
                  </a:cubicBezTo>
                  <a:cubicBezTo>
                    <a:pt x="5034946" y="1695565"/>
                    <a:pt x="4909762" y="1545301"/>
                    <a:pt x="4774838" y="1405450"/>
                  </a:cubicBezTo>
                  <a:cubicBezTo>
                    <a:pt x="4638907" y="1265040"/>
                    <a:pt x="4496145" y="1132131"/>
                    <a:pt x="4345769" y="1012323"/>
                  </a:cubicBezTo>
                  <a:cubicBezTo>
                    <a:pt x="4270749" y="952195"/>
                    <a:pt x="4194273" y="894642"/>
                    <a:pt x="4115334" y="841344"/>
                  </a:cubicBezTo>
                  <a:cubicBezTo>
                    <a:pt x="4037067" y="787263"/>
                    <a:pt x="3956336" y="737548"/>
                    <a:pt x="3874038" y="691528"/>
                  </a:cubicBezTo>
                  <a:cubicBezTo>
                    <a:pt x="3709554" y="599712"/>
                    <a:pt x="3537792" y="523349"/>
                    <a:pt x="3359535" y="468819"/>
                  </a:cubicBezTo>
                  <a:cubicBezTo>
                    <a:pt x="3181278" y="414514"/>
                    <a:pt x="2997311" y="380699"/>
                    <a:pt x="2811105" y="366031"/>
                  </a:cubicBezTo>
                  <a:cubicBezTo>
                    <a:pt x="2787703" y="364575"/>
                    <a:pt x="2764525" y="362448"/>
                    <a:pt x="2741124" y="361440"/>
                  </a:cubicBezTo>
                  <a:lnTo>
                    <a:pt x="2671030" y="358417"/>
                  </a:lnTo>
                  <a:lnTo>
                    <a:pt x="2600713" y="357521"/>
                  </a:lnTo>
                  <a:cubicBezTo>
                    <a:pt x="2577087" y="356961"/>
                    <a:pt x="2554805" y="358305"/>
                    <a:pt x="2531739" y="358529"/>
                  </a:cubicBezTo>
                  <a:cubicBezTo>
                    <a:pt x="2440259" y="360992"/>
                    <a:pt x="2349564" y="370285"/>
                    <a:pt x="2259988" y="385289"/>
                  </a:cubicBezTo>
                  <a:cubicBezTo>
                    <a:pt x="2080723" y="415521"/>
                    <a:pt x="1906945" y="473634"/>
                    <a:pt x="1740670" y="553917"/>
                  </a:cubicBezTo>
                  <a:cubicBezTo>
                    <a:pt x="1574506" y="634647"/>
                    <a:pt x="1415844" y="737100"/>
                    <a:pt x="1264124" y="853549"/>
                  </a:cubicBezTo>
                  <a:cubicBezTo>
                    <a:pt x="1112181" y="969886"/>
                    <a:pt x="966508" y="1099212"/>
                    <a:pt x="823074" y="1234136"/>
                  </a:cubicBezTo>
                  <a:cubicBezTo>
                    <a:pt x="787131" y="1267951"/>
                    <a:pt x="751413" y="1301990"/>
                    <a:pt x="715694" y="1336252"/>
                  </a:cubicBezTo>
                  <a:lnTo>
                    <a:pt x="606859" y="1440945"/>
                  </a:lnTo>
                  <a:cubicBezTo>
                    <a:pt x="532623" y="1511374"/>
                    <a:pt x="457267" y="1579452"/>
                    <a:pt x="382023" y="1646074"/>
                  </a:cubicBezTo>
                  <a:lnTo>
                    <a:pt x="158531" y="1843813"/>
                  </a:lnTo>
                  <a:lnTo>
                    <a:pt x="0" y="1991775"/>
                  </a:lnTo>
                  <a:lnTo>
                    <a:pt x="0" y="1074740"/>
                  </a:lnTo>
                  <a:lnTo>
                    <a:pt x="113897" y="949410"/>
                  </a:lnTo>
                  <a:cubicBezTo>
                    <a:pt x="700439" y="362812"/>
                    <a:pt x="1510739" y="0"/>
                    <a:pt x="2405773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74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0FBB7D7C-40E3-2979-233F-8A4535387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053641"/>
            <a:ext cx="4143247" cy="2760098"/>
          </a:xfrm>
        </p:spPr>
        <p:txBody>
          <a:bodyPr>
            <a:normAutofit/>
          </a:bodyPr>
          <a:lstStyle/>
          <a:p>
            <a:r>
              <a:rPr lang="sv-SE" sz="4000" dirty="0">
                <a:solidFill>
                  <a:schemeClr val="tx2"/>
                </a:solidFill>
                <a:highlight>
                  <a:srgbClr val="FFFF00"/>
                </a:highlight>
              </a:rPr>
              <a:t>Bollkalle </a:t>
            </a:r>
            <a:br>
              <a:rPr lang="sv-SE" sz="4000">
                <a:solidFill>
                  <a:schemeClr val="tx2"/>
                </a:solidFill>
                <a:highlight>
                  <a:srgbClr val="FFFF00"/>
                </a:highlight>
              </a:rPr>
            </a:br>
            <a:endParaRPr lang="sv-SE" sz="4000" dirty="0">
              <a:solidFill>
                <a:schemeClr val="tx2"/>
              </a:solidFill>
              <a:highlight>
                <a:srgbClr val="FFFF00"/>
              </a:highlight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FE8CA30-DF99-EE4F-230B-840E9CE71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9339" y="176241"/>
            <a:ext cx="5887319" cy="6306722"/>
          </a:xfrm>
          <a:noFill/>
          <a:ln>
            <a:noFill/>
          </a:ln>
        </p:spPr>
        <p:txBody>
          <a:bodyPr anchor="ctr">
            <a:normAutofit fontScale="92500" lnSpcReduction="20000"/>
          </a:bodyPr>
          <a:lstStyle/>
          <a:p>
            <a:r>
              <a:rPr lang="sv-SE" sz="1800" dirty="0">
                <a:solidFill>
                  <a:schemeClr val="tx2"/>
                </a:solidFill>
              </a:rPr>
              <a:t> </a:t>
            </a:r>
            <a:r>
              <a:rPr lang="sv-SE" sz="1800" dirty="0">
                <a:solidFill>
                  <a:schemeClr val="tx2"/>
                </a:solidFill>
                <a:highlight>
                  <a:srgbClr val="FFFF00"/>
                </a:highlight>
              </a:rPr>
              <a:t>Bollkalle </a:t>
            </a:r>
          </a:p>
          <a:p>
            <a:r>
              <a:rPr lang="sv-SE" sz="1800" dirty="0">
                <a:solidFill>
                  <a:schemeClr val="tx2"/>
                </a:solidFill>
                <a:highlight>
                  <a:srgbClr val="FFFF00"/>
                </a:highlight>
              </a:rPr>
              <a:t>12 september </a:t>
            </a:r>
          </a:p>
          <a:p>
            <a:r>
              <a:rPr lang="sv-SE" sz="1800" dirty="0">
                <a:solidFill>
                  <a:schemeClr val="tx2"/>
                </a:solidFill>
                <a:highlight>
                  <a:srgbClr val="FFFF00"/>
                </a:highlight>
              </a:rPr>
              <a:t>Samling 12:30</a:t>
            </a:r>
          </a:p>
          <a:p>
            <a:r>
              <a:rPr lang="sv-SE" sz="1800" dirty="0">
                <a:solidFill>
                  <a:schemeClr val="tx2"/>
                </a:solidFill>
                <a:highlight>
                  <a:srgbClr val="FFFF00"/>
                </a:highlight>
              </a:rPr>
              <a:t>Matchstart 13:00</a:t>
            </a:r>
          </a:p>
          <a:p>
            <a:endParaRPr lang="sv-SE" sz="1800" dirty="0">
              <a:solidFill>
                <a:schemeClr val="tx2"/>
              </a:solidFill>
            </a:endParaRPr>
          </a:p>
          <a:p>
            <a:r>
              <a:rPr lang="sv-SE" sz="1800" dirty="0">
                <a:solidFill>
                  <a:schemeClr val="tx2"/>
                </a:solidFill>
              </a:rPr>
              <a:t>Ansvaret för att vara bollkallar på A-lagets hemmamatcher fördelar vi på lagen mellan 9-13 år. </a:t>
            </a:r>
          </a:p>
          <a:p>
            <a:r>
              <a:rPr lang="sv-SE" sz="1800" dirty="0">
                <a:solidFill>
                  <a:schemeClr val="tx2"/>
                </a:solidFill>
              </a:rPr>
              <a:t>Samling:</a:t>
            </a:r>
          </a:p>
          <a:p>
            <a:r>
              <a:rPr lang="sv-SE" sz="1800" dirty="0">
                <a:solidFill>
                  <a:schemeClr val="tx2"/>
                </a:solidFill>
              </a:rPr>
              <a:t> - 30 min innan matchstart. </a:t>
            </a:r>
          </a:p>
          <a:p>
            <a:r>
              <a:rPr lang="sv-SE" sz="1800" dirty="0">
                <a:solidFill>
                  <a:schemeClr val="tx2"/>
                </a:solidFill>
              </a:rPr>
              <a:t>- Gula västar ska bäras av samtliga bollkallar.  </a:t>
            </a:r>
          </a:p>
          <a:p>
            <a:r>
              <a:rPr lang="sv-SE" sz="1800" dirty="0">
                <a:solidFill>
                  <a:schemeClr val="tx2"/>
                </a:solidFill>
              </a:rPr>
              <a:t>- Det ska vara 4-8 bollkallar per match </a:t>
            </a:r>
          </a:p>
          <a:p>
            <a:endParaRPr lang="sv-SE" sz="1800" dirty="0">
              <a:solidFill>
                <a:schemeClr val="tx2"/>
              </a:solidFill>
            </a:endParaRPr>
          </a:p>
          <a:p>
            <a:r>
              <a:rPr lang="sv-SE" sz="1800" dirty="0">
                <a:solidFill>
                  <a:schemeClr val="tx2"/>
                </a:solidFill>
              </a:rPr>
              <a:t>Vad ska man göra? </a:t>
            </a:r>
          </a:p>
          <a:p>
            <a:r>
              <a:rPr lang="sv-SE" sz="1800" dirty="0">
                <a:solidFill>
                  <a:schemeClr val="tx2"/>
                </a:solidFill>
              </a:rPr>
              <a:t>Bollkallarnas uppgift är att hämta bollar och lägga dem på konerna/bollhållarna.  </a:t>
            </a:r>
          </a:p>
          <a:p>
            <a:r>
              <a:rPr lang="sv-SE" sz="1800" dirty="0">
                <a:solidFill>
                  <a:schemeClr val="tx2"/>
                </a:solidFill>
              </a:rPr>
              <a:t>Bollkallarna skall fokusera på matchen och inte hålla på med mobiler eller själva stå och kicka boll. </a:t>
            </a:r>
          </a:p>
          <a:p>
            <a:r>
              <a:rPr lang="sv-SE" sz="1800" dirty="0">
                <a:solidFill>
                  <a:schemeClr val="tx2"/>
                </a:solidFill>
              </a:rPr>
              <a:t>De yngsta lagen skall inte åläggas att vara bollkallar på vardagsmatcher, det blir försent. </a:t>
            </a:r>
          </a:p>
          <a:p>
            <a:r>
              <a:rPr lang="sv-SE" sz="1800" dirty="0">
                <a:solidFill>
                  <a:schemeClr val="tx2"/>
                </a:solidFill>
              </a:rPr>
              <a:t>A-lags spelare skall hålla god ton mot bollkallarna. </a:t>
            </a:r>
          </a:p>
          <a:p>
            <a:r>
              <a:rPr lang="sv-SE" sz="1800" dirty="0">
                <a:solidFill>
                  <a:schemeClr val="tx2"/>
                </a:solidFill>
              </a:rPr>
              <a:t>Alla bollkallar får gratis varmkorv med bröd och läsk. </a:t>
            </a:r>
          </a:p>
          <a:p>
            <a:endParaRPr lang="sv-SE" sz="1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9220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B33828A-E6D1-CF98-896F-F8C9CF5247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9091" t="3181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8ABE3DB-7B2A-AF6E-29D5-2AD63AB00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sv-SE" dirty="0">
                <a:highlight>
                  <a:srgbClr val="FFFF00"/>
                </a:highlight>
              </a:rPr>
              <a:t>Försäljning toalett- och hushållspapper</a:t>
            </a:r>
            <a:br>
              <a:rPr lang="sv-SE" dirty="0">
                <a:highlight>
                  <a:srgbClr val="FFFF00"/>
                </a:highlight>
              </a:rPr>
            </a:br>
            <a:r>
              <a:rPr lang="sv-SE" sz="3100" dirty="0">
                <a:highlight>
                  <a:srgbClr val="00FFFF"/>
                </a:highlight>
              </a:rPr>
              <a:t>Ett stort tack till Erik </a:t>
            </a:r>
            <a:r>
              <a:rPr lang="sv-SE" sz="3100" dirty="0" err="1">
                <a:highlight>
                  <a:srgbClr val="00FFFF"/>
                </a:highlight>
              </a:rPr>
              <a:t>Wennering</a:t>
            </a:r>
            <a:r>
              <a:rPr lang="sv-SE" sz="3100" dirty="0">
                <a:highlight>
                  <a:srgbClr val="00FFFF"/>
                </a:highlight>
              </a:rPr>
              <a:t> som sköter denna uppgift galant!!!!</a:t>
            </a:r>
          </a:p>
        </p:txBody>
      </p:sp>
      <p:graphicFrame>
        <p:nvGraphicFramePr>
          <p:cNvPr id="5" name="Platshållare för innehåll 2">
            <a:extLst>
              <a:ext uri="{FF2B5EF4-FFF2-40B4-BE49-F238E27FC236}">
                <a16:creationId xmlns:a16="http://schemas.microsoft.com/office/drawing/2014/main" id="{09013D32-8ECF-D83F-BF23-47D3BA6468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68772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684404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5401AA6-FD37-D9B8-22B6-2D8F20A7B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v-SE"/>
              <a:t>Extra insatser som är viktiga för klubben</a:t>
            </a:r>
            <a:endParaRPr lang="sv-SE" dirty="0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23FC0C3-A5D3-C4D3-7C74-88967D6BA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8750"/>
            <a:ext cx="10515600" cy="4748213"/>
          </a:xfrm>
        </p:spPr>
        <p:txBody>
          <a:bodyPr>
            <a:normAutofit/>
          </a:bodyPr>
          <a:lstStyle/>
          <a:p>
            <a:endParaRPr lang="sv-SE" sz="2400" dirty="0">
              <a:highlight>
                <a:srgbClr val="00FF00"/>
              </a:highlight>
            </a:endParaRPr>
          </a:p>
          <a:p>
            <a:r>
              <a:rPr lang="sv-SE" sz="2400" dirty="0"/>
              <a:t>Den 21-22/3 och 28-29/3 anordnar ASK/BIK ungdomssektion en </a:t>
            </a:r>
            <a:r>
              <a:rPr lang="sv-SE" sz="2400" dirty="0" err="1"/>
              <a:t>inomhuscup</a:t>
            </a:r>
            <a:r>
              <a:rPr lang="sv-SE" sz="2400" dirty="0"/>
              <a:t> för spelare födda 2012 och 2013. </a:t>
            </a:r>
          </a:p>
          <a:p>
            <a:r>
              <a:rPr lang="sv-SE" sz="2400" dirty="0"/>
              <a:t>Cupen anordnas för att få intäkter till Ungdomssektionen. Vårt lag kommer att få uppgifter under cupen. </a:t>
            </a:r>
          </a:p>
          <a:p>
            <a:r>
              <a:rPr lang="sv-SE" sz="2400" dirty="0"/>
              <a:t>Förra helgen så tjänade </a:t>
            </a:r>
            <a:r>
              <a:rPr lang="sv-SE" sz="2400"/>
              <a:t>vi cirka 40 000 kr. </a:t>
            </a:r>
            <a:endParaRPr lang="sv-SE" sz="2400" dirty="0"/>
          </a:p>
          <a:p>
            <a:r>
              <a:rPr lang="sv-SE" sz="2400" dirty="0">
                <a:highlight>
                  <a:srgbClr val="FFFF00"/>
                </a:highlight>
              </a:rPr>
              <a:t>Uppgifterna kommer att fördelas på föräldrar i laget. Det blir både lättare och roligare när vi hjälps åt.  </a:t>
            </a:r>
            <a:endParaRPr lang="sv-SE" sz="2400" dirty="0"/>
          </a:p>
          <a:p>
            <a:pPr marL="0" indent="0">
              <a:buNone/>
            </a:pP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1678838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EFB2893-E893-0A8B-0DFA-72F814EDB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v-SE">
                <a:highlight>
                  <a:srgbClr val="FFFF00"/>
                </a:highlight>
              </a:rPr>
              <a:t>Medlem- och träningsavgift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BDB970B-D8B1-0DFF-54A9-E91B881154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sv-SE" sz="2600" dirty="0"/>
              <a:t>Medlemsavgift: </a:t>
            </a:r>
          </a:p>
          <a:p>
            <a:r>
              <a:rPr lang="sv-SE" sz="2600" dirty="0"/>
              <a:t>Familjemedlemskap 800 kr</a:t>
            </a:r>
          </a:p>
          <a:p>
            <a:pPr marL="0" indent="0">
              <a:buNone/>
            </a:pPr>
            <a:r>
              <a:rPr lang="sv-SE" sz="2600" dirty="0"/>
              <a:t>	Det går att lösa familjemedlemskap (gäller maximalt 2 personer 	över 20 år (föräldrar) och hemmaboende barn </a:t>
            </a:r>
            <a:r>
              <a:rPr lang="sv-SE" sz="2600"/>
              <a:t>födda 2007 eller </a:t>
            </a:r>
            <a:r>
              <a:rPr lang="sv-SE" sz="2600" dirty="0"/>
              <a:t>	senare. Om ni önskar familjemedlemskap skall en speciell blankett 	fyllas i och skickas till Martin Fagerström 	(</a:t>
            </a:r>
            <a:r>
              <a:rPr lang="sv-SE" sz="2600" dirty="0">
                <a:hlinkClick r:id="rId2"/>
              </a:rPr>
              <a:t>fager74@yahoo.com</a:t>
            </a:r>
            <a:r>
              <a:rPr lang="sv-SE" sz="2600" dirty="0"/>
              <a:t>). </a:t>
            </a:r>
          </a:p>
          <a:p>
            <a:r>
              <a:rPr lang="sv-SE" sz="2600" dirty="0"/>
              <a:t>Enskild medlemskap 350 kr </a:t>
            </a:r>
          </a:p>
          <a:p>
            <a:pPr marL="0" indent="0">
              <a:buNone/>
            </a:pPr>
            <a:endParaRPr lang="sv-SE" sz="2600" dirty="0"/>
          </a:p>
          <a:p>
            <a:r>
              <a:rPr lang="sv-SE" sz="2600" dirty="0"/>
              <a:t>Träningsavgiften är olika beroende på ålder. För våra spelare är det 880 kr. </a:t>
            </a:r>
          </a:p>
          <a:p>
            <a:pPr marL="0" indent="0">
              <a:buNone/>
            </a:pPr>
            <a:endParaRPr lang="sv-SE" sz="2600" dirty="0"/>
          </a:p>
          <a:p>
            <a:pPr marL="0" indent="0">
              <a:buNone/>
            </a:pPr>
            <a:endParaRPr lang="sv-SE" sz="2600" dirty="0"/>
          </a:p>
        </p:txBody>
      </p:sp>
    </p:spTree>
    <p:extLst>
      <p:ext uri="{BB962C8B-B14F-4D97-AF65-F5344CB8AC3E}">
        <p14:creationId xmlns:p14="http://schemas.microsoft.com/office/powerpoint/2010/main" val="10346962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BE19FF3-29AD-C0C9-FBA0-1FFB30287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rgbClr val="FFFFFF"/>
                </a:solidFill>
              </a:rPr>
              <a:t>Trivselgrupp</a:t>
            </a:r>
            <a:br>
              <a:rPr lang="sv-SE" dirty="0">
                <a:solidFill>
                  <a:srgbClr val="FFFFFF"/>
                </a:solidFill>
              </a:rPr>
            </a:br>
            <a:br>
              <a:rPr lang="sv-SE" dirty="0">
                <a:solidFill>
                  <a:srgbClr val="FFFFFF"/>
                </a:solidFill>
              </a:rPr>
            </a:br>
            <a:r>
              <a:rPr lang="sv-SE" dirty="0">
                <a:solidFill>
                  <a:srgbClr val="FFFFFF"/>
                </a:solidFill>
              </a:rPr>
              <a:t>Ivana och Malin </a:t>
            </a:r>
          </a:p>
        </p:txBody>
      </p:sp>
      <p:sp>
        <p:nvSpPr>
          <p:cNvPr id="26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E4DED0E-F60E-F821-D0EE-913FBF43FC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7298378" cy="5585619"/>
          </a:xfrm>
        </p:spPr>
        <p:txBody>
          <a:bodyPr anchor="ctr">
            <a:normAutofit/>
          </a:bodyPr>
          <a:lstStyle/>
          <a:p>
            <a:r>
              <a:rPr lang="sv-SE" dirty="0"/>
              <a:t>Är det några föräldrar som kan tänka sig vara med i lagets trivselgrupp, hör i så fall av dig/er till Tina?</a:t>
            </a:r>
          </a:p>
          <a:p>
            <a:r>
              <a:rPr lang="sv-SE" dirty="0"/>
              <a:t>Vad innebära det att vara med i trivselgruppen?</a:t>
            </a:r>
          </a:p>
          <a:p>
            <a:r>
              <a:rPr lang="sv-SE" dirty="0" err="1"/>
              <a:t>Ev</a:t>
            </a:r>
            <a:r>
              <a:rPr lang="sv-SE" dirty="0"/>
              <a:t> extra försäljning för att öka lagkassan.</a:t>
            </a:r>
          </a:p>
          <a:p>
            <a:r>
              <a:rPr lang="sv-SE" dirty="0"/>
              <a:t>Vara med och stötta vid träningsläger.</a:t>
            </a:r>
          </a:p>
          <a:p>
            <a:r>
              <a:rPr lang="sv-SE" dirty="0"/>
              <a:t>Vara med och stötta/fixa en kickoff efter sommaruppehållet.</a:t>
            </a:r>
          </a:p>
          <a:p>
            <a:r>
              <a:rPr lang="sv-SE" dirty="0"/>
              <a:t>Fixa kvällsmat efter någon sen torsdagsträning till självkostnadspris. </a:t>
            </a:r>
          </a:p>
          <a:p>
            <a:r>
              <a:rPr lang="sv-SE" dirty="0"/>
              <a:t>Vara med och stötta vid avslutningen. 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07E1ED37-1361-F520-8EE0-746396BAB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0911" y="4005943"/>
            <a:ext cx="1509916" cy="1188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892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736A8CA-BCB6-6728-53AC-12FCF669B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9227"/>
            <a:ext cx="10515600" cy="371960"/>
          </a:xfrm>
        </p:spPr>
        <p:txBody>
          <a:bodyPr>
            <a:normAutofit fontScale="90000"/>
          </a:bodyPr>
          <a:lstStyle/>
          <a:p>
            <a:pPr algn="ctr"/>
            <a:r>
              <a:rPr lang="sv-SE" dirty="0">
                <a:highlight>
                  <a:srgbClr val="FFFF00"/>
                </a:highlight>
              </a:rPr>
              <a:t>Kvällens agenda</a:t>
            </a:r>
          </a:p>
        </p:txBody>
      </p:sp>
      <p:graphicFrame>
        <p:nvGraphicFramePr>
          <p:cNvPr id="7" name="Platshållare för innehåll 2">
            <a:extLst>
              <a:ext uri="{FF2B5EF4-FFF2-40B4-BE49-F238E27FC236}">
                <a16:creationId xmlns:a16="http://schemas.microsoft.com/office/drawing/2014/main" id="{6B8143F9-DAEC-E0CA-6A2B-DE74139785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3869770"/>
              </p:ext>
            </p:extLst>
          </p:nvPr>
        </p:nvGraphicFramePr>
        <p:xfrm>
          <a:off x="650928" y="581187"/>
          <a:ext cx="10702871" cy="606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458561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7C50E2D-0F66-78EE-040C-BDF2218C8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096" y="640080"/>
            <a:ext cx="2840182" cy="28947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Tack för </a:t>
            </a:r>
            <a:r>
              <a:rPr lang="en-US" sz="3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att</a:t>
            </a:r>
            <a: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vi </a:t>
            </a:r>
            <a:r>
              <a:rPr lang="en-US" sz="3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får</a:t>
            </a:r>
            <a: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vara</a:t>
            </a:r>
            <a: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tränare</a:t>
            </a:r>
            <a: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för era </a:t>
            </a:r>
            <a:r>
              <a:rPr lang="en-US" sz="3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underbara</a:t>
            </a:r>
            <a: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barn. </a:t>
            </a:r>
            <a:b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// Rikard, Emelie, Tina</a:t>
            </a:r>
            <a:b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32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latshållare för innehåll 4" descr="En bild som visar hjärta, Alla hjärtans dag, röd, kreativitet&#10;&#10;Automatiskt genererad beskrivning">
            <a:extLst>
              <a:ext uri="{FF2B5EF4-FFF2-40B4-BE49-F238E27FC236}">
                <a16:creationId xmlns:a16="http://schemas.microsoft.com/office/drawing/2014/main" id="{94E68B1A-316A-7DAA-4186-380E2EFE96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339596" y="640080"/>
            <a:ext cx="7084210" cy="557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0282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FEBEE2-69FA-ADB1-8572-0E1A0D960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Viktigt, nytt för i år.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2BC5F4B-1126-4A64-AF47-8713A6EBA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728857" cy="4351338"/>
          </a:xfrm>
        </p:spPr>
        <p:txBody>
          <a:bodyPr/>
          <a:lstStyle/>
          <a:p>
            <a:r>
              <a:rPr lang="sv-SE" dirty="0"/>
              <a:t>I år kommer varje spelare behöva köpa sina egna matchstrumpor. </a:t>
            </a:r>
          </a:p>
          <a:p>
            <a:r>
              <a:rPr lang="sv-SE" dirty="0"/>
              <a:t>Klubben kommer att tillhandahålla matchtröja och shorts. </a:t>
            </a:r>
          </a:p>
          <a:p>
            <a:r>
              <a:rPr lang="sv-SE" dirty="0"/>
              <a:t>Matchstrumporna köper ni på intersportsföreningssida ASK/BIK.  </a:t>
            </a:r>
          </a:p>
        </p:txBody>
      </p:sp>
      <p:pic>
        <p:nvPicPr>
          <p:cNvPr id="5" name="Bildobjekt 4" descr="En bild som visar klädsel, fotbeklädnader, strumpa&#10;&#10;AI-genererat innehåll kan vara felaktigt.">
            <a:extLst>
              <a:ext uri="{FF2B5EF4-FFF2-40B4-BE49-F238E27FC236}">
                <a16:creationId xmlns:a16="http://schemas.microsoft.com/office/drawing/2014/main" id="{AA86B7D3-CB2F-277B-61C4-7B0F34AD6D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0572" y="1027906"/>
            <a:ext cx="2863997" cy="4750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311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64F2536-B7B7-49A4-4E41-D9D8FB451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sv-SE" sz="3100">
                <a:solidFill>
                  <a:srgbClr val="FFFFFF"/>
                </a:solidFill>
              </a:rPr>
              <a:t>Fadderverksamhet </a:t>
            </a:r>
          </a:p>
        </p:txBody>
      </p:sp>
      <p:sp>
        <p:nvSpPr>
          <p:cNvPr id="7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CBED48C-6E80-2CF5-1240-F349EFB734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sv-SE" dirty="0"/>
              <a:t>Vårt lag har fått faddrar ifrån J-laget. </a:t>
            </a:r>
          </a:p>
          <a:p>
            <a:r>
              <a:rPr lang="sv-SE" dirty="0"/>
              <a:t>Tanken är att de ska agera förebilder för ungdomslagen. Faddrarna kommer att besöka lagen en träning på våren och en träning på hösten. </a:t>
            </a:r>
          </a:p>
          <a:p>
            <a:endParaRPr lang="sv-SE" dirty="0"/>
          </a:p>
          <a:p>
            <a:r>
              <a:rPr lang="sv-SE" dirty="0"/>
              <a:t>Våra faddrar heter Jack, Daniel, Laith och Ahmed. 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Det ska bli kul att de tillhör vårt lag, vi önskar dem varmt välkomna. </a:t>
            </a:r>
          </a:p>
        </p:txBody>
      </p:sp>
    </p:spTree>
    <p:extLst>
      <p:ext uri="{BB962C8B-B14F-4D97-AF65-F5344CB8AC3E}">
        <p14:creationId xmlns:p14="http://schemas.microsoft.com/office/powerpoint/2010/main" val="2727039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E7FAB85-D226-BAF6-5972-E0E667F08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rgbClr val="FFFFFF"/>
                </a:solidFill>
                <a:highlight>
                  <a:srgbClr val="FFFF00"/>
                </a:highlight>
              </a:rPr>
              <a:t>Träningar 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30B9180-0697-A624-6AAE-C022744AF2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81280"/>
            <a:ext cx="7500852" cy="6675120"/>
          </a:xfrm>
        </p:spPr>
        <p:txBody>
          <a:bodyPr anchor="ctr">
            <a:normAutofit/>
          </a:bodyPr>
          <a:lstStyle/>
          <a:p>
            <a:r>
              <a:rPr lang="sv-SE" sz="1600" dirty="0"/>
              <a:t>Vi kommer att träna i konstgräshallen fram till vi får börja träna på gräsplanerna. </a:t>
            </a:r>
          </a:p>
          <a:p>
            <a:pPr lvl="1"/>
            <a:r>
              <a:rPr lang="sv-SE" sz="1600" dirty="0"/>
              <a:t>Onsdag 	</a:t>
            </a:r>
            <a:r>
              <a:rPr lang="sv-SE" sz="1600" dirty="0" err="1"/>
              <a:t>kl</a:t>
            </a:r>
            <a:r>
              <a:rPr lang="sv-SE" sz="1600" dirty="0"/>
              <a:t>: 18:00 </a:t>
            </a:r>
            <a:r>
              <a:rPr lang="sv-SE" sz="1600" dirty="0" err="1"/>
              <a:t>fysspass</a:t>
            </a:r>
            <a:r>
              <a:rPr lang="sv-SE" sz="1600" dirty="0"/>
              <a:t> vecka 49, 50, 51 </a:t>
            </a:r>
          </a:p>
          <a:p>
            <a:pPr lvl="1"/>
            <a:r>
              <a:rPr lang="sv-SE" sz="1600" dirty="0"/>
              <a:t>Onsdagar 	</a:t>
            </a:r>
            <a:r>
              <a:rPr lang="sv-SE" sz="1600" dirty="0" err="1"/>
              <a:t>kl</a:t>
            </a:r>
            <a:r>
              <a:rPr lang="sv-SE" sz="1600" dirty="0"/>
              <a:t>: 17:00-18:00 med start vecka 3 i konstgräshallen</a:t>
            </a:r>
          </a:p>
          <a:p>
            <a:pPr marL="457200" lvl="1" indent="0">
              <a:buNone/>
            </a:pPr>
            <a:endParaRPr lang="sv-SE" sz="1600" dirty="0"/>
          </a:p>
          <a:p>
            <a:pPr marL="457200" lvl="1" indent="0">
              <a:buNone/>
            </a:pPr>
            <a:r>
              <a:rPr lang="sv-SE" sz="1600" dirty="0"/>
              <a:t>Från vecka 10 tränar vi 2 ggr/v (onsdag och söndag). </a:t>
            </a:r>
          </a:p>
          <a:p>
            <a:pPr marL="457200" lvl="1" indent="0">
              <a:buNone/>
            </a:pPr>
            <a:endParaRPr lang="sv-SE" sz="1600" dirty="0"/>
          </a:p>
          <a:p>
            <a:pPr lvl="1">
              <a:spcBef>
                <a:spcPts val="0"/>
              </a:spcBef>
            </a:pPr>
            <a:r>
              <a:rPr lang="sv-SE" sz="1600" dirty="0"/>
              <a:t>Onsdagar 	</a:t>
            </a:r>
            <a:r>
              <a:rPr lang="sv-SE" sz="1600" dirty="0" err="1"/>
              <a:t>kl</a:t>
            </a:r>
            <a:r>
              <a:rPr lang="sv-SE" sz="1600" dirty="0"/>
              <a:t>: 17:00-18:00</a:t>
            </a:r>
          </a:p>
          <a:p>
            <a:pPr lvl="1">
              <a:spcBef>
                <a:spcPts val="0"/>
              </a:spcBef>
            </a:pPr>
            <a:r>
              <a:rPr lang="sv-SE" sz="1600" dirty="0"/>
              <a:t>Söndag 	</a:t>
            </a:r>
            <a:r>
              <a:rPr lang="sv-SE" sz="1600" dirty="0" err="1"/>
              <a:t>kl</a:t>
            </a:r>
            <a:r>
              <a:rPr lang="sv-SE" sz="1600" dirty="0"/>
              <a:t>: 12:00-13:30</a:t>
            </a:r>
          </a:p>
          <a:p>
            <a:pPr marL="457200" lvl="1" indent="0">
              <a:spcBef>
                <a:spcPts val="0"/>
              </a:spcBef>
              <a:buNone/>
            </a:pPr>
            <a:endParaRPr lang="sv-SE" sz="1600" dirty="0"/>
          </a:p>
          <a:p>
            <a:pPr marL="457200" lvl="1" indent="0">
              <a:spcBef>
                <a:spcPts val="0"/>
              </a:spcBef>
              <a:buNone/>
            </a:pPr>
            <a:endParaRPr lang="sv-SE" sz="1600" dirty="0"/>
          </a:p>
          <a:p>
            <a:r>
              <a:rPr lang="sv-SE" sz="1600" dirty="0"/>
              <a:t>Träning på naturgräs </a:t>
            </a:r>
          </a:p>
          <a:p>
            <a:pPr lvl="1"/>
            <a:r>
              <a:rPr lang="sv-SE" sz="1600" dirty="0"/>
              <a:t>Tisdagar 17:00-18:30.  	</a:t>
            </a:r>
          </a:p>
          <a:p>
            <a:pPr lvl="1"/>
            <a:r>
              <a:rPr lang="sv-SE" sz="1600" dirty="0"/>
              <a:t>Torsdagar 18:30-20:00</a:t>
            </a:r>
          </a:p>
          <a:p>
            <a:pPr marL="0" indent="0">
              <a:buNone/>
            </a:pPr>
            <a:endParaRPr lang="sv-SE" sz="1600" dirty="0"/>
          </a:p>
          <a:p>
            <a:pPr>
              <a:spcAft>
                <a:spcPts val="800"/>
              </a:spcAft>
            </a:pPr>
            <a:r>
              <a:rPr lang="sv-SE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  förväntar oss att spelarna samlas och byter om i omklädningsrummet både innan och efter träning. I omklädningsrummet skapar vi en bra laganda och gemenskap.    </a:t>
            </a:r>
            <a:endParaRPr lang="sv-SE" sz="1600" dirty="0">
              <a:sym typeface="Wingdings" panose="05000000000000000000" pitchFamily="2" charset="2"/>
            </a:endParaRPr>
          </a:p>
          <a:p>
            <a:r>
              <a:rPr lang="sv-SE" sz="1600" dirty="0"/>
              <a:t>Om ert barn inte kan närvara på ett träningspass ska detta meddelas i sms–gruppen.</a:t>
            </a:r>
            <a:r>
              <a:rPr lang="sv-SE" sz="1600" b="1" dirty="0"/>
              <a:t>   </a:t>
            </a:r>
            <a:r>
              <a:rPr lang="sv-SE" sz="1600" dirty="0"/>
              <a:t>I meddelandet ska det framgå varför ert barn inte kan närvara på träningen. </a:t>
            </a:r>
            <a:endParaRPr lang="sv-SE" sz="1000" dirty="0">
              <a:sym typeface="Wingdings" panose="05000000000000000000" pitchFamily="2" charset="2"/>
            </a:endParaRPr>
          </a:p>
          <a:p>
            <a:endParaRPr lang="sv-SE" sz="1000" dirty="0">
              <a:sym typeface="Wingdings" panose="05000000000000000000" pitchFamily="2" charset="2"/>
            </a:endParaRPr>
          </a:p>
          <a:p>
            <a:endParaRPr lang="sv-SE" sz="1000" dirty="0"/>
          </a:p>
        </p:txBody>
      </p:sp>
    </p:spTree>
    <p:extLst>
      <p:ext uri="{BB962C8B-B14F-4D97-AF65-F5344CB8AC3E}">
        <p14:creationId xmlns:p14="http://schemas.microsoft.com/office/powerpoint/2010/main" val="610808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A217A45-4AA0-4F95-3832-F9796212F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sv-SE">
                <a:solidFill>
                  <a:srgbClr val="FFFFFF"/>
                </a:solidFill>
                <a:highlight>
                  <a:srgbClr val="FFFF00"/>
                </a:highlight>
              </a:rPr>
              <a:t>Matcher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AFD7C48-6F1A-55FD-CC28-119ADE6494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7272" y="591344"/>
            <a:ext cx="7466563" cy="5801707"/>
          </a:xfrm>
        </p:spPr>
        <p:txBody>
          <a:bodyPr anchor="ctr">
            <a:normAutofit/>
          </a:bodyPr>
          <a:lstStyle/>
          <a:p>
            <a:r>
              <a:rPr lang="sv-SE" sz="1800" b="1" dirty="0"/>
              <a:t>Det är tredje året vi spelar serie anordnad av Smålands FF. </a:t>
            </a:r>
          </a:p>
          <a:p>
            <a:r>
              <a:rPr lang="sv-SE" sz="1800" b="1" dirty="0"/>
              <a:t>Körschema - bortamatch </a:t>
            </a:r>
          </a:p>
          <a:p>
            <a:pPr marL="0" indent="0">
              <a:buNone/>
            </a:pPr>
            <a:r>
              <a:rPr lang="sv-SE" sz="1800" dirty="0"/>
              <a:t>	Vi samlas på Furulids. Du ska ha plats för tre stycken spelare utöver 	ditt egna barn. Om du får förhinder har du själv ansvar för att byta 	med någon annan förälder. </a:t>
            </a:r>
          </a:p>
          <a:p>
            <a:r>
              <a:rPr lang="sv-SE" sz="1800" b="1" dirty="0"/>
              <a:t>Kioskansvarig –hemmamatch</a:t>
            </a:r>
          </a:p>
          <a:p>
            <a:pPr marL="0" indent="0">
              <a:buNone/>
            </a:pPr>
            <a:r>
              <a:rPr lang="sv-SE" sz="1800" dirty="0"/>
              <a:t>	Vi kommer att ha kioskschema precis som förra året. Om du får 	förhinder har du själv ansvar för att byta med någon annan förälder.</a:t>
            </a:r>
          </a:p>
          <a:p>
            <a:r>
              <a:rPr lang="sv-SE" sz="1800" b="1" dirty="0"/>
              <a:t>Matchvärdar – hemmamatch </a:t>
            </a:r>
          </a:p>
          <a:p>
            <a:pPr marL="0" indent="0">
              <a:buNone/>
            </a:pPr>
            <a:r>
              <a:rPr lang="sv-SE" sz="1800" dirty="0"/>
              <a:t>	Det var väldigt bra med matchvärdar, det kommer vi att ha även i år. 	Om du får förhinder har du själv ansvar för att byta med någon 	annan förälder.</a:t>
            </a:r>
          </a:p>
          <a:p>
            <a:r>
              <a:rPr lang="sv-SE" sz="1800" dirty="0"/>
              <a:t> </a:t>
            </a:r>
            <a:r>
              <a:rPr lang="sv-SE" sz="1800" b="1" dirty="0"/>
              <a:t>Tvättning av matchställen</a:t>
            </a:r>
          </a:p>
          <a:p>
            <a:pPr marL="0" indent="0">
              <a:buNone/>
            </a:pPr>
            <a:r>
              <a:rPr lang="sv-SE" sz="1800" dirty="0"/>
              <a:t>	Vi kommer att ha </a:t>
            </a:r>
            <a:r>
              <a:rPr lang="sv-SE" sz="1800" dirty="0" err="1"/>
              <a:t>tvättschema</a:t>
            </a:r>
            <a:r>
              <a:rPr lang="sv-SE" sz="1800" dirty="0"/>
              <a:t> precis som förra året. Om du får 	förhinder har du själv ansvar för att byta med någon annan 	förälder.</a:t>
            </a:r>
          </a:p>
          <a:p>
            <a:r>
              <a:rPr lang="sv-SE" sz="1800" b="0" i="0" u="sng" strike="noStrike" baseline="0" dirty="0">
                <a:latin typeface="Calibri" panose="020F0502020204030204" pitchFamily="34" charset="0"/>
              </a:rPr>
              <a:t>Tvättråd: Vänd tröjan ut och in innan tvätt för att skona trycket</a:t>
            </a:r>
            <a:r>
              <a:rPr lang="sv-SE" sz="1800" u="sng" dirty="0">
                <a:latin typeface="Calibri" panose="020F0502020204030204" pitchFamily="34" charset="0"/>
              </a:rPr>
              <a:t>, t</a:t>
            </a:r>
            <a:r>
              <a:rPr lang="sv-SE" sz="1800" b="0" i="0" u="sng" strike="noStrike" baseline="0" dirty="0">
                <a:latin typeface="Calibri" panose="020F0502020204030204" pitchFamily="34" charset="0"/>
              </a:rPr>
              <a:t>vätta allt i 40 grader</a:t>
            </a:r>
            <a:r>
              <a:rPr lang="sv-SE" sz="1800" u="sng" dirty="0">
                <a:latin typeface="Calibri" panose="020F0502020204030204" pitchFamily="34" charset="0"/>
              </a:rPr>
              <a:t>, a</a:t>
            </a:r>
            <a:r>
              <a:rPr lang="sv-SE" sz="1800" b="0" i="0" u="sng" strike="noStrike" baseline="0" dirty="0">
                <a:latin typeface="Calibri" panose="020F0502020204030204" pitchFamily="34" charset="0"/>
              </a:rPr>
              <a:t>nvänd ej sköljmedel</a:t>
            </a:r>
          </a:p>
        </p:txBody>
      </p:sp>
    </p:spTree>
    <p:extLst>
      <p:ext uri="{BB962C8B-B14F-4D97-AF65-F5344CB8AC3E}">
        <p14:creationId xmlns:p14="http://schemas.microsoft.com/office/powerpoint/2010/main" val="86389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lowchart: Document 20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A82C63-8FA0-09C2-2805-51CC2E6C6CDF}"/>
              </a:ext>
            </a:extLst>
          </p:cNvPr>
          <p:cNvSpPr>
            <a:spLocks/>
          </p:cNvSpPr>
          <p:nvPr/>
        </p:nvSpPr>
        <p:spPr>
          <a:xfrm>
            <a:off x="4206875" y="171163"/>
            <a:ext cx="3282950" cy="6047076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defTabSz="329184">
              <a:lnSpc>
                <a:spcPct val="90000"/>
              </a:lnSpc>
              <a:spcAft>
                <a:spcPts val="576"/>
              </a:spcAft>
            </a:pPr>
            <a:r>
              <a:rPr lang="sv-SE" b="1" kern="1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Matchvärdens ska finnas på alla matcher, de ska bära västar och deras uppgift är: </a:t>
            </a:r>
            <a:endParaRPr lang="sv-SE" kern="100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Times New Roman" panose="02020603050405020304" pitchFamily="18" charset="0"/>
            </a:endParaRPr>
          </a:p>
          <a:p>
            <a:pPr defTabSz="329184">
              <a:lnSpc>
                <a:spcPct val="90000"/>
              </a:lnSpc>
              <a:spcAft>
                <a:spcPts val="576"/>
              </a:spcAft>
            </a:pPr>
            <a:r>
              <a:rPr lang="sv-SE" b="1" kern="1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Före matchen </a:t>
            </a:r>
            <a:endParaRPr lang="sv-SE" kern="100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Times New Roman" panose="02020603050405020304" pitchFamily="18" charset="0"/>
            </a:endParaRPr>
          </a:p>
          <a:p>
            <a:pPr marL="246888" indent="-246888" defTabSz="329184">
              <a:lnSpc>
                <a:spcPct val="90000"/>
              </a:lnSpc>
              <a:buFont typeface="Symbol" panose="05050102010706020507" pitchFamily="18" charset="2"/>
              <a:buChar char=""/>
            </a:pPr>
            <a:r>
              <a:rPr lang="sv-SE" kern="1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Var på plats i god tid innan lag och domare anländer. </a:t>
            </a:r>
          </a:p>
          <a:p>
            <a:pPr marL="246888" indent="-246888" defTabSz="329184">
              <a:lnSpc>
                <a:spcPct val="90000"/>
              </a:lnSpc>
              <a:buFont typeface="Symbol" panose="05050102010706020507" pitchFamily="18" charset="2"/>
              <a:buChar char=""/>
            </a:pPr>
            <a:r>
              <a:rPr lang="sv-SE" kern="1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Välkomna motståndarlaget och domaren till matchen. </a:t>
            </a:r>
          </a:p>
          <a:p>
            <a:pPr marL="246888" indent="-246888" defTabSz="329184">
              <a:lnSpc>
                <a:spcPct val="90000"/>
              </a:lnSpc>
              <a:buFont typeface="Symbol" panose="05050102010706020507" pitchFamily="18" charset="2"/>
              <a:buChar char=""/>
            </a:pPr>
            <a:r>
              <a:rPr lang="sv-SE" kern="1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Presentera dig och din roll som matchvärd. </a:t>
            </a:r>
          </a:p>
          <a:p>
            <a:pPr marL="246888" indent="-246888" defTabSz="329184">
              <a:lnSpc>
                <a:spcPct val="90000"/>
              </a:lnSpc>
              <a:buFont typeface="Symbol" panose="05050102010706020507" pitchFamily="18" charset="2"/>
              <a:buChar char=""/>
            </a:pPr>
            <a:r>
              <a:rPr lang="sv-SE" kern="1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Visa var omklädningsrum och planer finns samt informera om andra praktiska förutsättningar. </a:t>
            </a:r>
          </a:p>
          <a:p>
            <a:pPr marL="246888" indent="-246888" defTabSz="329184">
              <a:lnSpc>
                <a:spcPct val="90000"/>
              </a:lnSpc>
              <a:buFont typeface="Symbol" panose="05050102010706020507" pitchFamily="18" charset="2"/>
              <a:buChar char=""/>
            </a:pPr>
            <a:r>
              <a:rPr lang="sv-SE" kern="1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Bjud ledarna på fika.</a:t>
            </a:r>
          </a:p>
          <a:p>
            <a:pPr marL="246888" indent="-246888" defTabSz="329184">
              <a:lnSpc>
                <a:spcPct val="90000"/>
              </a:lnSpc>
              <a:spcAft>
                <a:spcPts val="576"/>
              </a:spcAft>
              <a:buFont typeface="Symbol" panose="05050102010706020507" pitchFamily="18" charset="2"/>
              <a:buChar char=""/>
            </a:pPr>
            <a:r>
              <a:rPr lang="sv-SE" kern="1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Var tillgänglig för motståndarlaget och domaren för att svara på frågor.</a:t>
            </a:r>
          </a:p>
          <a:p>
            <a:pPr>
              <a:lnSpc>
                <a:spcPct val="90000"/>
              </a:lnSpc>
            </a:pPr>
            <a:endParaRPr lang="sv-SE" sz="1300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C8FC86CF-92BE-3A30-CD59-DB9B1D099EC5}"/>
              </a:ext>
            </a:extLst>
          </p:cNvPr>
          <p:cNvSpPr>
            <a:spLocks/>
          </p:cNvSpPr>
          <p:nvPr/>
        </p:nvSpPr>
        <p:spPr>
          <a:xfrm>
            <a:off x="7653338" y="304513"/>
            <a:ext cx="4014788" cy="6047076"/>
          </a:xfrm>
          <a:prstGeom prst="rect">
            <a:avLst/>
          </a:prstGeom>
        </p:spPr>
        <p:txBody>
          <a:bodyPr wrap="square" anchor="t">
            <a:normAutofit lnSpcReduction="10000"/>
          </a:bodyPr>
          <a:lstStyle/>
          <a:p>
            <a:pPr defTabSz="329184">
              <a:lnSpc>
                <a:spcPct val="90000"/>
              </a:lnSpc>
              <a:spcAft>
                <a:spcPts val="576"/>
              </a:spcAft>
            </a:pPr>
            <a:r>
              <a:rPr lang="sv-SE" b="1" kern="1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Under matchen</a:t>
            </a:r>
            <a:endParaRPr lang="sv-SE" kern="100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Times New Roman" panose="02020603050405020304" pitchFamily="18" charset="0"/>
            </a:endParaRPr>
          </a:p>
          <a:p>
            <a:pPr marL="246888" indent="-246888" defTabSz="329184">
              <a:lnSpc>
                <a:spcPct val="90000"/>
              </a:lnSpc>
              <a:spcAft>
                <a:spcPts val="576"/>
              </a:spcAft>
              <a:buSzPts val="1000"/>
              <a:buFont typeface="Symbol" panose="05050102010706020507" pitchFamily="18" charset="2"/>
              <a:buChar char=""/>
              <a:tabLst>
                <a:tab pos="329184" algn="l"/>
              </a:tabLst>
            </a:pPr>
            <a:r>
              <a:rPr lang="sv-SE" kern="1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Hänvisa publiken till motsatt långsida i förhållande till var lagens ledare och avbytare är. </a:t>
            </a:r>
          </a:p>
          <a:p>
            <a:pPr marL="246888" indent="-246888" defTabSz="329184">
              <a:lnSpc>
                <a:spcPct val="90000"/>
              </a:lnSpc>
              <a:spcAft>
                <a:spcPts val="576"/>
              </a:spcAft>
              <a:buSzPts val="1000"/>
              <a:buFont typeface="Symbol" panose="05050102010706020507" pitchFamily="18" charset="2"/>
              <a:buChar char=""/>
              <a:tabLst>
                <a:tab pos="329184" algn="l"/>
              </a:tabLst>
            </a:pPr>
            <a:r>
              <a:rPr lang="sv-SE" kern="1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Åskådare skall stå minst 2–3 meter från linjen. </a:t>
            </a:r>
          </a:p>
          <a:p>
            <a:pPr marL="246888" indent="-246888" defTabSz="329184">
              <a:lnSpc>
                <a:spcPct val="90000"/>
              </a:lnSpc>
              <a:spcAft>
                <a:spcPts val="576"/>
              </a:spcAft>
              <a:buSzPts val="1000"/>
              <a:buFont typeface="Symbol" panose="05050102010706020507" pitchFamily="18" charset="2"/>
              <a:buChar char=""/>
              <a:tabLst>
                <a:tab pos="329184" algn="l"/>
              </a:tabLst>
            </a:pPr>
            <a:r>
              <a:rPr lang="sv-SE" kern="1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Ingen publik ska stå bakom målen såvida det inte finns en läktare där. </a:t>
            </a:r>
          </a:p>
          <a:p>
            <a:pPr marL="246888" indent="-246888" defTabSz="329184">
              <a:lnSpc>
                <a:spcPct val="90000"/>
              </a:lnSpc>
              <a:spcAft>
                <a:spcPts val="576"/>
              </a:spcAft>
              <a:buSzPts val="1000"/>
              <a:buFont typeface="Symbol" panose="05050102010706020507" pitchFamily="18" charset="2"/>
              <a:buChar char=""/>
              <a:tabLst>
                <a:tab pos="329184" algn="l"/>
              </a:tabLst>
            </a:pPr>
            <a:r>
              <a:rPr lang="sv-SE" kern="1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Ge moraliskt stöd till domaren i paus.</a:t>
            </a:r>
          </a:p>
          <a:p>
            <a:pPr marL="246888" indent="-246888" defTabSz="329184">
              <a:lnSpc>
                <a:spcPct val="90000"/>
              </a:lnSpc>
              <a:spcAft>
                <a:spcPts val="576"/>
              </a:spcAft>
              <a:buSzPts val="1000"/>
              <a:buFont typeface="Symbol" panose="05050102010706020507" pitchFamily="18" charset="2"/>
              <a:buChar char=""/>
              <a:tabLst>
                <a:tab pos="329184" algn="l"/>
              </a:tabLst>
            </a:pPr>
            <a:r>
              <a:rPr lang="sv-SE" kern="1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Se till att ingen i publiken stör ledare, spelare eller domare. Sätt stopp för alla former av diskriminerande beteenden. </a:t>
            </a:r>
          </a:p>
          <a:p>
            <a:pPr defTabSz="329184">
              <a:lnSpc>
                <a:spcPct val="90000"/>
              </a:lnSpc>
              <a:spcAft>
                <a:spcPts val="576"/>
              </a:spcAft>
            </a:pPr>
            <a:r>
              <a:rPr lang="sv-SE" b="1" kern="1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Efter matchen</a:t>
            </a:r>
            <a:endParaRPr lang="sv-SE" kern="100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Times New Roman" panose="02020603050405020304" pitchFamily="18" charset="0"/>
            </a:endParaRPr>
          </a:p>
          <a:p>
            <a:pPr marL="246888" indent="-246888" defTabSz="329184">
              <a:lnSpc>
                <a:spcPct val="90000"/>
              </a:lnSpc>
              <a:spcAft>
                <a:spcPts val="576"/>
              </a:spcAft>
              <a:buSzPts val="1000"/>
              <a:buFont typeface="Symbol" panose="05050102010706020507" pitchFamily="18" charset="2"/>
              <a:buChar char=""/>
              <a:tabLst>
                <a:tab pos="329184" algn="l"/>
              </a:tabLst>
            </a:pPr>
            <a:r>
              <a:rPr lang="sv-SE" kern="1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Prata uppmuntrande med domaren och fråga hur hen upplevde matchen.</a:t>
            </a:r>
          </a:p>
          <a:p>
            <a:pPr marL="246888" indent="-246888" defTabSz="329184">
              <a:lnSpc>
                <a:spcPct val="90000"/>
              </a:lnSpc>
              <a:spcAft>
                <a:spcPts val="576"/>
              </a:spcAft>
              <a:buSzPts val="1000"/>
              <a:buFont typeface="Symbol" panose="05050102010706020507" pitchFamily="18" charset="2"/>
              <a:buChar char=""/>
              <a:tabLst>
                <a:tab pos="329184" algn="l"/>
              </a:tabLst>
            </a:pPr>
            <a:r>
              <a:rPr lang="sv-SE" kern="1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Stäm av med båda lagens ledare hur de upplevde matchen ur ett fair play-perspektiv.</a:t>
            </a:r>
          </a:p>
          <a:p>
            <a:pPr marL="246888" indent="-246888" defTabSz="329184">
              <a:lnSpc>
                <a:spcPct val="90000"/>
              </a:lnSpc>
              <a:spcAft>
                <a:spcPts val="576"/>
              </a:spcAft>
              <a:buSzPts val="1000"/>
              <a:buFont typeface="Symbol" panose="05050102010706020507" pitchFamily="18" charset="2"/>
              <a:buChar char=""/>
              <a:tabLst>
                <a:tab pos="329184" algn="l"/>
              </a:tabLst>
            </a:pPr>
            <a:r>
              <a:rPr lang="sv-SE" kern="1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Se till att idrottsplats och omklädningsrum lämnas i gott skick och är städade.</a:t>
            </a:r>
          </a:p>
          <a:p>
            <a:pPr>
              <a:lnSpc>
                <a:spcPct val="90000"/>
              </a:lnSpc>
            </a:pPr>
            <a:endParaRPr lang="sv-SE" sz="1500" dirty="0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8808BCA1-EF2F-A52C-21C5-B4B0B5A50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kern="1200" dirty="0" err="1">
                <a:solidFill>
                  <a:srgbClr val="FFFFFF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Matchvärdens</a:t>
            </a:r>
            <a:r>
              <a:rPr lang="en-US" sz="3200" kern="1200" dirty="0">
                <a:solidFill>
                  <a:srgbClr val="FFFFFF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 </a:t>
            </a:r>
            <a:r>
              <a:rPr lang="en-US" sz="3200" kern="1200" dirty="0" err="1">
                <a:solidFill>
                  <a:srgbClr val="FFFFFF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uppgift</a:t>
            </a:r>
            <a:endParaRPr lang="en-US" sz="3200" kern="1200" dirty="0">
              <a:solidFill>
                <a:srgbClr val="FFFFFF"/>
              </a:solidFill>
              <a:highlight>
                <a:srgbClr val="FFFF00"/>
              </a:highligh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02705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71BB285-DB6A-8E63-456F-C744E9235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rgbClr val="FFFFFF"/>
                </a:solidFill>
                <a:highlight>
                  <a:srgbClr val="FFFF00"/>
                </a:highlight>
              </a:rPr>
              <a:t>Matcher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0FE02F5-30B7-7CD1-B17A-28D3BECF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sv-SE" dirty="0"/>
              <a:t>Vi vill gärna att ni peppar och hejar på hela laget </a:t>
            </a:r>
            <a:r>
              <a:rPr lang="sv-SE" dirty="0">
                <a:sym typeface="Wingdings" panose="05000000000000000000" pitchFamily="2" charset="2"/>
              </a:rPr>
              <a:t></a:t>
            </a:r>
            <a:r>
              <a:rPr lang="sv-SE" dirty="0"/>
              <a:t>. </a:t>
            </a:r>
          </a:p>
          <a:p>
            <a:endParaRPr lang="sv-SE" dirty="0"/>
          </a:p>
          <a:p>
            <a:r>
              <a:rPr lang="sv-SE" dirty="0"/>
              <a:t>Vi tränare önskar att ni inte coachar spelarna (ert barn) ifrån kanten. </a:t>
            </a:r>
          </a:p>
          <a:p>
            <a:endParaRPr lang="sv-SE" dirty="0"/>
          </a:p>
          <a:p>
            <a:r>
              <a:rPr lang="sv-SE" dirty="0"/>
              <a:t>Vi ska respekterar domarna och deras beslut. De är ungdomar som gör sitt bästa. </a:t>
            </a:r>
          </a:p>
        </p:txBody>
      </p:sp>
    </p:spTree>
    <p:extLst>
      <p:ext uri="{BB962C8B-B14F-4D97-AF65-F5344CB8AC3E}">
        <p14:creationId xmlns:p14="http://schemas.microsoft.com/office/powerpoint/2010/main" val="22150494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49EDD1B-F94D-B4E6-ACAA-566B9A26F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9939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Bildobjekt 6">
            <a:extLst>
              <a:ext uri="{FF2B5EF4-FFF2-40B4-BE49-F238E27FC236}">
                <a16:creationId xmlns:a16="http://schemas.microsoft.com/office/drawing/2014/main" id="{78071DA8-FCE1-9768-3E2D-6DDD08E58E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762" y="1171658"/>
            <a:ext cx="8387321" cy="5500996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B9CDB813-2EB3-8ED9-6E1C-04D523AE72FE}"/>
              </a:ext>
            </a:extLst>
          </p:cNvPr>
          <p:cNvSpPr txBox="1"/>
          <p:nvPr/>
        </p:nvSpPr>
        <p:spPr>
          <a:xfrm>
            <a:off x="370114" y="555171"/>
            <a:ext cx="272142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Ni anmäler er inte längre i en åldersklass.</a:t>
            </a:r>
            <a:r>
              <a:rPr lang="sv-SE" dirty="0"/>
              <a:t> Ni kommer anmäla er till spelformen 7 mot 7 och däri välja den nivå ni anser passar ert lag bäst. </a:t>
            </a:r>
          </a:p>
          <a:p>
            <a:r>
              <a:rPr lang="sv-SE" dirty="0"/>
              <a:t>Det finns rekommenderade åldrar för respektive nivå men barn 10-12 år kan delta i samtliga nivåer 7 mot 7 utan dispens.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906775B6-9A22-3694-EDAB-C9AA6EFB5470}"/>
              </a:ext>
            </a:extLst>
          </p:cNvPr>
          <p:cNvSpPr txBox="1"/>
          <p:nvPr/>
        </p:nvSpPr>
        <p:spPr>
          <a:xfrm>
            <a:off x="370114" y="4358640"/>
            <a:ext cx="27214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/>
              <a:t>Anmälan vår/höst. </a:t>
            </a:r>
            <a:r>
              <a:rPr lang="sv-SE"/>
              <a:t>Den anmälan ni gör nu är för vårsäsongen. Efter att ni spelat några matcher under våren får ni ut ny anmälan för höstsäsongen.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1F6346DE-4C50-0FFC-05EB-84748E35948E}"/>
              </a:ext>
            </a:extLst>
          </p:cNvPr>
          <p:cNvSpPr txBox="1"/>
          <p:nvPr/>
        </p:nvSpPr>
        <p:spPr>
          <a:xfrm>
            <a:off x="4236720" y="385969"/>
            <a:ext cx="7305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/>
              <a:t>Nytt för i år angående seriespel  </a:t>
            </a:r>
          </a:p>
        </p:txBody>
      </p:sp>
    </p:spTree>
    <p:extLst>
      <p:ext uri="{BB962C8B-B14F-4D97-AF65-F5344CB8AC3E}">
        <p14:creationId xmlns:p14="http://schemas.microsoft.com/office/powerpoint/2010/main" val="36895385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899</TotalTime>
  <Words>1577</Words>
  <Application>Microsoft Office PowerPoint</Application>
  <PresentationFormat>Bredbild</PresentationFormat>
  <Paragraphs>163</Paragraphs>
  <Slides>20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Symbol</vt:lpstr>
      <vt:lpstr>Wingdings</vt:lpstr>
      <vt:lpstr>Office-tema</vt:lpstr>
      <vt:lpstr>2026  ASK/BIK P14 </vt:lpstr>
      <vt:lpstr>Kvällens agenda</vt:lpstr>
      <vt:lpstr>Viktigt, nytt för i år. </vt:lpstr>
      <vt:lpstr>Fadderverksamhet </vt:lpstr>
      <vt:lpstr>Träningar </vt:lpstr>
      <vt:lpstr>Matcher</vt:lpstr>
      <vt:lpstr>Matchvärdens uppgift</vt:lpstr>
      <vt:lpstr>Matcher</vt:lpstr>
      <vt:lpstr>PowerPoint-presentation</vt:lpstr>
      <vt:lpstr>PowerPoint-presentation</vt:lpstr>
      <vt:lpstr>Laget.se, supertext och ”min fotboll”. </vt:lpstr>
      <vt:lpstr>Träningsläger </vt:lpstr>
      <vt:lpstr>Habocup 2026 </vt:lpstr>
      <vt:lpstr>    2026  Marknaden arrangeras av Aneby SK vid ett enda tillfälle i år. Den hålls på våren i samband med Anebydagen. I år äger marknaden rum lördagen den 30 maj klockan 09.00–15.00. </vt:lpstr>
      <vt:lpstr>Bollkalle  </vt:lpstr>
      <vt:lpstr>Försäljning toalett- och hushållspapper Ett stort tack till Erik Wennering som sköter denna uppgift galant!!!!</vt:lpstr>
      <vt:lpstr>Extra insatser som är viktiga för klubben</vt:lpstr>
      <vt:lpstr>Medlem- och träningsavgift</vt:lpstr>
      <vt:lpstr>Trivselgrupp  Ivana och Malin </vt:lpstr>
      <vt:lpstr>Tack för att vi får vara tränare för era underbara barn.   // Rikard, Emelie, Tina   </vt:lpstr>
    </vt:vector>
  </TitlesOfParts>
  <Company>Höglandets 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ASK/BIK P14</dc:title>
  <dc:creator>Tina Arvåsen</dc:creator>
  <cp:lastModifiedBy>Tina Arvåsen</cp:lastModifiedBy>
  <cp:revision>41</cp:revision>
  <dcterms:created xsi:type="dcterms:W3CDTF">2024-04-04T14:01:06Z</dcterms:created>
  <dcterms:modified xsi:type="dcterms:W3CDTF">2026-04-23T19:29:56Z</dcterms:modified>
</cp:coreProperties>
</file>