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1" r:id="rId3"/>
    <p:sldId id="272" r:id="rId4"/>
    <p:sldId id="268" r:id="rId5"/>
    <p:sldId id="273" r:id="rId6"/>
    <p:sldId id="274" r:id="rId7"/>
    <p:sldId id="270" r:id="rId8"/>
    <p:sldId id="275" r:id="rId9"/>
  </p:sldIdLst>
  <p:sldSz cx="12192000" cy="6858000"/>
  <p:notesSz cx="6858000" cy="9144000"/>
  <p:embeddedFontLst>
    <p:embeddedFont>
      <p:font typeface="Garamond" panose="02020404030301010803" pitchFamily="18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1VloSxPIJ6TN3b0SpkBRrnwS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4D928-CCAE-46CB-B1EB-E808D2767225}" v="14" dt="2024-09-24T20:25:52.318"/>
  </p1510:revLst>
</p1510:revInfo>
</file>

<file path=ppt/tableStyles.xml><?xml version="1.0" encoding="utf-8"?>
<a:tblStyleLst xmlns:a="http://schemas.openxmlformats.org/drawingml/2006/main" def="{C0772D4D-CFEB-4F9A-BAEF-388E1BD4839F}">
  <a:tblStyle styleId="{C0772D4D-CFEB-4F9A-BAEF-388E1BD4839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CHY Barbara (ext)" userId="a7ab8737-1694-4a2f-81f3-c56fcbe55764" providerId="ADAL" clId="{0194D928-CCAE-46CB-B1EB-E808D2767225}"/>
    <pc:docChg chg="undo custSel addSld delSld modSld sldOrd">
      <pc:chgData name="TICHY Barbara (ext)" userId="a7ab8737-1694-4a2f-81f3-c56fcbe55764" providerId="ADAL" clId="{0194D928-CCAE-46CB-B1EB-E808D2767225}" dt="2024-09-24T20:31:20.963" v="1651" actId="20577"/>
      <pc:docMkLst>
        <pc:docMk/>
      </pc:docMkLst>
      <pc:sldChg chg="del">
        <pc:chgData name="TICHY Barbara (ext)" userId="a7ab8737-1694-4a2f-81f3-c56fcbe55764" providerId="ADAL" clId="{0194D928-CCAE-46CB-B1EB-E808D2767225}" dt="2024-09-24T11:43:26.958" v="0" actId="2696"/>
        <pc:sldMkLst>
          <pc:docMk/>
          <pc:sldMk cId="0" sldId="258"/>
        </pc:sldMkLst>
      </pc:sldChg>
      <pc:sldChg chg="del">
        <pc:chgData name="TICHY Barbara (ext)" userId="a7ab8737-1694-4a2f-81f3-c56fcbe55764" providerId="ADAL" clId="{0194D928-CCAE-46CB-B1EB-E808D2767225}" dt="2024-09-24T11:43:31.153" v="1" actId="2696"/>
        <pc:sldMkLst>
          <pc:docMk/>
          <pc:sldMk cId="0" sldId="259"/>
        </pc:sldMkLst>
      </pc:sldChg>
      <pc:sldChg chg="del">
        <pc:chgData name="TICHY Barbara (ext)" userId="a7ab8737-1694-4a2f-81f3-c56fcbe55764" providerId="ADAL" clId="{0194D928-CCAE-46CB-B1EB-E808D2767225}" dt="2024-09-24T11:43:37.265" v="2" actId="2696"/>
        <pc:sldMkLst>
          <pc:docMk/>
          <pc:sldMk cId="0" sldId="260"/>
        </pc:sldMkLst>
      </pc:sldChg>
      <pc:sldChg chg="del">
        <pc:chgData name="TICHY Barbara (ext)" userId="a7ab8737-1694-4a2f-81f3-c56fcbe55764" providerId="ADAL" clId="{0194D928-CCAE-46CB-B1EB-E808D2767225}" dt="2024-09-24T11:43:40.348" v="3" actId="2696"/>
        <pc:sldMkLst>
          <pc:docMk/>
          <pc:sldMk cId="0" sldId="261"/>
        </pc:sldMkLst>
      </pc:sldChg>
      <pc:sldChg chg="del">
        <pc:chgData name="TICHY Barbara (ext)" userId="a7ab8737-1694-4a2f-81f3-c56fcbe55764" providerId="ADAL" clId="{0194D928-CCAE-46CB-B1EB-E808D2767225}" dt="2024-09-24T11:43:47.951" v="4" actId="2696"/>
        <pc:sldMkLst>
          <pc:docMk/>
          <pc:sldMk cId="0" sldId="262"/>
        </pc:sldMkLst>
      </pc:sldChg>
      <pc:sldChg chg="del">
        <pc:chgData name="TICHY Barbara (ext)" userId="a7ab8737-1694-4a2f-81f3-c56fcbe55764" providerId="ADAL" clId="{0194D928-CCAE-46CB-B1EB-E808D2767225}" dt="2024-09-24T11:43:55.553" v="6" actId="2696"/>
        <pc:sldMkLst>
          <pc:docMk/>
          <pc:sldMk cId="0" sldId="263"/>
        </pc:sldMkLst>
      </pc:sldChg>
      <pc:sldChg chg="del">
        <pc:chgData name="TICHY Barbara (ext)" userId="a7ab8737-1694-4a2f-81f3-c56fcbe55764" providerId="ADAL" clId="{0194D928-CCAE-46CB-B1EB-E808D2767225}" dt="2024-09-24T11:44:00.448" v="8" actId="2696"/>
        <pc:sldMkLst>
          <pc:docMk/>
          <pc:sldMk cId="0" sldId="264"/>
        </pc:sldMkLst>
      </pc:sldChg>
      <pc:sldChg chg="del">
        <pc:chgData name="TICHY Barbara (ext)" userId="a7ab8737-1694-4a2f-81f3-c56fcbe55764" providerId="ADAL" clId="{0194D928-CCAE-46CB-B1EB-E808D2767225}" dt="2024-09-24T11:44:03.719" v="9" actId="2696"/>
        <pc:sldMkLst>
          <pc:docMk/>
          <pc:sldMk cId="0" sldId="265"/>
        </pc:sldMkLst>
      </pc:sldChg>
      <pc:sldChg chg="add del">
        <pc:chgData name="TICHY Barbara (ext)" userId="a7ab8737-1694-4a2f-81f3-c56fcbe55764" providerId="ADAL" clId="{0194D928-CCAE-46CB-B1EB-E808D2767225}" dt="2024-09-24T11:44:47.688" v="17" actId="2696"/>
        <pc:sldMkLst>
          <pc:docMk/>
          <pc:sldMk cId="0" sldId="266"/>
        </pc:sldMkLst>
      </pc:sldChg>
      <pc:sldChg chg="modSp add del mod">
        <pc:chgData name="TICHY Barbara (ext)" userId="a7ab8737-1694-4a2f-81f3-c56fcbe55764" providerId="ADAL" clId="{0194D928-CCAE-46CB-B1EB-E808D2767225}" dt="2024-09-24T11:44:50.088" v="18" actId="2696"/>
        <pc:sldMkLst>
          <pc:docMk/>
          <pc:sldMk cId="0" sldId="267"/>
        </pc:sldMkLst>
        <pc:spChg chg="mod">
          <ac:chgData name="TICHY Barbara (ext)" userId="a7ab8737-1694-4a2f-81f3-c56fcbe55764" providerId="ADAL" clId="{0194D928-CCAE-46CB-B1EB-E808D2767225}" dt="2024-09-24T11:44:44.354" v="16" actId="27636"/>
          <ac:spMkLst>
            <pc:docMk/>
            <pc:sldMk cId="0" sldId="267"/>
            <ac:spMk id="179" creationId="{00000000-0000-0000-0000-000000000000}"/>
          </ac:spMkLst>
        </pc:spChg>
      </pc:sldChg>
      <pc:sldChg chg="addSp delSp modSp mod">
        <pc:chgData name="TICHY Barbara (ext)" userId="a7ab8737-1694-4a2f-81f3-c56fcbe55764" providerId="ADAL" clId="{0194D928-CCAE-46CB-B1EB-E808D2767225}" dt="2024-09-24T20:31:20.963" v="1651" actId="20577"/>
        <pc:sldMkLst>
          <pc:docMk/>
          <pc:sldMk cId="0" sldId="270"/>
        </pc:sldMkLst>
        <pc:spChg chg="mod">
          <ac:chgData name="TICHY Barbara (ext)" userId="a7ab8737-1694-4a2f-81f3-c56fcbe55764" providerId="ADAL" clId="{0194D928-CCAE-46CB-B1EB-E808D2767225}" dt="2024-09-24T20:31:20.963" v="1651" actId="20577"/>
          <ac:spMkLst>
            <pc:docMk/>
            <pc:sldMk cId="0" sldId="270"/>
            <ac:spMk id="198" creationId="{00000000-0000-0000-0000-000000000000}"/>
          </ac:spMkLst>
        </pc:spChg>
        <pc:spChg chg="del mod">
          <ac:chgData name="TICHY Barbara (ext)" userId="a7ab8737-1694-4a2f-81f3-c56fcbe55764" providerId="ADAL" clId="{0194D928-CCAE-46CB-B1EB-E808D2767225}" dt="2024-09-24T19:57:00.817" v="941" actId="478"/>
          <ac:spMkLst>
            <pc:docMk/>
            <pc:sldMk cId="0" sldId="270"/>
            <ac:spMk id="199" creationId="{00000000-0000-0000-0000-000000000000}"/>
          </ac:spMkLst>
        </pc:spChg>
        <pc:spChg chg="del mod">
          <ac:chgData name="TICHY Barbara (ext)" userId="a7ab8737-1694-4a2f-81f3-c56fcbe55764" providerId="ADAL" clId="{0194D928-CCAE-46CB-B1EB-E808D2767225}" dt="2024-09-24T19:57:08.848" v="943" actId="478"/>
          <ac:spMkLst>
            <pc:docMk/>
            <pc:sldMk cId="0" sldId="270"/>
            <ac:spMk id="201" creationId="{00000000-0000-0000-0000-000000000000}"/>
          </ac:spMkLst>
        </pc:spChg>
        <pc:picChg chg="add del">
          <ac:chgData name="TICHY Barbara (ext)" userId="a7ab8737-1694-4a2f-81f3-c56fcbe55764" providerId="ADAL" clId="{0194D928-CCAE-46CB-B1EB-E808D2767225}" dt="2024-09-24T20:25:20.351" v="1433" actId="21"/>
          <ac:picMkLst>
            <pc:docMk/>
            <pc:sldMk cId="0" sldId="270"/>
            <ac:picMk id="3" creationId="{593F3500-4DCA-0D95-2713-1D33D7B777FE}"/>
          </ac:picMkLst>
        </pc:picChg>
      </pc:sldChg>
      <pc:sldChg chg="del">
        <pc:chgData name="TICHY Barbara (ext)" userId="a7ab8737-1694-4a2f-81f3-c56fcbe55764" providerId="ADAL" clId="{0194D928-CCAE-46CB-B1EB-E808D2767225}" dt="2024-09-24T11:44:55.839" v="19" actId="2696"/>
        <pc:sldMkLst>
          <pc:docMk/>
          <pc:sldMk cId="801096314" sldId="271"/>
        </pc:sldMkLst>
      </pc:sldChg>
      <pc:sldChg chg="addSp delSp modSp new mod modClrScheme chgLayout">
        <pc:chgData name="TICHY Barbara (ext)" userId="a7ab8737-1694-4a2f-81f3-c56fcbe55764" providerId="ADAL" clId="{0194D928-CCAE-46CB-B1EB-E808D2767225}" dt="2024-09-24T19:41:50.640" v="882"/>
        <pc:sldMkLst>
          <pc:docMk/>
          <pc:sldMk cId="801096314" sldId="271"/>
        </pc:sldMkLst>
        <pc:spChg chg="del">
          <ac:chgData name="TICHY Barbara (ext)" userId="a7ab8737-1694-4a2f-81f3-c56fcbe55764" providerId="ADAL" clId="{0194D928-CCAE-46CB-B1EB-E808D2767225}" dt="2024-09-24T11:46:15.565" v="27" actId="478"/>
          <ac:spMkLst>
            <pc:docMk/>
            <pc:sldMk cId="801096314" sldId="271"/>
            <ac:spMk id="2" creationId="{3CD82D48-B994-BDCF-EEDF-D5AA6537D3E0}"/>
          </ac:spMkLst>
        </pc:spChg>
        <pc:spChg chg="del">
          <ac:chgData name="TICHY Barbara (ext)" userId="a7ab8737-1694-4a2f-81f3-c56fcbe55764" providerId="ADAL" clId="{0194D928-CCAE-46CB-B1EB-E808D2767225}" dt="2024-09-24T11:46:21.913" v="29" actId="478"/>
          <ac:spMkLst>
            <pc:docMk/>
            <pc:sldMk cId="801096314" sldId="271"/>
            <ac:spMk id="3" creationId="{0C0CEFBB-C4A1-EF77-7036-E37652C276EB}"/>
          </ac:spMkLst>
        </pc:spChg>
        <pc:spChg chg="del">
          <ac:chgData name="TICHY Barbara (ext)" userId="a7ab8737-1694-4a2f-81f3-c56fcbe55764" providerId="ADAL" clId="{0194D928-CCAE-46CB-B1EB-E808D2767225}" dt="2024-09-24T11:46:19.585" v="28" actId="478"/>
          <ac:spMkLst>
            <pc:docMk/>
            <pc:sldMk cId="801096314" sldId="271"/>
            <ac:spMk id="4" creationId="{BC209737-96C1-72C4-9D4D-CC963E40797C}"/>
          </ac:spMkLst>
        </pc:spChg>
        <pc:spChg chg="add del mod ord">
          <ac:chgData name="TICHY Barbara (ext)" userId="a7ab8737-1694-4a2f-81f3-c56fcbe55764" providerId="ADAL" clId="{0194D928-CCAE-46CB-B1EB-E808D2767225}" dt="2024-09-24T11:59:21.461" v="143" actId="478"/>
          <ac:spMkLst>
            <pc:docMk/>
            <pc:sldMk cId="801096314" sldId="271"/>
            <ac:spMk id="8" creationId="{31D33795-A8C0-AF1D-45CF-854E182D3F19}"/>
          </ac:spMkLst>
        </pc:spChg>
        <pc:spChg chg="add del mod ord">
          <ac:chgData name="TICHY Barbara (ext)" userId="a7ab8737-1694-4a2f-81f3-c56fcbe55764" providerId="ADAL" clId="{0194D928-CCAE-46CB-B1EB-E808D2767225}" dt="2024-09-24T11:59:27.965" v="144" actId="478"/>
          <ac:spMkLst>
            <pc:docMk/>
            <pc:sldMk cId="801096314" sldId="271"/>
            <ac:spMk id="9" creationId="{1DAAF0D9-7090-A01D-13F9-857200315709}"/>
          </ac:spMkLst>
        </pc:spChg>
        <pc:graphicFrameChg chg="add mod modGraphic">
          <ac:chgData name="TICHY Barbara (ext)" userId="a7ab8737-1694-4a2f-81f3-c56fcbe55764" providerId="ADAL" clId="{0194D928-CCAE-46CB-B1EB-E808D2767225}" dt="2024-09-24T19:41:50.640" v="882"/>
          <ac:graphicFrameMkLst>
            <pc:docMk/>
            <pc:sldMk cId="801096314" sldId="271"/>
            <ac:graphicFrameMk id="7" creationId="{9AD348E0-04B3-803D-4919-1164A1327952}"/>
          </ac:graphicFrameMkLst>
        </pc:graphicFrameChg>
        <pc:picChg chg="add mod">
          <ac:chgData name="TICHY Barbara (ext)" userId="a7ab8737-1694-4a2f-81f3-c56fcbe55764" providerId="ADAL" clId="{0194D928-CCAE-46CB-B1EB-E808D2767225}" dt="2024-09-24T11:46:48.370" v="35" actId="962"/>
          <ac:picMkLst>
            <pc:docMk/>
            <pc:sldMk cId="801096314" sldId="271"/>
            <ac:picMk id="6" creationId="{8A3C538A-256C-9683-BFFD-D649D3BC4B20}"/>
          </ac:picMkLst>
        </pc:picChg>
      </pc:sldChg>
      <pc:sldChg chg="addSp delSp modSp new mod modClrScheme chgLayout">
        <pc:chgData name="TICHY Barbara (ext)" userId="a7ab8737-1694-4a2f-81f3-c56fcbe55764" providerId="ADAL" clId="{0194D928-CCAE-46CB-B1EB-E808D2767225}" dt="2024-09-24T11:58:18.259" v="140" actId="20577"/>
        <pc:sldMkLst>
          <pc:docMk/>
          <pc:sldMk cId="1493147201" sldId="272"/>
        </pc:sldMkLst>
        <pc:spChg chg="del">
          <ac:chgData name="TICHY Barbara (ext)" userId="a7ab8737-1694-4a2f-81f3-c56fcbe55764" providerId="ADAL" clId="{0194D928-CCAE-46CB-B1EB-E808D2767225}" dt="2024-09-24T11:50:05.877" v="45" actId="478"/>
          <ac:spMkLst>
            <pc:docMk/>
            <pc:sldMk cId="1493147201" sldId="272"/>
            <ac:spMk id="2" creationId="{CE55ADF1-C199-A314-4B67-C30A2D98F8ED}"/>
          </ac:spMkLst>
        </pc:spChg>
        <pc:spChg chg="del">
          <ac:chgData name="TICHY Barbara (ext)" userId="a7ab8737-1694-4a2f-81f3-c56fcbe55764" providerId="ADAL" clId="{0194D928-CCAE-46CB-B1EB-E808D2767225}" dt="2024-09-24T11:50:08.949" v="46" actId="478"/>
          <ac:spMkLst>
            <pc:docMk/>
            <pc:sldMk cId="1493147201" sldId="272"/>
            <ac:spMk id="3" creationId="{2B2FC75E-3D3C-05B8-7BF6-2C538A96D4C4}"/>
          </ac:spMkLst>
        </pc:spChg>
        <pc:spChg chg="del mod ord">
          <ac:chgData name="TICHY Barbara (ext)" userId="a7ab8737-1694-4a2f-81f3-c56fcbe55764" providerId="ADAL" clId="{0194D928-CCAE-46CB-B1EB-E808D2767225}" dt="2024-09-24T11:50:27.031" v="49" actId="700"/>
          <ac:spMkLst>
            <pc:docMk/>
            <pc:sldMk cId="1493147201" sldId="272"/>
            <ac:spMk id="4" creationId="{FE902795-5802-CEBA-8ABB-AAFB4AB6A236}"/>
          </ac:spMkLst>
        </pc:spChg>
        <pc:spChg chg="add del mod ord">
          <ac:chgData name="TICHY Barbara (ext)" userId="a7ab8737-1694-4a2f-81f3-c56fcbe55764" providerId="ADAL" clId="{0194D928-CCAE-46CB-B1EB-E808D2767225}" dt="2024-09-24T11:50:31.557" v="51" actId="478"/>
          <ac:spMkLst>
            <pc:docMk/>
            <pc:sldMk cId="1493147201" sldId="272"/>
            <ac:spMk id="5" creationId="{0F9A1E57-0B2D-0C6F-06A0-C1375DA982C0}"/>
          </ac:spMkLst>
        </pc:spChg>
        <pc:spChg chg="add mod ord">
          <ac:chgData name="TICHY Barbara (ext)" userId="a7ab8737-1694-4a2f-81f3-c56fcbe55764" providerId="ADAL" clId="{0194D928-CCAE-46CB-B1EB-E808D2767225}" dt="2024-09-24T11:56:48.469" v="117" actId="113"/>
          <ac:spMkLst>
            <pc:docMk/>
            <pc:sldMk cId="1493147201" sldId="272"/>
            <ac:spMk id="6" creationId="{83342A22-46D3-9D37-B6A0-477040844A54}"/>
          </ac:spMkLst>
        </pc:spChg>
        <pc:spChg chg="add mod">
          <ac:chgData name="TICHY Barbara (ext)" userId="a7ab8737-1694-4a2f-81f3-c56fcbe55764" providerId="ADAL" clId="{0194D928-CCAE-46CB-B1EB-E808D2767225}" dt="2024-09-24T11:58:18.259" v="140" actId="20577"/>
          <ac:spMkLst>
            <pc:docMk/>
            <pc:sldMk cId="1493147201" sldId="272"/>
            <ac:spMk id="9" creationId="{0DA95AC3-B8FC-EA98-A905-CE2A699B3D29}"/>
          </ac:spMkLst>
        </pc:spChg>
        <pc:spChg chg="add mod">
          <ac:chgData name="TICHY Barbara (ext)" userId="a7ab8737-1694-4a2f-81f3-c56fcbe55764" providerId="ADAL" clId="{0194D928-CCAE-46CB-B1EB-E808D2767225}" dt="2024-09-24T11:53:43.280" v="90"/>
          <ac:spMkLst>
            <pc:docMk/>
            <pc:sldMk cId="1493147201" sldId="272"/>
            <ac:spMk id="10" creationId="{16087CD8-48C8-AE36-784F-97663CEAA355}"/>
          </ac:spMkLst>
        </pc:spChg>
        <pc:graphicFrameChg chg="add del mod">
          <ac:chgData name="TICHY Barbara (ext)" userId="a7ab8737-1694-4a2f-81f3-c56fcbe55764" providerId="ADAL" clId="{0194D928-CCAE-46CB-B1EB-E808D2767225}" dt="2024-09-24T11:51:04.744" v="56" actId="478"/>
          <ac:graphicFrameMkLst>
            <pc:docMk/>
            <pc:sldMk cId="1493147201" sldId="272"/>
            <ac:graphicFrameMk id="7" creationId="{B2BA3551-440F-C38B-822F-DB4B2876B49B}"/>
          </ac:graphicFrameMkLst>
        </pc:graphicFrameChg>
        <pc:graphicFrameChg chg="add del mod">
          <ac:chgData name="TICHY Barbara (ext)" userId="a7ab8737-1694-4a2f-81f3-c56fcbe55764" providerId="ADAL" clId="{0194D928-CCAE-46CB-B1EB-E808D2767225}" dt="2024-09-24T11:51:22.142" v="58" actId="478"/>
          <ac:graphicFrameMkLst>
            <pc:docMk/>
            <pc:sldMk cId="1493147201" sldId="272"/>
            <ac:graphicFrameMk id="8" creationId="{1ECB0360-0905-9157-3B14-26E536A421A4}"/>
          </ac:graphicFrameMkLst>
        </pc:graphicFrameChg>
        <pc:graphicFrameChg chg="add mod">
          <ac:chgData name="TICHY Barbara (ext)" userId="a7ab8737-1694-4a2f-81f3-c56fcbe55764" providerId="ADAL" clId="{0194D928-CCAE-46CB-B1EB-E808D2767225}" dt="2024-09-24T11:54:04.710" v="92"/>
          <ac:graphicFrameMkLst>
            <pc:docMk/>
            <pc:sldMk cId="1493147201" sldId="272"/>
            <ac:graphicFrameMk id="11" creationId="{31273020-1834-2829-4272-9275C77D0780}"/>
          </ac:graphicFrameMkLst>
        </pc:graphicFrameChg>
      </pc:sldChg>
      <pc:sldChg chg="del">
        <pc:chgData name="TICHY Barbara (ext)" userId="a7ab8737-1694-4a2f-81f3-c56fcbe55764" providerId="ADAL" clId="{0194D928-CCAE-46CB-B1EB-E808D2767225}" dt="2024-09-24T11:44:59.704" v="20" actId="2696"/>
        <pc:sldMkLst>
          <pc:docMk/>
          <pc:sldMk cId="1493147201" sldId="272"/>
        </pc:sldMkLst>
      </pc:sldChg>
      <pc:sldChg chg="modSp add del mod">
        <pc:chgData name="TICHY Barbara (ext)" userId="a7ab8737-1694-4a2f-81f3-c56fcbe55764" providerId="ADAL" clId="{0194D928-CCAE-46CB-B1EB-E808D2767225}" dt="2024-09-24T19:40:16.286" v="875" actId="20577"/>
        <pc:sldMkLst>
          <pc:docMk/>
          <pc:sldMk cId="2792693785" sldId="273"/>
        </pc:sldMkLst>
        <pc:graphicFrameChg chg="mod modGraphic">
          <ac:chgData name="TICHY Barbara (ext)" userId="a7ab8737-1694-4a2f-81f3-c56fcbe55764" providerId="ADAL" clId="{0194D928-CCAE-46CB-B1EB-E808D2767225}" dt="2024-09-24T19:40:16.286" v="875" actId="20577"/>
          <ac:graphicFrameMkLst>
            <pc:docMk/>
            <pc:sldMk cId="2792693785" sldId="273"/>
            <ac:graphicFrameMk id="187" creationId="{00000000-0000-0000-0000-000000000000}"/>
          </ac:graphicFrameMkLst>
        </pc:graphicFrameChg>
      </pc:sldChg>
      <pc:sldChg chg="delSp modSp add mod ord">
        <pc:chgData name="TICHY Barbara (ext)" userId="a7ab8737-1694-4a2f-81f3-c56fcbe55764" providerId="ADAL" clId="{0194D928-CCAE-46CB-B1EB-E808D2767225}" dt="2024-09-24T20:29:30.826" v="1447" actId="403"/>
        <pc:sldMkLst>
          <pc:docMk/>
          <pc:sldMk cId="18789559" sldId="274"/>
        </pc:sldMkLst>
        <pc:spChg chg="mod">
          <ac:chgData name="TICHY Barbara (ext)" userId="a7ab8737-1694-4a2f-81f3-c56fcbe55764" providerId="ADAL" clId="{0194D928-CCAE-46CB-B1EB-E808D2767225}" dt="2024-09-24T20:29:30.826" v="1447" actId="403"/>
          <ac:spMkLst>
            <pc:docMk/>
            <pc:sldMk cId="18789559" sldId="274"/>
            <ac:spMk id="6" creationId="{83342A22-46D3-9D37-B6A0-477040844A54}"/>
          </ac:spMkLst>
        </pc:spChg>
        <pc:spChg chg="del">
          <ac:chgData name="TICHY Barbara (ext)" userId="a7ab8737-1694-4a2f-81f3-c56fcbe55764" providerId="ADAL" clId="{0194D928-CCAE-46CB-B1EB-E808D2767225}" dt="2024-09-24T16:25:24.347" v="576" actId="478"/>
          <ac:spMkLst>
            <pc:docMk/>
            <pc:sldMk cId="18789559" sldId="274"/>
            <ac:spMk id="9" creationId="{0DA95AC3-B8FC-EA98-A905-CE2A699B3D29}"/>
          </ac:spMkLst>
        </pc:spChg>
      </pc:sldChg>
      <pc:sldChg chg="add del">
        <pc:chgData name="TICHY Barbara (ext)" userId="a7ab8737-1694-4a2f-81f3-c56fcbe55764" providerId="ADAL" clId="{0194D928-CCAE-46CB-B1EB-E808D2767225}" dt="2024-09-24T11:43:57.399" v="7" actId="2696"/>
        <pc:sldMkLst>
          <pc:docMk/>
          <pc:sldMk cId="1477145879" sldId="274"/>
        </pc:sldMkLst>
      </pc:sldChg>
      <pc:sldChg chg="addSp delSp modSp new mod modClrScheme chgLayout">
        <pc:chgData name="TICHY Barbara (ext)" userId="a7ab8737-1694-4a2f-81f3-c56fcbe55764" providerId="ADAL" clId="{0194D928-CCAE-46CB-B1EB-E808D2767225}" dt="2024-09-24T20:25:52.318" v="1436"/>
        <pc:sldMkLst>
          <pc:docMk/>
          <pc:sldMk cId="711357200" sldId="275"/>
        </pc:sldMkLst>
        <pc:spChg chg="del mod ord">
          <ac:chgData name="TICHY Barbara (ext)" userId="a7ab8737-1694-4a2f-81f3-c56fcbe55764" providerId="ADAL" clId="{0194D928-CCAE-46CB-B1EB-E808D2767225}" dt="2024-09-24T20:25:48.873" v="1435" actId="700"/>
          <ac:spMkLst>
            <pc:docMk/>
            <pc:sldMk cId="711357200" sldId="275"/>
            <ac:spMk id="2" creationId="{4EF8AB6A-074B-9B4E-5273-D788D634AEA7}"/>
          </ac:spMkLst>
        </pc:spChg>
        <pc:spChg chg="del">
          <ac:chgData name="TICHY Barbara (ext)" userId="a7ab8737-1694-4a2f-81f3-c56fcbe55764" providerId="ADAL" clId="{0194D928-CCAE-46CB-B1EB-E808D2767225}" dt="2024-09-24T20:25:48.873" v="1435" actId="700"/>
          <ac:spMkLst>
            <pc:docMk/>
            <pc:sldMk cId="711357200" sldId="275"/>
            <ac:spMk id="3" creationId="{861A0B15-9808-B76D-2583-8753AC70749C}"/>
          </ac:spMkLst>
        </pc:spChg>
        <pc:spChg chg="del mod ord">
          <ac:chgData name="TICHY Barbara (ext)" userId="a7ab8737-1694-4a2f-81f3-c56fcbe55764" providerId="ADAL" clId="{0194D928-CCAE-46CB-B1EB-E808D2767225}" dt="2024-09-24T20:25:48.873" v="1435" actId="700"/>
          <ac:spMkLst>
            <pc:docMk/>
            <pc:sldMk cId="711357200" sldId="275"/>
            <ac:spMk id="4" creationId="{8586633C-68DB-47C3-6E8F-D4DEF581B5B0}"/>
          </ac:spMkLst>
        </pc:spChg>
        <pc:spChg chg="add mod ord">
          <ac:chgData name="TICHY Barbara (ext)" userId="a7ab8737-1694-4a2f-81f3-c56fcbe55764" providerId="ADAL" clId="{0194D928-CCAE-46CB-B1EB-E808D2767225}" dt="2024-09-24T20:25:48.873" v="1435" actId="700"/>
          <ac:spMkLst>
            <pc:docMk/>
            <pc:sldMk cId="711357200" sldId="275"/>
            <ac:spMk id="5" creationId="{9071DD7F-9153-98B2-BB89-567F0FED1BC4}"/>
          </ac:spMkLst>
        </pc:spChg>
        <pc:spChg chg="add mod ord">
          <ac:chgData name="TICHY Barbara (ext)" userId="a7ab8737-1694-4a2f-81f3-c56fcbe55764" providerId="ADAL" clId="{0194D928-CCAE-46CB-B1EB-E808D2767225}" dt="2024-09-24T20:25:48.873" v="1435" actId="700"/>
          <ac:spMkLst>
            <pc:docMk/>
            <pc:sldMk cId="711357200" sldId="275"/>
            <ac:spMk id="6" creationId="{5ED5EB32-2E7B-A55B-E190-A4E44D0FC421}"/>
          </ac:spMkLst>
        </pc:spChg>
        <pc:picChg chg="add mod">
          <ac:chgData name="TICHY Barbara (ext)" userId="a7ab8737-1694-4a2f-81f3-c56fcbe55764" providerId="ADAL" clId="{0194D928-CCAE-46CB-B1EB-E808D2767225}" dt="2024-09-24T20:25:52.318" v="1436"/>
          <ac:picMkLst>
            <pc:docMk/>
            <pc:sldMk cId="711357200" sldId="275"/>
            <ac:picMk id="7" creationId="{593F3500-4DCA-0D95-2713-1D33D7B777FE}"/>
          </ac:picMkLst>
        </pc:picChg>
      </pc:sldChg>
      <pc:sldMasterChg chg="addSldLayout delSldLayout">
        <pc:chgData name="TICHY Barbara (ext)" userId="a7ab8737-1694-4a2f-81f3-c56fcbe55764" providerId="ADAL" clId="{0194D928-CCAE-46CB-B1EB-E808D2767225}" dt="2024-09-24T11:44:47.688" v="17" actId="2696"/>
        <pc:sldMasterMkLst>
          <pc:docMk/>
          <pc:sldMasterMk cId="0" sldId="2147483648"/>
        </pc:sldMasterMkLst>
        <pc:sldLayoutChg chg="del">
          <pc:chgData name="TICHY Barbara (ext)" userId="a7ab8737-1694-4a2f-81f3-c56fcbe55764" providerId="ADAL" clId="{0194D928-CCAE-46CB-B1EB-E808D2767225}" dt="2024-09-24T11:43:40.348" v="3" actId="2696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TICHY Barbara (ext)" userId="a7ab8737-1694-4a2f-81f3-c56fcbe55764" providerId="ADAL" clId="{0194D928-CCAE-46CB-B1EB-E808D2767225}" dt="2024-09-24T11:44:47.688" v="17" actId="2696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fbf35b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bfbf35b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Barbara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Barbara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142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27aec0022ad_0_3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" name="Google Shape;11;g27aec0022ad_0_3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27aec0022ad_0_3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g27aec0022ad_0_32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27aec0022ad_0_32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g27aec0022ad_0_390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g27aec0022ad_0_39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7aec0022ad_0_39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70"/>
              <a:buChar char="●"/>
              <a:defRPr/>
            </a:lvl1pPr>
            <a:lvl2pPr marL="914400" lvl="1" indent="-3600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2pPr>
            <a:lvl3pPr marL="1371600" lvl="2" indent="-3600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■"/>
              <a:defRPr/>
            </a:lvl3pPr>
            <a:lvl4pPr marL="1828800" lvl="3" indent="-3600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●"/>
              <a:defRPr/>
            </a:lvl4pPr>
            <a:lvl5pPr marL="2286000" lvl="4" indent="-36004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5pPr>
            <a:lvl6pPr marL="2743200" lvl="5" indent="-36004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■"/>
              <a:defRPr/>
            </a:lvl6pPr>
            <a:lvl7pPr marL="3200400" lvl="6" indent="-36004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●"/>
              <a:defRPr/>
            </a:lvl7pPr>
            <a:lvl8pPr marL="3657600" lvl="7" indent="-36004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8pPr>
            <a:lvl9pPr marL="4114800" lvl="8" indent="-360045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07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g27aec0022ad_0_39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7aec0022ad_0_3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27aec0022ad_0_39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aec0022ad_0_36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g27aec0022ad_0_36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g27aec0022ad_0_3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27aec0022ad_0_36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g27aec0022ad_0_36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9" name="Google Shape;29;g27aec0022ad_0_36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g27aec0022ad_0_36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27aec0022ad_0_36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7aec0022ad_0_3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g27aec0022ad_0_3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7" name="Google Shape;37;g27aec0022ad_0_3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27aec0022ad_0_3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g27aec0022ad_0_331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0" name="Google Shape;40;g27aec0022ad_0_331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g27aec0022ad_0_33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7aec0022ad_0_33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7aec0022ad_0_33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7aec0022ad_0_33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7aec0022ad_0_33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7aec0022ad_0_33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8" name="Google Shape;48;g27aec0022ad_0_339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27aec0022ad_0_339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g27aec0022ad_0_33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aec0022ad_0_34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7aec0022ad_0_34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7aec0022ad_0_34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7aec0022ad_0_34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7aec0022ad_0_34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7" name="Google Shape;57;g27aec0022ad_0_34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aec0022ad_0_35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g27aec0022ad_0_35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1" name="Google Shape;61;g27aec0022ad_0_35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27aec0022ad_0_35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g27aec0022ad_0_355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4" name="Google Shape;64;g27aec0022ad_0_355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27aec0022ad_0_35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g27aec0022ad_0_363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8" name="Google Shape;68;g27aec0022ad_0_3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27aec0022ad_0_3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g27aec0022ad_0_363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27aec0022ad_0_36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aec0022ad_0_378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74" name="Google Shape;74;g27aec0022ad_0_37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27aec0022ad_0_38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7" name="Google Shape;77;g27aec0022ad_0_38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27aec0022ad_0_38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g27aec0022ad_0_38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g27aec0022ad_0_38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g27aec0022ad_0_38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aec0022ad_0_3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27aec0022ad_0_3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27aec0022ad_0_31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DE0063D-284E-C316-162F-D9B8027391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515725" y="6687820"/>
            <a:ext cx="6334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ESSITY INTERNAL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telolsanka.cz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fbfbf35b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50" y="361475"/>
            <a:ext cx="10916149" cy="6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A3C538A-256C-9683-BFFD-D649D3BC4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02" y="488077"/>
            <a:ext cx="10474255" cy="5984507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AD348E0-04B3-803D-4919-1164A1327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18446"/>
              </p:ext>
            </p:extLst>
          </p:nvPr>
        </p:nvGraphicFramePr>
        <p:xfrm>
          <a:off x="1232452" y="843824"/>
          <a:ext cx="6371506" cy="2018646"/>
        </p:xfrm>
        <a:graphic>
          <a:graphicData uri="http://schemas.openxmlformats.org/drawingml/2006/table">
            <a:tbl>
              <a:tblPr>
                <a:tableStyleId>{C0772D4D-CFEB-4F9A-BAEF-388E1BD4839F}</a:tableStyleId>
              </a:tblPr>
              <a:tblGrid>
                <a:gridCol w="2976906">
                  <a:extLst>
                    <a:ext uri="{9D8B030D-6E8A-4147-A177-3AD203B41FA5}">
                      <a16:colId xmlns:a16="http://schemas.microsoft.com/office/drawing/2014/main" val="4115181920"/>
                    </a:ext>
                  </a:extLst>
                </a:gridCol>
                <a:gridCol w="848650">
                  <a:extLst>
                    <a:ext uri="{9D8B030D-6E8A-4147-A177-3AD203B41FA5}">
                      <a16:colId xmlns:a16="http://schemas.microsoft.com/office/drawing/2014/main" val="909399116"/>
                    </a:ext>
                  </a:extLst>
                </a:gridCol>
                <a:gridCol w="848650">
                  <a:extLst>
                    <a:ext uri="{9D8B030D-6E8A-4147-A177-3AD203B41FA5}">
                      <a16:colId xmlns:a16="http://schemas.microsoft.com/office/drawing/2014/main" val="3994836580"/>
                    </a:ext>
                  </a:extLst>
                </a:gridCol>
                <a:gridCol w="848650">
                  <a:extLst>
                    <a:ext uri="{9D8B030D-6E8A-4147-A177-3AD203B41FA5}">
                      <a16:colId xmlns:a16="http://schemas.microsoft.com/office/drawing/2014/main" val="3867748691"/>
                    </a:ext>
                  </a:extLst>
                </a:gridCol>
                <a:gridCol w="848650">
                  <a:extLst>
                    <a:ext uri="{9D8B030D-6E8A-4147-A177-3AD203B41FA5}">
                      <a16:colId xmlns:a16="http://schemas.microsoft.com/office/drawing/2014/main" val="1843484709"/>
                    </a:ext>
                  </a:extLst>
                </a:gridCol>
              </a:tblGrid>
              <a:tr h="336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Lagavgift betalas av klubben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3 200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15782"/>
                  </a:ext>
                </a:extLst>
              </a:tr>
              <a:tr h="336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Hotell </a:t>
                      </a:r>
                      <a:r>
                        <a:rPr lang="sv-SE" sz="16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Olšanka</a:t>
                      </a:r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- flerbäddsrum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31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2 650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82 150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31061"/>
                  </a:ext>
                </a:extLst>
              </a:tr>
              <a:tr h="336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halvpension (lunch el middag)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31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650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20 150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71069"/>
                  </a:ext>
                </a:extLst>
              </a:tr>
              <a:tr h="336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Buss (Olkas = riktmärke)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31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2 595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80 445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0020"/>
                  </a:ext>
                </a:extLst>
              </a:tr>
              <a:tr h="336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Avbeställningsskydd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31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175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5 425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40660"/>
                  </a:ext>
                </a:extLst>
              </a:tr>
              <a:tr h="33644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sv-SE" sz="16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188 170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6 070</a:t>
                      </a:r>
                      <a:endParaRPr lang="sv-SE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4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9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3342A22-46D3-9D37-B6A0-47704084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8" y="1683026"/>
            <a:ext cx="5668832" cy="3097522"/>
          </a:xfrm>
        </p:spPr>
        <p:txBody>
          <a:bodyPr/>
          <a:lstStyle/>
          <a:p>
            <a:pPr marL="120650" indent="0">
              <a:buNone/>
            </a:pPr>
            <a:r>
              <a:rPr lang="sv-SE" b="1" dirty="0"/>
              <a:t>Priserna inkluderar: </a:t>
            </a:r>
          </a:p>
          <a:p>
            <a:pPr marL="120650" indent="0">
              <a:buNone/>
            </a:pPr>
            <a:r>
              <a:rPr lang="da-DK" dirty="0"/>
              <a:t>• </a:t>
            </a:r>
            <a:r>
              <a:rPr lang="da-DK" dirty="0" err="1"/>
              <a:t>Deltagande</a:t>
            </a:r>
            <a:r>
              <a:rPr lang="da-DK" dirty="0"/>
              <a:t> i </a:t>
            </a:r>
            <a:r>
              <a:rPr lang="da-DK" dirty="0" err="1"/>
              <a:t>Prague</a:t>
            </a:r>
            <a:r>
              <a:rPr lang="da-DK" dirty="0"/>
              <a:t> Games 8-12 juli.</a:t>
            </a:r>
          </a:p>
          <a:p>
            <a:pPr marL="120650" indent="0">
              <a:buNone/>
            </a:pPr>
            <a:endParaRPr lang="da-DK" dirty="0"/>
          </a:p>
          <a:p>
            <a:pPr marL="120650" indent="0">
              <a:buNone/>
            </a:pPr>
            <a:r>
              <a:rPr lang="sv-SE" dirty="0"/>
              <a:t>• 4 nätters (8-12 juli) logi i flerbäddsrum inkl. frukost.</a:t>
            </a:r>
          </a:p>
          <a:p>
            <a:pPr marL="120650" indent="0">
              <a:buNone/>
            </a:pPr>
            <a:endParaRPr lang="sv-SE" dirty="0"/>
          </a:p>
          <a:p>
            <a:pPr marL="120650" indent="0">
              <a:buNone/>
            </a:pPr>
            <a:r>
              <a:rPr lang="sv-SE" dirty="0"/>
              <a:t>• Fri kollektivtrafik under cupdagarna.</a:t>
            </a:r>
          </a:p>
          <a:p>
            <a:pPr marL="120650" indent="0">
              <a:buNone/>
            </a:pPr>
            <a:endParaRPr lang="sv-SE" dirty="0"/>
          </a:p>
          <a:p>
            <a:pPr marL="120650" indent="0">
              <a:buNone/>
            </a:pPr>
            <a:r>
              <a:rPr lang="sv-SE" dirty="0"/>
              <a:t>• Aktivitetskort + reseguide i PDF till Prag.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0DA95AC3-B8FC-EA98-A905-CE2A699B3D29}"/>
              </a:ext>
            </a:extLst>
          </p:cNvPr>
          <p:cNvSpPr txBox="1">
            <a:spLocks/>
          </p:cNvSpPr>
          <p:nvPr/>
        </p:nvSpPr>
        <p:spPr>
          <a:xfrm>
            <a:off x="5807241" y="1681631"/>
            <a:ext cx="6192253" cy="42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buFont typeface="Lato"/>
              <a:buNone/>
            </a:pPr>
            <a:r>
              <a:rPr lang="sv-SE" b="1" dirty="0"/>
              <a:t>Schema</a:t>
            </a:r>
          </a:p>
          <a:p>
            <a:pPr marL="120650" indent="0">
              <a:buFont typeface="Lato"/>
              <a:buNone/>
            </a:pPr>
            <a:r>
              <a:rPr lang="sv-SE" b="1" dirty="0"/>
              <a:t>Måndag 7 juli </a:t>
            </a:r>
          </a:p>
          <a:p>
            <a:pPr marL="120650" indent="0">
              <a:buFont typeface="Lato"/>
              <a:buNone/>
            </a:pPr>
            <a:r>
              <a:rPr lang="sv-SE" dirty="0"/>
              <a:t>Avresa från Sverige på eftermiddagen för bussgrupper.</a:t>
            </a:r>
            <a:endParaRPr lang="da-DK" dirty="0"/>
          </a:p>
          <a:p>
            <a:pPr marL="120650" indent="0">
              <a:buFont typeface="Lato"/>
              <a:buNone/>
            </a:pPr>
            <a:r>
              <a:rPr lang="sv-SE" b="1" dirty="0"/>
              <a:t>Tisdag 8 juli</a:t>
            </a:r>
          </a:p>
          <a:p>
            <a:pPr marL="120650" indent="0">
              <a:buFont typeface="Lato"/>
              <a:buNone/>
            </a:pPr>
            <a:r>
              <a:rPr lang="sv-SE" dirty="0"/>
              <a:t>Ankomst till Prag under dagen. Incheckning och information. </a:t>
            </a:r>
          </a:p>
          <a:p>
            <a:pPr marL="120650" indent="0">
              <a:buFont typeface="Lato"/>
              <a:buNone/>
            </a:pPr>
            <a:r>
              <a:rPr lang="sv-SE" dirty="0"/>
              <a:t>Möjlighet till eventuell träning eller träningsmatch.</a:t>
            </a:r>
          </a:p>
          <a:p>
            <a:pPr marL="120650" indent="0">
              <a:buFont typeface="Lato"/>
              <a:buNone/>
            </a:pPr>
            <a:r>
              <a:rPr lang="nb-NO" b="1" dirty="0"/>
              <a:t>Onsdag 9 juli - Fredag 11 juli</a:t>
            </a:r>
            <a:endParaRPr lang="sv-SE" b="1" dirty="0"/>
          </a:p>
          <a:p>
            <a:pPr marL="120650" indent="0">
              <a:buFont typeface="Lato"/>
              <a:buNone/>
            </a:pPr>
            <a:r>
              <a:rPr lang="sv-SE" dirty="0"/>
              <a:t>Gruppspel och starten av slutspel. Fritt program på kvällen.</a:t>
            </a:r>
          </a:p>
          <a:p>
            <a:pPr marL="120650" indent="0">
              <a:buFont typeface="Lato"/>
              <a:buNone/>
            </a:pPr>
            <a:r>
              <a:rPr lang="sv-SE" b="1" dirty="0"/>
              <a:t>Lördag 12 juli</a:t>
            </a:r>
          </a:p>
          <a:p>
            <a:pPr marL="120650" indent="0">
              <a:buFont typeface="Lato"/>
              <a:buNone/>
            </a:pPr>
            <a:r>
              <a:rPr lang="sv-SE" dirty="0"/>
              <a:t>Slutspel och finaler under dagen. Strafftävling vid finalarenan</a:t>
            </a:r>
          </a:p>
          <a:p>
            <a:pPr marL="120650" indent="0">
              <a:buFont typeface="Lato"/>
              <a:buNone/>
            </a:pPr>
            <a:r>
              <a:rPr lang="sv-SE" dirty="0"/>
              <a:t>09.00-17.00. Hemresa under kvällen vid bussalternativ.</a:t>
            </a:r>
          </a:p>
          <a:p>
            <a:pPr marL="120650" indent="0">
              <a:buFont typeface="Lato"/>
              <a:buNone/>
            </a:pPr>
            <a:r>
              <a:rPr lang="sv-SE" b="1" dirty="0">
                <a:solidFill>
                  <a:schemeClr val="bg2"/>
                </a:solidFill>
              </a:rPr>
              <a:t>Söndag 13 juli</a:t>
            </a:r>
          </a:p>
          <a:p>
            <a:pPr marL="120650" indent="0">
              <a:buFont typeface="Lato"/>
              <a:buNone/>
            </a:pPr>
            <a:r>
              <a:rPr lang="sv-SE" dirty="0"/>
              <a:t>Hemkomst till Sverige under eftermiddagen för bussgrupper</a:t>
            </a:r>
          </a:p>
        </p:txBody>
      </p:sp>
    </p:spTree>
    <p:extLst>
      <p:ext uri="{BB962C8B-B14F-4D97-AF65-F5344CB8AC3E}">
        <p14:creationId xmlns:p14="http://schemas.microsoft.com/office/powerpoint/2010/main" val="149314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Ekonomi </a:t>
            </a:r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säsong</a:t>
            </a:r>
            <a:r>
              <a:rPr lang="en-US" dirty="0"/>
              <a:t> 2024/2025</a:t>
            </a:r>
            <a:endParaRPr dirty="0"/>
          </a:p>
        </p:txBody>
      </p:sp>
      <p:pic>
        <p:nvPicPr>
          <p:cNvPr id="186" name="Google Shape;186;p7" descr="En bild som visar växt, krukväxt, blomkruka, ör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671" y="3204308"/>
            <a:ext cx="4052468" cy="27037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87" name="Google Shape;187;p7"/>
          <p:cNvGraphicFramePr/>
          <p:nvPr>
            <p:extLst>
              <p:ext uri="{D42A27DB-BD31-4B8C-83A1-F6EECF244321}">
                <p14:modId xmlns:p14="http://schemas.microsoft.com/office/powerpoint/2010/main" val="3657763895"/>
              </p:ext>
            </p:extLst>
          </p:nvPr>
        </p:nvGraphicFramePr>
        <p:xfrm>
          <a:off x="6817369" y="1585165"/>
          <a:ext cx="4812969" cy="2595770"/>
        </p:xfrm>
        <a:graphic>
          <a:graphicData uri="http://schemas.openxmlformats.org/drawingml/2006/table">
            <a:tbl>
              <a:tblPr firstRow="1" bandRow="1">
                <a:noFill/>
                <a:tableStyleId>{C0772D4D-CFEB-4F9A-BAEF-388E1BD4839F}</a:tableStyleId>
              </a:tblPr>
              <a:tblGrid>
                <a:gridCol w="358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Ingående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saldo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från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senaste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möte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feb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2024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72 930</a:t>
                      </a:r>
                      <a:endParaRPr sz="1400" u="none" strike="noStrike" cap="none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Caféintäkter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, </a:t>
                      </a:r>
                      <a:r>
                        <a:rPr lang="en-US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</a:t>
                      </a:r>
                      <a:r>
                        <a:rPr lang="en-US" sz="1400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tillfällen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2 485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i="0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Newbody</a:t>
                      </a:r>
                      <a:r>
                        <a:rPr lang="sv-SE" sz="1400" b="1" i="0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endParaRPr sz="1400" b="1" i="0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baseline="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9 595</a:t>
                      </a:r>
                      <a:endParaRPr sz="1400" b="1" u="none" strike="noStrike" cap="none" baseline="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Pant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100" u="none" strike="noStrike" cap="none" dirty="0">
                          <a:solidFill>
                            <a:schemeClr val="dk2"/>
                          </a:solidFill>
                        </a:rPr>
                        <a:t>                   </a:t>
                      </a: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328</a:t>
                      </a:r>
                      <a:r>
                        <a:rPr lang="sv-SE" sz="1100" u="none" strike="noStrike" cap="none" dirty="0">
                          <a:solidFill>
                            <a:schemeClr val="dk2"/>
                          </a:solidFill>
                        </a:rPr>
                        <a:t> </a:t>
                      </a:r>
                      <a:endParaRPr sz="11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Vattenflaskor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Inbetalda avgifter vårens cuper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2 373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10 550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Utgående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balans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inför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kommande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säsong</a:t>
                      </a:r>
                      <a:endParaRPr sz="1400" b="1" i="0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98 211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Ekonomi </a:t>
            </a:r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säsong</a:t>
            </a:r>
            <a:r>
              <a:rPr lang="en-US" dirty="0"/>
              <a:t> 2024/2025</a:t>
            </a:r>
            <a:endParaRPr dirty="0"/>
          </a:p>
        </p:txBody>
      </p:sp>
      <p:pic>
        <p:nvPicPr>
          <p:cNvPr id="186" name="Google Shape;186;p7" descr="En bild som visar växt, krukväxt, blomkruka, ör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671" y="3204308"/>
            <a:ext cx="4052468" cy="27037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87" name="Google Shape;187;p7"/>
          <p:cNvGraphicFramePr/>
          <p:nvPr>
            <p:extLst>
              <p:ext uri="{D42A27DB-BD31-4B8C-83A1-F6EECF244321}">
                <p14:modId xmlns:p14="http://schemas.microsoft.com/office/powerpoint/2010/main" val="878995934"/>
              </p:ext>
            </p:extLst>
          </p:nvPr>
        </p:nvGraphicFramePr>
        <p:xfrm>
          <a:off x="6942338" y="1585165"/>
          <a:ext cx="4688000" cy="2407774"/>
        </p:xfrm>
        <a:graphic>
          <a:graphicData uri="http://schemas.openxmlformats.org/drawingml/2006/table">
            <a:tbl>
              <a:tblPr firstRow="1" bandRow="1">
                <a:noFill/>
                <a:tableStyleId>{C0772D4D-CFEB-4F9A-BAEF-388E1BD4839F}</a:tableStyleId>
              </a:tblPr>
              <a:tblGrid>
                <a:gridCol w="34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Ingående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saldo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98211</a:t>
                      </a:r>
                      <a:endParaRPr sz="1400" u="none" strike="noStrike" cap="none"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Överskott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läger</a:t>
                      </a:r>
                      <a:r>
                        <a:rPr lang="en-US" sz="1400" b="1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+ </a:t>
                      </a:r>
                      <a:r>
                        <a:rPr lang="en-US" sz="1400" b="1" u="none" strike="noStrike" cap="none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Bästkustcupen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baseline="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8500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i="0" u="none" strike="noStrike" cap="none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Bidrag från Klubben</a:t>
                      </a:r>
                      <a:endParaRPr sz="1400" b="1" i="0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baseline="0" dirty="0">
                          <a:solidFill>
                            <a:schemeClr val="bg2"/>
                          </a:solidFill>
                          <a:latin typeface="Garamond" panose="02020404030301010803" pitchFamily="18" charset="0"/>
                        </a:rPr>
                        <a:t>10000</a:t>
                      </a:r>
                      <a:endParaRPr sz="1400" b="1" u="none" strike="noStrike" cap="none" baseline="0" dirty="0">
                        <a:solidFill>
                          <a:schemeClr val="bg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Anmälningsavgift (31 </a:t>
                      </a:r>
                      <a:r>
                        <a:rPr lang="sv-SE" sz="1400" b="1" u="none" strike="noStrike" cap="none" dirty="0" err="1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st</a:t>
                      </a: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              31000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 err="1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Stipendie</a:t>
                      </a: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 ansökan (Rose-Mari)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sv-SE" sz="1400" b="1" u="none" strike="noStrike" cap="none" dirty="0">
                          <a:solidFill>
                            <a:schemeClr val="dk2"/>
                          </a:solidFill>
                          <a:latin typeface="Garamond" panose="02020404030301010803" pitchFamily="18" charset="0"/>
                        </a:rPr>
                        <a:t>20000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Utgående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balans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inför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kommande</a:t>
                      </a: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säsong</a:t>
                      </a:r>
                      <a:endParaRPr sz="1400" b="1" i="0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167711</a:t>
                      </a:r>
                      <a:endParaRPr sz="1400" b="1" u="none" strike="noStrike" cap="none" dirty="0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69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3342A22-46D3-9D37-B6A0-47704084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7" y="1683025"/>
            <a:ext cx="7736171" cy="4147932"/>
          </a:xfrm>
        </p:spPr>
        <p:txBody>
          <a:bodyPr>
            <a:normAutofit fontScale="70000" lnSpcReduction="20000"/>
          </a:bodyPr>
          <a:lstStyle/>
          <a:p>
            <a:pPr marL="120650" indent="0">
              <a:buNone/>
            </a:pP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Förslag till försäljningar: </a:t>
            </a:r>
          </a:p>
          <a:p>
            <a:pPr marL="120650" indent="0">
              <a:buNone/>
            </a:pPr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Julklappspapper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förtjänst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70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• Bingolotter –allt över 5 lotter var går till laget –snacka med ICA om bord vid ingången.</a:t>
            </a:r>
          </a:p>
          <a:p>
            <a:pPr marL="120650" indent="0">
              <a:buNone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• Kakor 33 kr förtjänst 15 okt</a:t>
            </a:r>
          </a:p>
          <a:p>
            <a:pPr marL="120650" indent="0">
              <a:buNone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• Julblommor 30% av försäljningssumman</a:t>
            </a:r>
          </a:p>
          <a:p>
            <a:pPr marL="120650" indent="0">
              <a:buNone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• Halsdukar – 150kr halsduk förtjänst</a:t>
            </a:r>
          </a:p>
          <a:p>
            <a:pPr marL="120650" indent="0">
              <a:buNone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Flaggvakter Sylvesterloppet, Göteborgsgirot, Göteborgsvarvet</a:t>
            </a:r>
          </a:p>
          <a:p>
            <a:pPr marL="120650" indent="0">
              <a:buNone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Packhjälp ICA</a:t>
            </a:r>
          </a:p>
          <a:p>
            <a:pPr marL="120650" indent="0">
              <a:buNone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0" indent="0">
              <a:buNone/>
            </a:pPr>
            <a:r>
              <a:rPr lang="sv-SE" sz="2300" b="1" i="1" dirty="0">
                <a:latin typeface="Calibri" panose="020F0502020204030204" pitchFamily="34" charset="0"/>
                <a:cs typeface="Calibri" panose="020F0502020204030204" pitchFamily="34" charset="0"/>
              </a:rPr>
              <a:t>Betala sig fri??</a:t>
            </a:r>
          </a:p>
          <a:p>
            <a:pPr marL="120650" indent="0">
              <a:buNone/>
            </a:pPr>
            <a:endParaRPr lang="sv-SE" dirty="0"/>
          </a:p>
          <a:p>
            <a:pPr marL="120650" indent="0">
              <a:buNone/>
            </a:pPr>
            <a:endParaRPr lang="sv-SE" dirty="0"/>
          </a:p>
          <a:p>
            <a:pPr marL="120650" indent="0">
              <a:buNone/>
            </a:pPr>
            <a:endParaRPr lang="sv-SE" dirty="0"/>
          </a:p>
          <a:p>
            <a:pPr marL="12065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854063" y="224908"/>
            <a:ext cx="9601902" cy="540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023"/>
              <a:buNone/>
            </a:pPr>
            <a: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För </a:t>
            </a:r>
            <a:r>
              <a:rPr lang="en-US" sz="2800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föräldrar</a:t>
            </a:r>
            <a: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b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Spelarhotell</a:t>
            </a:r>
            <a: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https://www.hotelolsanka.cz/en/</a:t>
            </a:r>
            <a:b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Stort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konferens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och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sporthotell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–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bör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finnas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rum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att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boka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</a:t>
            </a:r>
            <a:r>
              <a:rPr lang="en-US" sz="1800" b="0" dirty="0" err="1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där</a:t>
            </a: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 </a:t>
            </a:r>
            <a:b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dirty="0">
                <a:solidFill>
                  <a:srgbClr val="262626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I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 10 min promenad finns tunnelbana , köpcentrum, restauranger mm</a:t>
            </a:r>
            <a:b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Ligger i Prag 3, stadsdelen </a:t>
            </a:r>
            <a:r>
              <a:rPr lang="sv-S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Žižkov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som riktmärke kan användas tunnelbanestationen Flora om man vill söka andra boenden i närheten</a:t>
            </a:r>
            <a:b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Resa till Prag:</a:t>
            </a:r>
            <a:b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Direktflyg från Gbg med </a:t>
            </a:r>
            <a:r>
              <a:rPr lang="sv-SE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RyanAir</a:t>
            </a:r>
            <a:b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Tåg –kan bokas genom </a:t>
            </a:r>
            <a:r>
              <a:rPr lang="sv-SE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Omio</a:t>
            </a: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b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Bil – ca 100 mil att köra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Vi </a:t>
            </a:r>
            <a:r>
              <a:rPr lang="en-US" sz="2000" b="0" dirty="0" err="1"/>
              <a:t>kommer</a:t>
            </a:r>
            <a:r>
              <a:rPr lang="en-US" sz="2000" b="0" dirty="0"/>
              <a:t> </a:t>
            </a:r>
            <a:r>
              <a:rPr lang="en-US" sz="2000" b="0" dirty="0" err="1"/>
              <a:t>att</a:t>
            </a:r>
            <a:r>
              <a:rPr lang="en-US" sz="2000" b="0" dirty="0"/>
              <a:t> </a:t>
            </a:r>
            <a:r>
              <a:rPr lang="en-US" sz="2000" b="0" dirty="0" err="1"/>
              <a:t>kika</a:t>
            </a:r>
            <a:r>
              <a:rPr lang="en-US" sz="2000" b="0" dirty="0"/>
              <a:t> </a:t>
            </a:r>
            <a:r>
              <a:rPr lang="en-US" sz="2000" b="0" dirty="0" err="1"/>
              <a:t>på</a:t>
            </a:r>
            <a:r>
              <a:rPr lang="en-US" sz="2000" b="0" dirty="0"/>
              <a:t> </a:t>
            </a:r>
            <a:r>
              <a:rPr lang="en-US" sz="2000" b="0" dirty="0" err="1"/>
              <a:t>att</a:t>
            </a:r>
            <a:r>
              <a:rPr lang="en-US" sz="2000" b="0" dirty="0"/>
              <a:t> </a:t>
            </a:r>
            <a:r>
              <a:rPr lang="en-US" sz="2000" b="0" dirty="0" err="1"/>
              <a:t>hyra</a:t>
            </a:r>
            <a:r>
              <a:rPr lang="en-US" sz="2000" b="0" dirty="0"/>
              <a:t> </a:t>
            </a:r>
            <a:r>
              <a:rPr lang="en-US" sz="2000" b="0" dirty="0" err="1"/>
              <a:t>egen</a:t>
            </a:r>
            <a:r>
              <a:rPr lang="en-US" sz="2000" b="0" dirty="0"/>
              <a:t> buss och </a:t>
            </a:r>
            <a:r>
              <a:rPr lang="en-US" sz="2000" b="0" dirty="0" err="1"/>
              <a:t>där</a:t>
            </a:r>
            <a:r>
              <a:rPr lang="en-US" sz="2000" b="0" dirty="0"/>
              <a:t> </a:t>
            </a:r>
            <a:r>
              <a:rPr lang="en-US" sz="2000" b="0" dirty="0" err="1"/>
              <a:t>kan</a:t>
            </a:r>
            <a:r>
              <a:rPr lang="en-US" sz="2000" b="0" dirty="0"/>
              <a:t> </a:t>
            </a:r>
            <a:r>
              <a:rPr lang="en-US" sz="2000" b="0" dirty="0" err="1"/>
              <a:t>då</a:t>
            </a:r>
            <a:r>
              <a:rPr lang="en-US" sz="2000" b="0" dirty="0"/>
              <a:t> </a:t>
            </a:r>
            <a:r>
              <a:rPr lang="en-US" sz="2000" b="0" dirty="0" err="1"/>
              <a:t>bli</a:t>
            </a:r>
            <a:r>
              <a:rPr lang="en-US" sz="2000" b="0" dirty="0"/>
              <a:t> </a:t>
            </a:r>
            <a:r>
              <a:rPr lang="en-US" sz="2000" b="0" dirty="0" err="1"/>
              <a:t>platser</a:t>
            </a:r>
            <a:r>
              <a:rPr lang="en-US" sz="2000" b="0" dirty="0"/>
              <a:t> </a:t>
            </a:r>
            <a:r>
              <a:rPr lang="en-US" sz="2000" b="0" dirty="0" err="1"/>
              <a:t>över</a:t>
            </a:r>
            <a:r>
              <a:rPr lang="en-US" sz="2000" b="0" dirty="0"/>
              <a:t> för </a:t>
            </a:r>
            <a:r>
              <a:rPr lang="en-US" sz="2000" b="0" dirty="0" err="1"/>
              <a:t>föräldrar</a:t>
            </a:r>
            <a:r>
              <a:rPr lang="en-US" sz="2000" b="0" dirty="0"/>
              <a:t> </a:t>
            </a:r>
            <a:r>
              <a:rPr lang="en-US" sz="2000" b="0" dirty="0" err="1"/>
              <a:t>som</a:t>
            </a:r>
            <a:r>
              <a:rPr lang="en-US" sz="2000" b="0" dirty="0"/>
              <a:t> </a:t>
            </a:r>
            <a:r>
              <a:rPr lang="en-US" sz="2000" b="0" dirty="0" err="1"/>
              <a:t>vill</a:t>
            </a:r>
            <a:r>
              <a:rPr lang="en-US" sz="2000" b="0" dirty="0"/>
              <a:t> </a:t>
            </a:r>
            <a:r>
              <a:rPr lang="en-US" sz="2000" b="0" dirty="0" err="1"/>
              <a:t>följa</a:t>
            </a:r>
            <a:r>
              <a:rPr lang="en-US" sz="2000" b="0" dirty="0"/>
              <a:t> med till </a:t>
            </a:r>
            <a:r>
              <a:rPr lang="en-US" sz="2000" b="0" dirty="0" err="1"/>
              <a:t>en</a:t>
            </a:r>
            <a:r>
              <a:rPr lang="en-US" sz="2000" b="0" dirty="0"/>
              <a:t> </a:t>
            </a:r>
            <a:r>
              <a:rPr lang="en-US" sz="2000" b="0" dirty="0" err="1"/>
              <a:t>rimlig</a:t>
            </a:r>
            <a:r>
              <a:rPr lang="en-US" sz="2000" b="0" dirty="0"/>
              <a:t> </a:t>
            </a:r>
            <a:r>
              <a:rPr lang="en-US" sz="2000" b="0" dirty="0" err="1"/>
              <a:t>kostnad</a:t>
            </a:r>
            <a:br>
              <a:rPr lang="en-US" sz="3600" b="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dirty="0"/>
              <a:t> </a:t>
            </a:r>
            <a:endParaRPr dirty="0"/>
          </a:p>
        </p:txBody>
      </p:sp>
      <p:sp>
        <p:nvSpPr>
          <p:cNvPr id="200" name="Google Shape;200;p9"/>
          <p:cNvSpPr txBox="1"/>
          <p:nvPr/>
        </p:nvSpPr>
        <p:spPr>
          <a:xfrm>
            <a:off x="5082100" y="5867875"/>
            <a:ext cx="713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071DD7F-9153-98B2-BB89-567F0FED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ED5EB32-2E7B-A55B-E190-A4E44D0FC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93F3500-4DCA-0D95-2713-1D33D7B7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952154"/>
            <a:ext cx="1063138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720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Bredbild</PresentationFormat>
  <Paragraphs>102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Lato</vt:lpstr>
      <vt:lpstr>Garamond</vt:lpstr>
      <vt:lpstr>Arial</vt:lpstr>
      <vt:lpstr>Raleway</vt:lpstr>
      <vt:lpstr>Calibri</vt:lpstr>
      <vt:lpstr>Streamline</vt:lpstr>
      <vt:lpstr>PowerPoint-presentation</vt:lpstr>
      <vt:lpstr>PowerPoint-presentation</vt:lpstr>
      <vt:lpstr>PowerPoint-presentation</vt:lpstr>
      <vt:lpstr>Ekonomi inför säsong 2024/2025</vt:lpstr>
      <vt:lpstr>Ekonomi inför säsong 2024/2025</vt:lpstr>
      <vt:lpstr>PowerPoint-presentation</vt:lpstr>
      <vt:lpstr>För föräldrar:  Spelarhotell https://www.hotelolsanka.cz/en/  Stort konferens och sporthotell – bör finnas rum att boka där  Inom 10 min promenad finns tunnelbana , köpcentrum, restauranger mm  Ligger i Prag 3, stadsdelen Žižkov - som riktmärke kan användas tunnelbanestationen Flora om man vill söka andra boenden i närheten  Resa till Prag: Direktflyg från Gbg med RyanAir Tåg –kan bokas genom Omio bl a Bil – ca 100 mil att köra  Vi kommer att kika på att hyra egen buss och där kan då bli platser över för föräldrar som vill följa med till en rimlig kostnad 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F09-11 Säsong 2024/2025</dc:title>
  <dc:creator>Anna Mårtén</dc:creator>
  <cp:lastModifiedBy>TICHY Barbara (ext)</cp:lastModifiedBy>
  <cp:revision>2</cp:revision>
  <dcterms:created xsi:type="dcterms:W3CDTF">2022-05-05T13:42:01Z</dcterms:created>
  <dcterms:modified xsi:type="dcterms:W3CDTF">2024-09-24T20:32:05Z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8d6ef0-491d-4f17-aead-12ed260929f1_Enabled">
    <vt:lpwstr>true</vt:lpwstr>
  </property>
  <property fmtid="{D5CDD505-2E9C-101B-9397-08002B2CF9AE}" pid="3" name="MSIP_Label_4c8d6ef0-491d-4f17-aead-12ed260929f1_SetDate">
    <vt:lpwstr>2024-09-05T20:51:47Z</vt:lpwstr>
  </property>
  <property fmtid="{D5CDD505-2E9C-101B-9397-08002B2CF9AE}" pid="4" name="MSIP_Label_4c8d6ef0-491d-4f17-aead-12ed260929f1_Method">
    <vt:lpwstr>Standard</vt:lpwstr>
  </property>
  <property fmtid="{D5CDD505-2E9C-101B-9397-08002B2CF9AE}" pid="5" name="MSIP_Label_4c8d6ef0-491d-4f17-aead-12ed260929f1_Name">
    <vt:lpwstr>Internal</vt:lpwstr>
  </property>
  <property fmtid="{D5CDD505-2E9C-101B-9397-08002B2CF9AE}" pid="6" name="MSIP_Label_4c8d6ef0-491d-4f17-aead-12ed260929f1_SiteId">
    <vt:lpwstr>f101208c-39d3-4c8a-8cc7-ad896b25954f</vt:lpwstr>
  </property>
  <property fmtid="{D5CDD505-2E9C-101B-9397-08002B2CF9AE}" pid="7" name="MSIP_Label_4c8d6ef0-491d-4f17-aead-12ed260929f1_ActionId">
    <vt:lpwstr>074b3688-6db4-474e-b972-042a1fcc1565</vt:lpwstr>
  </property>
  <property fmtid="{D5CDD505-2E9C-101B-9397-08002B2CF9AE}" pid="8" name="MSIP_Label_4c8d6ef0-491d-4f17-aead-12ed260929f1_ContentBits">
    <vt:lpwstr>2</vt:lpwstr>
  </property>
  <property fmtid="{D5CDD505-2E9C-101B-9397-08002B2CF9AE}" pid="9" name="ClassificationContentMarkingFooterLocations">
    <vt:lpwstr>Streamline:3</vt:lpwstr>
  </property>
  <property fmtid="{D5CDD505-2E9C-101B-9397-08002B2CF9AE}" pid="10" name="ClassificationContentMarkingFooterText">
    <vt:lpwstr>ESSITY INTERNAL</vt:lpwstr>
  </property>
</Properties>
</file>