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5" r:id="rId10"/>
    <p:sldId id="266" r:id="rId11"/>
    <p:sldId id="268" r:id="rId12"/>
    <p:sldId id="267"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271AA1-2535-450C-90C5-AF7F1A2BAD22}" v="7" dt="2026-04-14T13:34:45.901"/>
    <p1510:client id="{5203C9E6-8813-19CE-B90B-1C68772C4E9D}" v="189" dt="2026-04-16T07:18:58.231"/>
    <p1510:client id="{A133BBC2-9C09-48A5-BF31-5DBF260CA629}" v="4" dt="2026-04-14T13:38:27.427"/>
    <p1510:client id="{E9E3301C-CCDE-48F3-3B94-943EB9EFC55C}" v="47" dt="2026-04-16T13:07:57.59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65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ktor Sköldstedt" userId="441deea9-97b6-418f-8dcf-a2506ac23fa2" providerId="ADAL" clId="{C5760973-8AFA-445A-9331-AA45CCC07B06}"/>
    <pc:docChg chg="undo custSel addSld delSld modSld sldOrd">
      <pc:chgData name="Viktor Sköldstedt" userId="441deea9-97b6-418f-8dcf-a2506ac23fa2" providerId="ADAL" clId="{C5760973-8AFA-445A-9331-AA45CCC07B06}" dt="2026-04-14T13:38:27.427" v="1895"/>
      <pc:docMkLst>
        <pc:docMk/>
      </pc:docMkLst>
      <pc:sldChg chg="modSp new mod">
        <pc:chgData name="Viktor Sköldstedt" userId="441deea9-97b6-418f-8dcf-a2506ac23fa2" providerId="ADAL" clId="{C5760973-8AFA-445A-9331-AA45CCC07B06}" dt="2026-04-12T16:11:53.145" v="125"/>
        <pc:sldMkLst>
          <pc:docMk/>
          <pc:sldMk cId="851161261" sldId="256"/>
        </pc:sldMkLst>
        <pc:spChg chg="mod">
          <ac:chgData name="Viktor Sköldstedt" userId="441deea9-97b6-418f-8dcf-a2506ac23fa2" providerId="ADAL" clId="{C5760973-8AFA-445A-9331-AA45CCC07B06}" dt="2026-04-12T16:11:53.145" v="125"/>
          <ac:spMkLst>
            <pc:docMk/>
            <pc:sldMk cId="851161261" sldId="256"/>
            <ac:spMk id="2" creationId="{F29752E3-DC76-597B-68E1-11B6C59A8383}"/>
          </ac:spMkLst>
        </pc:spChg>
        <pc:spChg chg="mod">
          <ac:chgData name="Viktor Sköldstedt" userId="441deea9-97b6-418f-8dcf-a2506ac23fa2" providerId="ADAL" clId="{C5760973-8AFA-445A-9331-AA45CCC07B06}" dt="2026-04-12T16:11:53.145" v="125"/>
          <ac:spMkLst>
            <pc:docMk/>
            <pc:sldMk cId="851161261" sldId="256"/>
            <ac:spMk id="3" creationId="{0E518D3B-D756-CB10-4199-E5A6E39CD203}"/>
          </ac:spMkLst>
        </pc:spChg>
      </pc:sldChg>
      <pc:sldChg chg="modSp new mod">
        <pc:chgData name="Viktor Sköldstedt" userId="441deea9-97b6-418f-8dcf-a2506ac23fa2" providerId="ADAL" clId="{C5760973-8AFA-445A-9331-AA45CCC07B06}" dt="2026-04-12T16:11:53.145" v="125"/>
        <pc:sldMkLst>
          <pc:docMk/>
          <pc:sldMk cId="1624783883" sldId="257"/>
        </pc:sldMkLst>
        <pc:spChg chg="mod">
          <ac:chgData name="Viktor Sköldstedt" userId="441deea9-97b6-418f-8dcf-a2506ac23fa2" providerId="ADAL" clId="{C5760973-8AFA-445A-9331-AA45CCC07B06}" dt="2026-04-12T16:11:53.145" v="125"/>
          <ac:spMkLst>
            <pc:docMk/>
            <pc:sldMk cId="1624783883" sldId="257"/>
            <ac:spMk id="2" creationId="{01C4841F-F3C7-C866-9BE6-E86FB887E821}"/>
          </ac:spMkLst>
        </pc:spChg>
        <pc:spChg chg="mod">
          <ac:chgData name="Viktor Sköldstedt" userId="441deea9-97b6-418f-8dcf-a2506ac23fa2" providerId="ADAL" clId="{C5760973-8AFA-445A-9331-AA45CCC07B06}" dt="2026-04-12T16:11:53.145" v="125"/>
          <ac:spMkLst>
            <pc:docMk/>
            <pc:sldMk cId="1624783883" sldId="257"/>
            <ac:spMk id="3" creationId="{B7984C6B-1145-B1B0-5059-AD66E54958C6}"/>
          </ac:spMkLst>
        </pc:spChg>
      </pc:sldChg>
      <pc:sldChg chg="modSp add mod">
        <pc:chgData name="Viktor Sköldstedt" userId="441deea9-97b6-418f-8dcf-a2506ac23fa2" providerId="ADAL" clId="{C5760973-8AFA-445A-9331-AA45CCC07B06}" dt="2026-04-12T16:15:50.412" v="559" actId="20577"/>
        <pc:sldMkLst>
          <pc:docMk/>
          <pc:sldMk cId="906590650" sldId="259"/>
        </pc:sldMkLst>
        <pc:spChg chg="mod">
          <ac:chgData name="Viktor Sköldstedt" userId="441deea9-97b6-418f-8dcf-a2506ac23fa2" providerId="ADAL" clId="{C5760973-8AFA-445A-9331-AA45CCC07B06}" dt="2026-04-12T16:12:50.881" v="133" actId="20577"/>
          <ac:spMkLst>
            <pc:docMk/>
            <pc:sldMk cId="906590650" sldId="259"/>
            <ac:spMk id="2" creationId="{8954AC71-837D-EE6F-40ED-9B20AEE942DC}"/>
          </ac:spMkLst>
        </pc:spChg>
        <pc:spChg chg="mod">
          <ac:chgData name="Viktor Sköldstedt" userId="441deea9-97b6-418f-8dcf-a2506ac23fa2" providerId="ADAL" clId="{C5760973-8AFA-445A-9331-AA45CCC07B06}" dt="2026-04-12T16:15:50.412" v="559" actId="20577"/>
          <ac:spMkLst>
            <pc:docMk/>
            <pc:sldMk cId="906590650" sldId="259"/>
            <ac:spMk id="3" creationId="{463013DD-A711-9073-7836-541D99809441}"/>
          </ac:spMkLst>
        </pc:spChg>
      </pc:sldChg>
      <pc:sldChg chg="modSp add mod">
        <pc:chgData name="Viktor Sköldstedt" userId="441deea9-97b6-418f-8dcf-a2506ac23fa2" providerId="ADAL" clId="{C5760973-8AFA-445A-9331-AA45CCC07B06}" dt="2026-04-14T13:25:49.582" v="1044" actId="20577"/>
        <pc:sldMkLst>
          <pc:docMk/>
          <pc:sldMk cId="36266551" sldId="260"/>
        </pc:sldMkLst>
        <pc:spChg chg="mod">
          <ac:chgData name="Viktor Sköldstedt" userId="441deea9-97b6-418f-8dcf-a2506ac23fa2" providerId="ADAL" clId="{C5760973-8AFA-445A-9331-AA45CCC07B06}" dt="2026-04-14T13:25:49.582" v="1044" actId="20577"/>
          <ac:spMkLst>
            <pc:docMk/>
            <pc:sldMk cId="36266551" sldId="260"/>
            <ac:spMk id="2" creationId="{5E5460D5-0456-179E-3B0D-A1564E60782B}"/>
          </ac:spMkLst>
        </pc:spChg>
        <pc:spChg chg="mod">
          <ac:chgData name="Viktor Sköldstedt" userId="441deea9-97b6-418f-8dcf-a2506ac23fa2" providerId="ADAL" clId="{C5760973-8AFA-445A-9331-AA45CCC07B06}" dt="2026-04-12T16:17:06.041" v="585"/>
          <ac:spMkLst>
            <pc:docMk/>
            <pc:sldMk cId="36266551" sldId="260"/>
            <ac:spMk id="3" creationId="{004DD5ED-6B2C-B3DC-2240-5A623CF2033C}"/>
          </ac:spMkLst>
        </pc:spChg>
      </pc:sldChg>
      <pc:sldChg chg="addSp modSp add mod ord modAnim">
        <pc:chgData name="Viktor Sköldstedt" userId="441deea9-97b6-418f-8dcf-a2506ac23fa2" providerId="ADAL" clId="{C5760973-8AFA-445A-9331-AA45CCC07B06}" dt="2026-04-14T13:25:58.398" v="1046"/>
        <pc:sldMkLst>
          <pc:docMk/>
          <pc:sldMk cId="2358804028" sldId="261"/>
        </pc:sldMkLst>
        <pc:spChg chg="mod">
          <ac:chgData name="Viktor Sköldstedt" userId="441deea9-97b6-418f-8dcf-a2506ac23fa2" providerId="ADAL" clId="{C5760973-8AFA-445A-9331-AA45CCC07B06}" dt="2026-04-14T13:25:58.398" v="1046"/>
          <ac:spMkLst>
            <pc:docMk/>
            <pc:sldMk cId="2358804028" sldId="261"/>
            <ac:spMk id="2" creationId="{B0B322D9-E82D-A610-30B5-6D2E9910E9F0}"/>
          </ac:spMkLst>
        </pc:spChg>
        <pc:spChg chg="mod">
          <ac:chgData name="Viktor Sköldstedt" userId="441deea9-97b6-418f-8dcf-a2506ac23fa2" providerId="ADAL" clId="{C5760973-8AFA-445A-9331-AA45CCC07B06}" dt="2026-04-12T16:25:39.526" v="715" actId="6549"/>
          <ac:spMkLst>
            <pc:docMk/>
            <pc:sldMk cId="2358804028" sldId="261"/>
            <ac:spMk id="3" creationId="{BEFA524B-5D3E-6EAF-19E4-7E93A69FD29C}"/>
          </ac:spMkLst>
        </pc:spChg>
        <pc:picChg chg="add mod">
          <ac:chgData name="Viktor Sköldstedt" userId="441deea9-97b6-418f-8dcf-a2506ac23fa2" providerId="ADAL" clId="{C5760973-8AFA-445A-9331-AA45CCC07B06}" dt="2026-04-12T16:25:03.681" v="712" actId="14100"/>
          <ac:picMkLst>
            <pc:docMk/>
            <pc:sldMk cId="2358804028" sldId="261"/>
            <ac:picMk id="5" creationId="{D61A7B1C-8924-1F7B-8070-72DADABE7F2B}"/>
          </ac:picMkLst>
        </pc:picChg>
      </pc:sldChg>
      <pc:sldChg chg="modSp add mod ord">
        <pc:chgData name="Viktor Sköldstedt" userId="441deea9-97b6-418f-8dcf-a2506ac23fa2" providerId="ADAL" clId="{C5760973-8AFA-445A-9331-AA45CCC07B06}" dt="2026-04-12T16:28:52.284" v="837" actId="20577"/>
        <pc:sldMkLst>
          <pc:docMk/>
          <pc:sldMk cId="653680630" sldId="262"/>
        </pc:sldMkLst>
        <pc:spChg chg="mod">
          <ac:chgData name="Viktor Sköldstedt" userId="441deea9-97b6-418f-8dcf-a2506ac23fa2" providerId="ADAL" clId="{C5760973-8AFA-445A-9331-AA45CCC07B06}" dt="2026-04-12T16:27:56.253" v="758" actId="20577"/>
          <ac:spMkLst>
            <pc:docMk/>
            <pc:sldMk cId="653680630" sldId="262"/>
            <ac:spMk id="2" creationId="{F029D5F2-7257-1FDE-ECD6-63B0ADECF5C8}"/>
          </ac:spMkLst>
        </pc:spChg>
        <pc:spChg chg="mod">
          <ac:chgData name="Viktor Sköldstedt" userId="441deea9-97b6-418f-8dcf-a2506ac23fa2" providerId="ADAL" clId="{C5760973-8AFA-445A-9331-AA45CCC07B06}" dt="2026-04-12T16:28:52.284" v="837" actId="20577"/>
          <ac:spMkLst>
            <pc:docMk/>
            <pc:sldMk cId="653680630" sldId="262"/>
            <ac:spMk id="3" creationId="{8C97C62B-342D-CCEA-FAA6-E944BD176B1F}"/>
          </ac:spMkLst>
        </pc:spChg>
      </pc:sldChg>
      <pc:sldChg chg="modSp add mod">
        <pc:chgData name="Viktor Sköldstedt" userId="441deea9-97b6-418f-8dcf-a2506ac23fa2" providerId="ADAL" clId="{C5760973-8AFA-445A-9331-AA45CCC07B06}" dt="2026-04-14T13:30:34.419" v="1251" actId="20577"/>
        <pc:sldMkLst>
          <pc:docMk/>
          <pc:sldMk cId="1388603580" sldId="263"/>
        </pc:sldMkLst>
        <pc:spChg chg="mod">
          <ac:chgData name="Viktor Sköldstedt" userId="441deea9-97b6-418f-8dcf-a2506ac23fa2" providerId="ADAL" clId="{C5760973-8AFA-445A-9331-AA45CCC07B06}" dt="2026-04-12T16:29:39.390" v="846" actId="20577"/>
          <ac:spMkLst>
            <pc:docMk/>
            <pc:sldMk cId="1388603580" sldId="263"/>
            <ac:spMk id="2" creationId="{9880EF44-520C-7023-28BC-0B2F90A60C28}"/>
          </ac:spMkLst>
        </pc:spChg>
        <pc:spChg chg="mod">
          <ac:chgData name="Viktor Sköldstedt" userId="441deea9-97b6-418f-8dcf-a2506ac23fa2" providerId="ADAL" clId="{C5760973-8AFA-445A-9331-AA45CCC07B06}" dt="2026-04-14T13:30:34.419" v="1251" actId="20577"/>
          <ac:spMkLst>
            <pc:docMk/>
            <pc:sldMk cId="1388603580" sldId="263"/>
            <ac:spMk id="3" creationId="{2D222C05-1707-8D70-6D12-C25E2BDF46AA}"/>
          </ac:spMkLst>
        </pc:spChg>
      </pc:sldChg>
      <pc:sldChg chg="modSp mod">
        <pc:chgData name="Viktor Sköldstedt" userId="441deea9-97b6-418f-8dcf-a2506ac23fa2" providerId="ADAL" clId="{C5760973-8AFA-445A-9331-AA45CCC07B06}" dt="2026-04-14T13:34:13.346" v="1833" actId="20577"/>
        <pc:sldMkLst>
          <pc:docMk/>
          <pc:sldMk cId="4274921892" sldId="264"/>
        </pc:sldMkLst>
        <pc:spChg chg="mod">
          <ac:chgData name="Viktor Sköldstedt" userId="441deea9-97b6-418f-8dcf-a2506ac23fa2" providerId="ADAL" clId="{C5760973-8AFA-445A-9331-AA45CCC07B06}" dt="2026-04-14T13:34:13.346" v="1833" actId="20577"/>
          <ac:spMkLst>
            <pc:docMk/>
            <pc:sldMk cId="4274921892" sldId="264"/>
            <ac:spMk id="2" creationId="{353DC9BF-2D73-0340-6D64-0CA7A52453D1}"/>
          </ac:spMkLst>
        </pc:spChg>
      </pc:sldChg>
      <pc:sldChg chg="modSp mod">
        <pc:chgData name="Viktor Sköldstedt" userId="441deea9-97b6-418f-8dcf-a2506ac23fa2" providerId="ADAL" clId="{C5760973-8AFA-445A-9331-AA45CCC07B06}" dt="2026-04-14T13:34:20.592" v="1835"/>
        <pc:sldMkLst>
          <pc:docMk/>
          <pc:sldMk cId="381110604" sldId="265"/>
        </pc:sldMkLst>
        <pc:spChg chg="mod">
          <ac:chgData name="Viktor Sköldstedt" userId="441deea9-97b6-418f-8dcf-a2506ac23fa2" providerId="ADAL" clId="{C5760973-8AFA-445A-9331-AA45CCC07B06}" dt="2026-04-14T13:34:20.592" v="1835"/>
          <ac:spMkLst>
            <pc:docMk/>
            <pc:sldMk cId="381110604" sldId="265"/>
            <ac:spMk id="2" creationId="{0677E740-6F86-C99F-952B-017D993A3314}"/>
          </ac:spMkLst>
        </pc:spChg>
      </pc:sldChg>
      <pc:sldChg chg="modSp mod">
        <pc:chgData name="Viktor Sköldstedt" userId="441deea9-97b6-418f-8dcf-a2506ac23fa2" providerId="ADAL" clId="{C5760973-8AFA-445A-9331-AA45CCC07B06}" dt="2026-04-14T13:34:24.965" v="1837"/>
        <pc:sldMkLst>
          <pc:docMk/>
          <pc:sldMk cId="812205984" sldId="266"/>
        </pc:sldMkLst>
        <pc:spChg chg="mod">
          <ac:chgData name="Viktor Sköldstedt" userId="441deea9-97b6-418f-8dcf-a2506ac23fa2" providerId="ADAL" clId="{C5760973-8AFA-445A-9331-AA45CCC07B06}" dt="2026-04-14T13:34:24.965" v="1837"/>
          <ac:spMkLst>
            <pc:docMk/>
            <pc:sldMk cId="812205984" sldId="266"/>
            <ac:spMk id="2" creationId="{BC81BB6A-FF48-04C0-A11D-B2C8F36A4B10}"/>
          </ac:spMkLst>
        </pc:spChg>
      </pc:sldChg>
      <pc:sldChg chg="modSp mod">
        <pc:chgData name="Viktor Sköldstedt" userId="441deea9-97b6-418f-8dcf-a2506ac23fa2" providerId="ADAL" clId="{C5760973-8AFA-445A-9331-AA45CCC07B06}" dt="2026-04-14T13:34:28.311" v="1839"/>
        <pc:sldMkLst>
          <pc:docMk/>
          <pc:sldMk cId="2532709178" sldId="267"/>
        </pc:sldMkLst>
        <pc:spChg chg="mod">
          <ac:chgData name="Viktor Sköldstedt" userId="441deea9-97b6-418f-8dcf-a2506ac23fa2" providerId="ADAL" clId="{C5760973-8AFA-445A-9331-AA45CCC07B06}" dt="2026-04-14T13:34:28.311" v="1839"/>
          <ac:spMkLst>
            <pc:docMk/>
            <pc:sldMk cId="2532709178" sldId="267"/>
            <ac:spMk id="2" creationId="{74A41BD2-B136-4D2C-3138-F49FDFF8140B}"/>
          </ac:spMkLst>
        </pc:spChg>
      </pc:sldChg>
      <pc:sldChg chg="modSp mod">
        <pc:chgData name="Viktor Sköldstedt" userId="441deea9-97b6-418f-8dcf-a2506ac23fa2" providerId="ADAL" clId="{C5760973-8AFA-445A-9331-AA45CCC07B06}" dt="2026-04-14T13:34:33.546" v="1841"/>
        <pc:sldMkLst>
          <pc:docMk/>
          <pc:sldMk cId="516223177" sldId="268"/>
        </pc:sldMkLst>
        <pc:spChg chg="mod">
          <ac:chgData name="Viktor Sköldstedt" userId="441deea9-97b6-418f-8dcf-a2506ac23fa2" providerId="ADAL" clId="{C5760973-8AFA-445A-9331-AA45CCC07B06}" dt="2026-04-14T13:34:33.546" v="1841"/>
          <ac:spMkLst>
            <pc:docMk/>
            <pc:sldMk cId="516223177" sldId="268"/>
            <ac:spMk id="2" creationId="{ABF5EC0D-5348-0BA7-87C9-DA85D455987D}"/>
          </ac:spMkLst>
        </pc:spChg>
      </pc:sldChg>
      <pc:sldChg chg="modSp add mod">
        <pc:chgData name="Viktor Sköldstedt" userId="441deea9-97b6-418f-8dcf-a2506ac23fa2" providerId="ADAL" clId="{C5760973-8AFA-445A-9331-AA45CCC07B06}" dt="2026-04-14T13:34:38.996" v="1850" actId="20577"/>
        <pc:sldMkLst>
          <pc:docMk/>
          <pc:sldMk cId="1078467547" sldId="269"/>
        </pc:sldMkLst>
        <pc:spChg chg="mod">
          <ac:chgData name="Viktor Sköldstedt" userId="441deea9-97b6-418f-8dcf-a2506ac23fa2" providerId="ADAL" clId="{C5760973-8AFA-445A-9331-AA45CCC07B06}" dt="2026-04-14T13:34:38.996" v="1850" actId="20577"/>
          <ac:spMkLst>
            <pc:docMk/>
            <pc:sldMk cId="1078467547" sldId="269"/>
            <ac:spMk id="2" creationId="{B045BCB9-AF40-B581-E3E6-F29C92962F9E}"/>
          </ac:spMkLst>
        </pc:spChg>
        <pc:spChg chg="mod">
          <ac:chgData name="Viktor Sköldstedt" userId="441deea9-97b6-418f-8dcf-a2506ac23fa2" providerId="ADAL" clId="{C5760973-8AFA-445A-9331-AA45CCC07B06}" dt="2026-04-14T13:28:21.369" v="1159"/>
          <ac:spMkLst>
            <pc:docMk/>
            <pc:sldMk cId="1078467547" sldId="269"/>
            <ac:spMk id="3" creationId="{01B420D2-6072-E202-6569-4CA265020603}"/>
          </ac:spMkLst>
        </pc:spChg>
      </pc:sldChg>
      <pc:sldChg chg="modSp add mod modAnim">
        <pc:chgData name="Viktor Sköldstedt" userId="441deea9-97b6-418f-8dcf-a2506ac23fa2" providerId="ADAL" clId="{C5760973-8AFA-445A-9331-AA45CCC07B06}" dt="2026-04-14T13:38:27.427" v="1895"/>
        <pc:sldMkLst>
          <pc:docMk/>
          <pc:sldMk cId="831663163" sldId="270"/>
        </pc:sldMkLst>
        <pc:spChg chg="mod">
          <ac:chgData name="Viktor Sköldstedt" userId="441deea9-97b6-418f-8dcf-a2506ac23fa2" providerId="ADAL" clId="{C5760973-8AFA-445A-9331-AA45CCC07B06}" dt="2026-04-14T13:34:45.901" v="1851"/>
          <ac:spMkLst>
            <pc:docMk/>
            <pc:sldMk cId="831663163" sldId="270"/>
            <ac:spMk id="2" creationId="{49D7A42E-234A-DB02-5CE0-55C54FBF4970}"/>
          </ac:spMkLst>
        </pc:spChg>
        <pc:spChg chg="mod">
          <ac:chgData name="Viktor Sköldstedt" userId="441deea9-97b6-418f-8dcf-a2506ac23fa2" providerId="ADAL" clId="{C5760973-8AFA-445A-9331-AA45CCC07B06}" dt="2026-04-14T13:37:27.791" v="1890" actId="6549"/>
          <ac:spMkLst>
            <pc:docMk/>
            <pc:sldMk cId="831663163" sldId="270"/>
            <ac:spMk id="3" creationId="{DCEE47DE-8771-ADD3-DEAD-9AFECE7FA430}"/>
          </ac:spMkLst>
        </pc:spChg>
      </pc:sldChg>
      <pc:sldChg chg="modSp add mod">
        <pc:chgData name="Viktor Sköldstedt" userId="441deea9-97b6-418f-8dcf-a2506ac23fa2" providerId="ADAL" clId="{C5760973-8AFA-445A-9331-AA45CCC07B06}" dt="2026-04-14T13:35:17.348" v="1887" actId="6549"/>
        <pc:sldMkLst>
          <pc:docMk/>
          <pc:sldMk cId="906301398" sldId="271"/>
        </pc:sldMkLst>
        <pc:spChg chg="mod">
          <ac:chgData name="Viktor Sköldstedt" userId="441deea9-97b6-418f-8dcf-a2506ac23fa2" providerId="ADAL" clId="{C5760973-8AFA-445A-9331-AA45CCC07B06}" dt="2026-04-14T13:35:14.337" v="1886" actId="20577"/>
          <ac:spMkLst>
            <pc:docMk/>
            <pc:sldMk cId="906301398" sldId="271"/>
            <ac:spMk id="2" creationId="{BC8126EC-B86B-5B4B-52F9-38C864234DC5}"/>
          </ac:spMkLst>
        </pc:spChg>
        <pc:spChg chg="mod">
          <ac:chgData name="Viktor Sköldstedt" userId="441deea9-97b6-418f-8dcf-a2506ac23fa2" providerId="ADAL" clId="{C5760973-8AFA-445A-9331-AA45CCC07B06}" dt="2026-04-14T13:35:17.348" v="1887" actId="6549"/>
          <ac:spMkLst>
            <pc:docMk/>
            <pc:sldMk cId="906301398" sldId="271"/>
            <ac:spMk id="3" creationId="{EFE89930-E83F-E0E7-30B7-2620B4BC9EFF}"/>
          </ac:spMkLst>
        </pc:spChg>
      </pc:sldChg>
    </pc:docChg>
  </pc:docChgLst>
  <pc:docChgLst>
    <pc:chgData name="georgeshammam@gmail.com" userId="S::urn:spo:guest#georgeshammam@gmail.com::" providerId="AD" clId="Web-{5203C9E6-8813-19CE-B90B-1C68772C4E9D}"/>
    <pc:docChg chg="modSld">
      <pc:chgData name="georgeshammam@gmail.com" userId="S::urn:spo:guest#georgeshammam@gmail.com::" providerId="AD" clId="Web-{5203C9E6-8813-19CE-B90B-1C68772C4E9D}" dt="2026-04-16T07:18:58.231" v="191"/>
      <pc:docMkLst>
        <pc:docMk/>
      </pc:docMkLst>
      <pc:sldChg chg="addSp delSp modSp addAnim delAnim modAnim">
        <pc:chgData name="georgeshammam@gmail.com" userId="S::urn:spo:guest#georgeshammam@gmail.com::" providerId="AD" clId="Web-{5203C9E6-8813-19CE-B90B-1C68772C4E9D}" dt="2026-04-16T07:18:58.231" v="191"/>
        <pc:sldMkLst>
          <pc:docMk/>
          <pc:sldMk cId="4274921892" sldId="264"/>
        </pc:sldMkLst>
        <pc:spChg chg="add del mod">
          <ac:chgData name="georgeshammam@gmail.com" userId="S::urn:spo:guest#georgeshammam@gmail.com::" providerId="AD" clId="Web-{5203C9E6-8813-19CE-B90B-1C68772C4E9D}" dt="2026-04-16T07:13:00.701" v="85"/>
          <ac:spMkLst>
            <pc:docMk/>
            <pc:sldMk cId="4274921892" sldId="264"/>
            <ac:spMk id="4" creationId="{5C729E12-E68F-7657-7D25-8D278A39867E}"/>
          </ac:spMkLst>
        </pc:spChg>
        <pc:spChg chg="add del mod">
          <ac:chgData name="georgeshammam@gmail.com" userId="S::urn:spo:guest#georgeshammam@gmail.com::" providerId="AD" clId="Web-{5203C9E6-8813-19CE-B90B-1C68772C4E9D}" dt="2026-04-16T07:13:44.091" v="88"/>
          <ac:spMkLst>
            <pc:docMk/>
            <pc:sldMk cId="4274921892" sldId="264"/>
            <ac:spMk id="6" creationId="{7498A7C3-AA30-6978-331D-C0E03BC54B2D}"/>
          </ac:spMkLst>
        </pc:spChg>
        <pc:spChg chg="add del mod">
          <ac:chgData name="georgeshammam@gmail.com" userId="S::urn:spo:guest#georgeshammam@gmail.com::" providerId="AD" clId="Web-{5203C9E6-8813-19CE-B90B-1C68772C4E9D}" dt="2026-04-16T07:15:26.997" v="144"/>
          <ac:spMkLst>
            <pc:docMk/>
            <pc:sldMk cId="4274921892" sldId="264"/>
            <ac:spMk id="10" creationId="{69B7480D-2DB6-4290-0316-0D0A69D5CFC3}"/>
          </ac:spMkLst>
        </pc:spChg>
        <pc:spChg chg="add del mod">
          <ac:chgData name="georgeshammam@gmail.com" userId="S::urn:spo:guest#georgeshammam@gmail.com::" providerId="AD" clId="Web-{5203C9E6-8813-19CE-B90B-1C68772C4E9D}" dt="2026-04-16T07:14:24.435" v="135"/>
          <ac:spMkLst>
            <pc:docMk/>
            <pc:sldMk cId="4274921892" sldId="264"/>
            <ac:spMk id="11" creationId="{EDAB0BCC-CCD9-88C9-58FA-5F60432A02A3}"/>
          </ac:spMkLst>
        </pc:spChg>
        <pc:spChg chg="add del mod">
          <ac:chgData name="georgeshammam@gmail.com" userId="S::urn:spo:guest#georgeshammam@gmail.com::" providerId="AD" clId="Web-{5203C9E6-8813-19CE-B90B-1C68772C4E9D}" dt="2026-04-16T07:17:29.356" v="181"/>
          <ac:spMkLst>
            <pc:docMk/>
            <pc:sldMk cId="4274921892" sldId="264"/>
            <ac:spMk id="17" creationId="{E3CA70FD-35C3-3774-F3E2-9693D715002F}"/>
          </ac:spMkLst>
        </pc:spChg>
        <pc:spChg chg="add del mod">
          <ac:chgData name="georgeshammam@gmail.com" userId="S::urn:spo:guest#georgeshammam@gmail.com::" providerId="AD" clId="Web-{5203C9E6-8813-19CE-B90B-1C68772C4E9D}" dt="2026-04-16T07:17:45.981" v="187"/>
          <ac:spMkLst>
            <pc:docMk/>
            <pc:sldMk cId="4274921892" sldId="264"/>
            <ac:spMk id="21" creationId="{91756DB1-7505-1E9A-10F9-5DFC2162BD2D}"/>
          </ac:spMkLst>
        </pc:spChg>
        <pc:graphicFrameChg chg="add del mod modGraphic">
          <ac:chgData name="georgeshammam@gmail.com" userId="S::urn:spo:guest#georgeshammam@gmail.com::" providerId="AD" clId="Web-{5203C9E6-8813-19CE-B90B-1C68772C4E9D}" dt="2026-04-16T07:13:11.810" v="87"/>
          <ac:graphicFrameMkLst>
            <pc:docMk/>
            <pc:sldMk cId="4274921892" sldId="264"/>
            <ac:graphicFrameMk id="7" creationId="{9F8FF0FD-7537-7BD4-227A-40C7CCFF9EB1}"/>
          </ac:graphicFrameMkLst>
        </pc:graphicFrameChg>
        <pc:graphicFrameChg chg="add del mod ord modGraphic">
          <ac:chgData name="georgeshammam@gmail.com" userId="S::urn:spo:guest#georgeshammam@gmail.com::" providerId="AD" clId="Web-{5203C9E6-8813-19CE-B90B-1C68772C4E9D}" dt="2026-04-16T07:14:19.232" v="131"/>
          <ac:graphicFrameMkLst>
            <pc:docMk/>
            <pc:sldMk cId="4274921892" sldId="264"/>
            <ac:graphicFrameMk id="8" creationId="{6F1E8945-7E74-E3DD-4A71-34034FCB60ED}"/>
          </ac:graphicFrameMkLst>
        </pc:graphicFrameChg>
        <pc:graphicFrameChg chg="add del mod ord modGraphic">
          <ac:chgData name="georgeshammam@gmail.com" userId="S::urn:spo:guest#georgeshammam@gmail.com::" providerId="AD" clId="Web-{5203C9E6-8813-19CE-B90B-1C68772C4E9D}" dt="2026-04-16T07:15:21.716" v="143"/>
          <ac:graphicFrameMkLst>
            <pc:docMk/>
            <pc:sldMk cId="4274921892" sldId="264"/>
            <ac:graphicFrameMk id="13" creationId="{ECE14E23-B875-355C-677C-773B29DCDAF7}"/>
          </ac:graphicFrameMkLst>
        </pc:graphicFrameChg>
        <pc:graphicFrameChg chg="add del mod ord modGraphic">
          <ac:chgData name="georgeshammam@gmail.com" userId="S::urn:spo:guest#georgeshammam@gmail.com::" providerId="AD" clId="Web-{5203C9E6-8813-19CE-B90B-1C68772C4E9D}" dt="2026-04-16T07:17:38.763" v="186"/>
          <ac:graphicFrameMkLst>
            <pc:docMk/>
            <pc:sldMk cId="4274921892" sldId="264"/>
            <ac:graphicFrameMk id="15" creationId="{A75630A5-8E87-D888-5032-E292CDD0DCAB}"/>
          </ac:graphicFrameMkLst>
        </pc:graphicFrameChg>
        <pc:graphicFrameChg chg="add del mod modGraphic">
          <ac:chgData name="georgeshammam@gmail.com" userId="S::urn:spo:guest#georgeshammam@gmail.com::" providerId="AD" clId="Web-{5203C9E6-8813-19CE-B90B-1C68772C4E9D}" dt="2026-04-16T07:17:28.028" v="180"/>
          <ac:graphicFrameMkLst>
            <pc:docMk/>
            <pc:sldMk cId="4274921892" sldId="264"/>
            <ac:graphicFrameMk id="19" creationId="{C9147EDF-6C87-E671-4DBF-F56D0F327A82}"/>
          </ac:graphicFrameMkLst>
        </pc:graphicFrameChg>
        <pc:graphicFrameChg chg="add mod ord modGraphic">
          <ac:chgData name="georgeshammam@gmail.com" userId="S::urn:spo:guest#georgeshammam@gmail.com::" providerId="AD" clId="Web-{5203C9E6-8813-19CE-B90B-1C68772C4E9D}" dt="2026-04-16T07:17:45.981" v="187"/>
          <ac:graphicFrameMkLst>
            <pc:docMk/>
            <pc:sldMk cId="4274921892" sldId="264"/>
            <ac:graphicFrameMk id="23" creationId="{32BC229C-A129-0739-F975-D9A49017D6BB}"/>
          </ac:graphicFrameMkLst>
        </pc:graphicFrameChg>
      </pc:sldChg>
      <pc:sldChg chg="modTransition addAnim">
        <pc:chgData name="georgeshammam@gmail.com" userId="S::urn:spo:guest#georgeshammam@gmail.com::" providerId="AD" clId="Web-{5203C9E6-8813-19CE-B90B-1C68772C4E9D}" dt="2026-04-16T07:07:04.532" v="4"/>
        <pc:sldMkLst>
          <pc:docMk/>
          <pc:sldMk cId="381110604" sldId="265"/>
        </pc:sldMkLst>
      </pc:sldChg>
      <pc:sldChg chg="modSp addAnim">
        <pc:chgData name="georgeshammam@gmail.com" userId="S::urn:spo:guest#georgeshammam@gmail.com::" providerId="AD" clId="Web-{5203C9E6-8813-19CE-B90B-1C68772C4E9D}" dt="2026-04-16T07:09:48.656" v="75" actId="20577"/>
        <pc:sldMkLst>
          <pc:docMk/>
          <pc:sldMk cId="812205984" sldId="266"/>
        </pc:sldMkLst>
        <pc:spChg chg="mod">
          <ac:chgData name="georgeshammam@gmail.com" userId="S::urn:spo:guest#georgeshammam@gmail.com::" providerId="AD" clId="Web-{5203C9E6-8813-19CE-B90B-1C68772C4E9D}" dt="2026-04-16T07:09:48.656" v="75" actId="20577"/>
          <ac:spMkLst>
            <pc:docMk/>
            <pc:sldMk cId="812205984" sldId="266"/>
            <ac:spMk id="3" creationId="{178EE6D7-ED2C-28EC-92D0-01D93FA3BE32}"/>
          </ac:spMkLst>
        </pc:spChg>
      </pc:sldChg>
      <pc:sldChg chg="addAnim">
        <pc:chgData name="georgeshammam@gmail.com" userId="S::urn:spo:guest#georgeshammam@gmail.com::" providerId="AD" clId="Web-{5203C9E6-8813-19CE-B90B-1C68772C4E9D}" dt="2026-04-16T07:11:24.592" v="77"/>
        <pc:sldMkLst>
          <pc:docMk/>
          <pc:sldMk cId="2532709178" sldId="267"/>
        </pc:sldMkLst>
      </pc:sldChg>
      <pc:sldChg chg="addAnim delAnim">
        <pc:chgData name="georgeshammam@gmail.com" userId="S::urn:spo:guest#georgeshammam@gmail.com::" providerId="AD" clId="Web-{5203C9E6-8813-19CE-B90B-1C68772C4E9D}" dt="2026-04-16T07:11:16.717" v="76"/>
        <pc:sldMkLst>
          <pc:docMk/>
          <pc:sldMk cId="516223177" sldId="268"/>
        </pc:sldMkLst>
      </pc:sldChg>
    </pc:docChg>
  </pc:docChgLst>
  <pc:docChgLst>
    <pc:chgData name="georgeshammam@gmail.com" userId="S::urn:spo:guest#georgeshammam@gmail.com::" providerId="AD" clId="Web-{E9E3301C-CCDE-48F3-3B94-943EB9EFC55C}"/>
    <pc:docChg chg="modSld sldOrd">
      <pc:chgData name="georgeshammam@gmail.com" userId="S::urn:spo:guest#georgeshammam@gmail.com::" providerId="AD" clId="Web-{E9E3301C-CCDE-48F3-3B94-943EB9EFC55C}" dt="2026-04-16T13:07:57.590" v="49" actId="20577"/>
      <pc:docMkLst>
        <pc:docMk/>
      </pc:docMkLst>
      <pc:sldChg chg="modSp">
        <pc:chgData name="georgeshammam@gmail.com" userId="S::urn:spo:guest#georgeshammam@gmail.com::" providerId="AD" clId="Web-{E9E3301C-CCDE-48F3-3B94-943EB9EFC55C}" dt="2026-04-15T11:18:31.617" v="2" actId="20577"/>
        <pc:sldMkLst>
          <pc:docMk/>
          <pc:sldMk cId="381110604" sldId="265"/>
        </pc:sldMkLst>
        <pc:spChg chg="mod">
          <ac:chgData name="georgeshammam@gmail.com" userId="S::urn:spo:guest#georgeshammam@gmail.com::" providerId="AD" clId="Web-{E9E3301C-CCDE-48F3-3B94-943EB9EFC55C}" dt="2026-04-15T11:18:31.617" v="2" actId="20577"/>
          <ac:spMkLst>
            <pc:docMk/>
            <pc:sldMk cId="381110604" sldId="265"/>
            <ac:spMk id="3" creationId="{D5C27C6D-C354-B062-A42C-AF17CF4B144B}"/>
          </ac:spMkLst>
        </pc:spChg>
      </pc:sldChg>
      <pc:sldChg chg="modSp">
        <pc:chgData name="georgeshammam@gmail.com" userId="S::urn:spo:guest#georgeshammam@gmail.com::" providerId="AD" clId="Web-{E9E3301C-CCDE-48F3-3B94-943EB9EFC55C}" dt="2026-04-16T13:07:57.590" v="49" actId="20577"/>
        <pc:sldMkLst>
          <pc:docMk/>
          <pc:sldMk cId="812205984" sldId="266"/>
        </pc:sldMkLst>
        <pc:spChg chg="mod">
          <ac:chgData name="georgeshammam@gmail.com" userId="S::urn:spo:guest#georgeshammam@gmail.com::" providerId="AD" clId="Web-{E9E3301C-CCDE-48F3-3B94-943EB9EFC55C}" dt="2026-04-16T13:07:57.590" v="49" actId="20577"/>
          <ac:spMkLst>
            <pc:docMk/>
            <pc:sldMk cId="812205984" sldId="266"/>
            <ac:spMk id="3" creationId="{178EE6D7-ED2C-28EC-92D0-01D93FA3BE32}"/>
          </ac:spMkLst>
        </pc:spChg>
      </pc:sldChg>
      <pc:sldChg chg="ord">
        <pc:chgData name="georgeshammam@gmail.com" userId="S::urn:spo:guest#georgeshammam@gmail.com::" providerId="AD" clId="Web-{E9E3301C-CCDE-48F3-3B94-943EB9EFC55C}" dt="2026-04-15T11:22:07.492" v="6"/>
        <pc:sldMkLst>
          <pc:docMk/>
          <pc:sldMk cId="2532709178" sldId="267"/>
        </pc:sldMkLst>
      </pc:sldChg>
      <pc:sldChg chg="modSp">
        <pc:chgData name="georgeshammam@gmail.com" userId="S::urn:spo:guest#georgeshammam@gmail.com::" providerId="AD" clId="Web-{E9E3301C-CCDE-48F3-3B94-943EB9EFC55C}" dt="2026-04-15T11:43:48.462" v="9" actId="20577"/>
        <pc:sldMkLst>
          <pc:docMk/>
          <pc:sldMk cId="516223177" sldId="268"/>
        </pc:sldMkLst>
        <pc:spChg chg="mod">
          <ac:chgData name="georgeshammam@gmail.com" userId="S::urn:spo:guest#georgeshammam@gmail.com::" providerId="AD" clId="Web-{E9E3301C-CCDE-48F3-3B94-943EB9EFC55C}" dt="2026-04-15T11:43:48.462" v="9" actId="20577"/>
          <ac:spMkLst>
            <pc:docMk/>
            <pc:sldMk cId="516223177" sldId="268"/>
            <ac:spMk id="3" creationId="{F226B940-6A02-9AB9-92F9-E89844F533DC}"/>
          </ac:spMkLst>
        </pc:spChg>
      </pc:sldChg>
    </pc:docChg>
  </pc:docChgLst>
  <pc:docChgLst>
    <pc:chgData name="georgeshammam@gmail.com" userId="S::urn:spo:guest#georgeshammam@gmail.com::" providerId="AD" clId="Web-{FC7A0227-9409-96E6-29F4-4D5F6BB3064E}"/>
    <pc:docChg chg="addSld modSld">
      <pc:chgData name="georgeshammam@gmail.com" userId="S::urn:spo:guest#georgeshammam@gmail.com::" providerId="AD" clId="Web-{FC7A0227-9409-96E6-29F4-4D5F6BB3064E}" dt="2026-04-14T08:52:31.747" v="609" actId="20577"/>
      <pc:docMkLst>
        <pc:docMk/>
      </pc:docMkLst>
      <pc:sldChg chg="addSp delSp modSp new">
        <pc:chgData name="georgeshammam@gmail.com" userId="S::urn:spo:guest#georgeshammam@gmail.com::" providerId="AD" clId="Web-{FC7A0227-9409-96E6-29F4-4D5F6BB3064E}" dt="2026-04-14T07:44:47.429" v="25"/>
        <pc:sldMkLst>
          <pc:docMk/>
          <pc:sldMk cId="4274921892" sldId="264"/>
        </pc:sldMkLst>
        <pc:spChg chg="mod">
          <ac:chgData name="georgeshammam@gmail.com" userId="S::urn:spo:guest#georgeshammam@gmail.com::" providerId="AD" clId="Web-{FC7A0227-9409-96E6-29F4-4D5F6BB3064E}" dt="2026-04-14T07:43:55.195" v="22" actId="20577"/>
          <ac:spMkLst>
            <pc:docMk/>
            <pc:sldMk cId="4274921892" sldId="264"/>
            <ac:spMk id="2" creationId="{353DC9BF-2D73-0340-6D64-0CA7A52453D1}"/>
          </ac:spMkLst>
        </pc:spChg>
      </pc:sldChg>
      <pc:sldChg chg="modSp new">
        <pc:chgData name="georgeshammam@gmail.com" userId="S::urn:spo:guest#georgeshammam@gmail.com::" providerId="AD" clId="Web-{FC7A0227-9409-96E6-29F4-4D5F6BB3064E}" dt="2026-04-14T08:52:31.747" v="609" actId="20577"/>
        <pc:sldMkLst>
          <pc:docMk/>
          <pc:sldMk cId="381110604" sldId="265"/>
        </pc:sldMkLst>
        <pc:spChg chg="mod">
          <ac:chgData name="georgeshammam@gmail.com" userId="S::urn:spo:guest#georgeshammam@gmail.com::" providerId="AD" clId="Web-{FC7A0227-9409-96E6-29F4-4D5F6BB3064E}" dt="2026-04-14T07:45:21.492" v="29" actId="20577"/>
          <ac:spMkLst>
            <pc:docMk/>
            <pc:sldMk cId="381110604" sldId="265"/>
            <ac:spMk id="2" creationId="{0677E740-6F86-C99F-952B-017D993A3314}"/>
          </ac:spMkLst>
        </pc:spChg>
        <pc:spChg chg="mod">
          <ac:chgData name="georgeshammam@gmail.com" userId="S::urn:spo:guest#georgeshammam@gmail.com::" providerId="AD" clId="Web-{FC7A0227-9409-96E6-29F4-4D5F6BB3064E}" dt="2026-04-14T08:52:31.747" v="609" actId="20577"/>
          <ac:spMkLst>
            <pc:docMk/>
            <pc:sldMk cId="381110604" sldId="265"/>
            <ac:spMk id="3" creationId="{D5C27C6D-C354-B062-A42C-AF17CF4B144B}"/>
          </ac:spMkLst>
        </pc:spChg>
      </pc:sldChg>
      <pc:sldChg chg="modSp new">
        <pc:chgData name="georgeshammam@gmail.com" userId="S::urn:spo:guest#georgeshammam@gmail.com::" providerId="AD" clId="Web-{FC7A0227-9409-96E6-29F4-4D5F6BB3064E}" dt="2026-04-14T08:45:35.921" v="595" actId="20577"/>
        <pc:sldMkLst>
          <pc:docMk/>
          <pc:sldMk cId="812205984" sldId="266"/>
        </pc:sldMkLst>
        <pc:spChg chg="mod">
          <ac:chgData name="georgeshammam@gmail.com" userId="S::urn:spo:guest#georgeshammam@gmail.com::" providerId="AD" clId="Web-{FC7A0227-9409-96E6-29F4-4D5F6BB3064E}" dt="2026-04-14T07:49:59.148" v="185" actId="20577"/>
          <ac:spMkLst>
            <pc:docMk/>
            <pc:sldMk cId="812205984" sldId="266"/>
            <ac:spMk id="2" creationId="{BC81BB6A-FF48-04C0-A11D-B2C8F36A4B10}"/>
          </ac:spMkLst>
        </pc:spChg>
        <pc:spChg chg="mod">
          <ac:chgData name="georgeshammam@gmail.com" userId="S::urn:spo:guest#georgeshammam@gmail.com::" providerId="AD" clId="Web-{FC7A0227-9409-96E6-29F4-4D5F6BB3064E}" dt="2026-04-14T08:45:35.921" v="595" actId="20577"/>
          <ac:spMkLst>
            <pc:docMk/>
            <pc:sldMk cId="812205984" sldId="266"/>
            <ac:spMk id="3" creationId="{178EE6D7-ED2C-28EC-92D0-01D93FA3BE32}"/>
          </ac:spMkLst>
        </pc:spChg>
      </pc:sldChg>
      <pc:sldChg chg="modSp new">
        <pc:chgData name="georgeshammam@gmail.com" userId="S::urn:spo:guest#georgeshammam@gmail.com::" providerId="AD" clId="Web-{FC7A0227-9409-96E6-29F4-4D5F6BB3064E}" dt="2026-04-14T07:58:39.804" v="404" actId="20577"/>
        <pc:sldMkLst>
          <pc:docMk/>
          <pc:sldMk cId="2532709178" sldId="267"/>
        </pc:sldMkLst>
        <pc:spChg chg="mod">
          <ac:chgData name="georgeshammam@gmail.com" userId="S::urn:spo:guest#georgeshammam@gmail.com::" providerId="AD" clId="Web-{FC7A0227-9409-96E6-29F4-4D5F6BB3064E}" dt="2026-04-14T07:58:27.117" v="403" actId="20577"/>
          <ac:spMkLst>
            <pc:docMk/>
            <pc:sldMk cId="2532709178" sldId="267"/>
            <ac:spMk id="2" creationId="{74A41BD2-B136-4D2C-3138-F49FDFF8140B}"/>
          </ac:spMkLst>
        </pc:spChg>
        <pc:spChg chg="mod">
          <ac:chgData name="georgeshammam@gmail.com" userId="S::urn:spo:guest#georgeshammam@gmail.com::" providerId="AD" clId="Web-{FC7A0227-9409-96E6-29F4-4D5F6BB3064E}" dt="2026-04-14T07:58:39.804" v="404" actId="20577"/>
          <ac:spMkLst>
            <pc:docMk/>
            <pc:sldMk cId="2532709178" sldId="267"/>
            <ac:spMk id="3" creationId="{9E875E20-2897-C182-8993-BF54829B679C}"/>
          </ac:spMkLst>
        </pc:spChg>
      </pc:sldChg>
      <pc:sldChg chg="modSp new">
        <pc:chgData name="georgeshammam@gmail.com" userId="S::urn:spo:guest#georgeshammam@gmail.com::" providerId="AD" clId="Web-{FC7A0227-9409-96E6-29F4-4D5F6BB3064E}" dt="2026-04-14T07:59:25.585" v="429" actId="20577"/>
        <pc:sldMkLst>
          <pc:docMk/>
          <pc:sldMk cId="516223177" sldId="268"/>
        </pc:sldMkLst>
        <pc:spChg chg="mod">
          <ac:chgData name="georgeshammam@gmail.com" userId="S::urn:spo:guest#georgeshammam@gmail.com::" providerId="AD" clId="Web-{FC7A0227-9409-96E6-29F4-4D5F6BB3064E}" dt="2026-04-14T07:59:08.804" v="411" actId="20577"/>
          <ac:spMkLst>
            <pc:docMk/>
            <pc:sldMk cId="516223177" sldId="268"/>
            <ac:spMk id="2" creationId="{ABF5EC0D-5348-0BA7-87C9-DA85D455987D}"/>
          </ac:spMkLst>
        </pc:spChg>
        <pc:spChg chg="mod">
          <ac:chgData name="georgeshammam@gmail.com" userId="S::urn:spo:guest#georgeshammam@gmail.com::" providerId="AD" clId="Web-{FC7A0227-9409-96E6-29F4-4D5F6BB3064E}" dt="2026-04-14T07:59:25.585" v="429" actId="20577"/>
          <ac:spMkLst>
            <pc:docMk/>
            <pc:sldMk cId="516223177" sldId="268"/>
            <ac:spMk id="3" creationId="{F226B940-6A02-9AB9-92F9-E89844F533D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2151867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718939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72199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340040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618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31423673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884440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2424692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782421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F056E4-CB91-493E-BB42-65206BCCD01A}" type="datetimeFigureOut">
              <a:rPr lang="sv-SE" smtClean="0"/>
              <a:t>2026-04-16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2660051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F056E4-CB91-493E-BB42-65206BCCD01A}" type="datetimeFigureOut">
              <a:rPr lang="sv-SE" smtClean="0"/>
              <a:t>2026-04-16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3314504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F056E4-CB91-493E-BB42-65206BCCD01A}" type="datetimeFigureOut">
              <a:rPr lang="sv-SE" smtClean="0"/>
              <a:t>2026-04-16</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50545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F056E4-CB91-493E-BB42-65206BCCD01A}" type="datetimeFigureOut">
              <a:rPr lang="sv-SE" smtClean="0"/>
              <a:t>2026-04-16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2838361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F056E4-CB91-493E-BB42-65206BCCD01A}" type="datetimeFigureOut">
              <a:rPr lang="sv-SE" smtClean="0"/>
              <a:t>2026-04-16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155330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F056E4-CB91-493E-BB42-65206BCCD01A}" type="datetimeFigureOut">
              <a:rPr lang="sv-SE" smtClean="0"/>
              <a:t>2026-04-16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186139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F056E4-CB91-493E-BB42-65206BCCD01A}" type="datetimeFigureOut">
              <a:rPr lang="sv-SE" smtClean="0"/>
              <a:t>2026-04-16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283A23C6-FAFD-483B-86E7-AD542FAA911C}" type="slidenum">
              <a:rPr lang="sv-SE" smtClean="0"/>
              <a:t>‹#›</a:t>
            </a:fld>
            <a:endParaRPr lang="sv-SE"/>
          </a:p>
        </p:txBody>
      </p:sp>
    </p:spTree>
    <p:extLst>
      <p:ext uri="{BB962C8B-B14F-4D97-AF65-F5344CB8AC3E}">
        <p14:creationId xmlns:p14="http://schemas.microsoft.com/office/powerpoint/2010/main" val="1045179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F056E4-CB91-493E-BB42-65206BCCD01A}" type="datetimeFigureOut">
              <a:rPr lang="sv-SE" smtClean="0"/>
              <a:t>2026-04-16</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83A23C6-FAFD-483B-86E7-AD542FAA911C}" type="slidenum">
              <a:rPr lang="sv-SE" smtClean="0"/>
              <a:t>‹#›</a:t>
            </a:fld>
            <a:endParaRPr lang="sv-SE"/>
          </a:p>
        </p:txBody>
      </p:sp>
    </p:spTree>
    <p:extLst>
      <p:ext uri="{BB962C8B-B14F-4D97-AF65-F5344CB8AC3E}">
        <p14:creationId xmlns:p14="http://schemas.microsoft.com/office/powerpoint/2010/main" val="16815557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752E3-DC76-597B-68E1-11B6C59A8383}"/>
              </a:ext>
            </a:extLst>
          </p:cNvPr>
          <p:cNvSpPr>
            <a:spLocks noGrp="1"/>
          </p:cNvSpPr>
          <p:nvPr>
            <p:ph type="ctrTitle"/>
          </p:nvPr>
        </p:nvSpPr>
        <p:spPr/>
        <p:txBody>
          <a:bodyPr/>
          <a:lstStyle/>
          <a:p>
            <a:r>
              <a:rPr lang="sv-SE" dirty="0"/>
              <a:t>Föräldramöte</a:t>
            </a:r>
          </a:p>
        </p:txBody>
      </p:sp>
      <p:sp>
        <p:nvSpPr>
          <p:cNvPr id="3" name="Subtitle 2">
            <a:extLst>
              <a:ext uri="{FF2B5EF4-FFF2-40B4-BE49-F238E27FC236}">
                <a16:creationId xmlns:a16="http://schemas.microsoft.com/office/drawing/2014/main" id="{0E518D3B-D756-CB10-4199-E5A6E39CD203}"/>
              </a:ext>
            </a:extLst>
          </p:cNvPr>
          <p:cNvSpPr>
            <a:spLocks noGrp="1"/>
          </p:cNvSpPr>
          <p:nvPr>
            <p:ph type="subTitle" idx="1"/>
          </p:nvPr>
        </p:nvSpPr>
        <p:spPr/>
        <p:txBody>
          <a:bodyPr/>
          <a:lstStyle/>
          <a:p>
            <a:r>
              <a:rPr lang="sv-SE" dirty="0"/>
              <a:t>P15 – Älvängens IK</a:t>
            </a:r>
          </a:p>
        </p:txBody>
      </p:sp>
    </p:spTree>
    <p:extLst>
      <p:ext uri="{BB962C8B-B14F-4D97-AF65-F5344CB8AC3E}">
        <p14:creationId xmlns:p14="http://schemas.microsoft.com/office/powerpoint/2010/main" val="851161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C81BB6A-FF48-04C0-A11D-B2C8F36A4B10}"/>
              </a:ext>
            </a:extLst>
          </p:cNvPr>
          <p:cNvSpPr>
            <a:spLocks noGrp="1"/>
          </p:cNvSpPr>
          <p:nvPr>
            <p:ph type="title"/>
          </p:nvPr>
        </p:nvSpPr>
        <p:spPr/>
        <p:txBody>
          <a:bodyPr/>
          <a:lstStyle/>
          <a:p>
            <a:r>
              <a:rPr lang="sv-SE"/>
              <a:t>Taktik (Georges)</a:t>
            </a:r>
          </a:p>
        </p:txBody>
      </p:sp>
      <p:sp>
        <p:nvSpPr>
          <p:cNvPr id="3" name="Platshållare för innehåll 2">
            <a:extLst>
              <a:ext uri="{FF2B5EF4-FFF2-40B4-BE49-F238E27FC236}">
                <a16:creationId xmlns:a16="http://schemas.microsoft.com/office/drawing/2014/main" id="{178EE6D7-ED2C-28EC-92D0-01D93FA3BE32}"/>
              </a:ext>
            </a:extLst>
          </p:cNvPr>
          <p:cNvSpPr>
            <a:spLocks noGrp="1"/>
          </p:cNvSpPr>
          <p:nvPr>
            <p:ph idx="1"/>
          </p:nvPr>
        </p:nvSpPr>
        <p:spPr/>
        <p:txBody>
          <a:bodyPr vert="horz" lIns="91440" tIns="45720" rIns="91440" bIns="45720" rtlCol="0" anchor="t">
            <a:normAutofit fontScale="77500" lnSpcReduction="20000"/>
          </a:bodyPr>
          <a:lstStyle/>
          <a:p>
            <a:r>
              <a:rPr lang="sv-SE"/>
              <a:t>Här har killarna varit med och bestämt. Så här vill vi spela fotboll:</a:t>
            </a:r>
          </a:p>
          <a:p>
            <a:pPr lvl="1">
              <a:buFont typeface="Courier New" charset="2"/>
              <a:buChar char="o"/>
            </a:pPr>
            <a:r>
              <a:rPr lang="sv-SE"/>
              <a:t>Spela upp från målvakt och backar (undvika att "tjonga upp bollen" och hoppas på det bästa). Våga använda målvakten.</a:t>
            </a:r>
          </a:p>
          <a:p>
            <a:pPr lvl="1">
              <a:buFont typeface="Courier New" charset="2"/>
              <a:buChar char="o"/>
            </a:pPr>
            <a:r>
              <a:rPr lang="sv-SE"/>
              <a:t>Pressspel när motståndarna har inspark/utspark </a:t>
            </a:r>
            <a:endParaRPr lang="sv-SE" dirty="0"/>
          </a:p>
          <a:p>
            <a:pPr lvl="2">
              <a:buFont typeface="Wingdings" charset="2"/>
              <a:buChar char="§"/>
            </a:pPr>
            <a:r>
              <a:rPr lang="sv-SE"/>
              <a:t> Från 2-3-1 till 1-3-2</a:t>
            </a:r>
          </a:p>
          <a:p>
            <a:r>
              <a:rPr lang="sv-SE"/>
              <a:t>Vi ska vara modiga</a:t>
            </a:r>
          </a:p>
          <a:p>
            <a:pPr lvl="1">
              <a:buFont typeface="Courier New" charset="2"/>
              <a:buChar char="o"/>
            </a:pPr>
            <a:r>
              <a:rPr lang="sv-SE"/>
              <a:t>Våga ta plats på plan</a:t>
            </a:r>
          </a:p>
          <a:p>
            <a:pPr lvl="1">
              <a:buFont typeface="Courier New" charset="2"/>
              <a:buChar char="o"/>
            </a:pPr>
            <a:r>
              <a:rPr lang="sv-SE"/>
              <a:t>För att våga vara modig så man måste man våga att göra fel, och för att våga göra fel så man veta att det är helt OK att göra fel.</a:t>
            </a:r>
          </a:p>
          <a:p>
            <a:r>
              <a:rPr lang="sv-SE" sz="1900"/>
              <a:t>Förväntingar på varandra</a:t>
            </a:r>
          </a:p>
          <a:p>
            <a:pPr lvl="1">
              <a:buFont typeface="Courier New" charset="2"/>
              <a:buChar char="o"/>
            </a:pPr>
            <a:r>
              <a:rPr lang="sv-SE"/>
              <a:t>Vi förväntar oss att lagkamrater gör sitt bästa på plan och kämpar för laget</a:t>
            </a:r>
          </a:p>
          <a:p>
            <a:pPr lvl="2">
              <a:buFont typeface="Wingdings" charset="2"/>
              <a:buChar char="§"/>
            </a:pPr>
            <a:r>
              <a:rPr lang="sv-SE"/>
              <a:t>Ser vi ledare att någon inte springer och kämpar under en match så kommer vi att byta ut spelaren. Då får de vila en stund. </a:t>
            </a:r>
          </a:p>
          <a:p>
            <a:pPr marL="914400" lvl="2" indent="0">
              <a:buNone/>
            </a:pPr>
            <a:endParaRPr lang="sv-SE"/>
          </a:p>
          <a:p>
            <a:pPr>
              <a:buFont typeface="Wingdings 3"/>
              <a:buChar char=""/>
            </a:pPr>
            <a:r>
              <a:rPr lang="sv-SE"/>
              <a:t>Viktigt för er föräldrar att känna till hur vi vill spela fotboll</a:t>
            </a:r>
          </a:p>
          <a:p>
            <a:pPr marL="914400" lvl="2" indent="0">
              <a:buNone/>
            </a:pPr>
            <a:endParaRPr lang="sv-SE"/>
          </a:p>
          <a:p>
            <a:pPr lvl="1">
              <a:buFont typeface="Courier New" charset="2"/>
              <a:buChar char="o"/>
            </a:pPr>
            <a:endParaRPr lang="sv-SE"/>
          </a:p>
        </p:txBody>
      </p:sp>
    </p:spTree>
    <p:extLst>
      <p:ext uri="{BB962C8B-B14F-4D97-AF65-F5344CB8AC3E}">
        <p14:creationId xmlns:p14="http://schemas.microsoft.com/office/powerpoint/2010/main" val="812205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F5EC0D-5348-0BA7-87C9-DA85D455987D}"/>
              </a:ext>
            </a:extLst>
          </p:cNvPr>
          <p:cNvSpPr>
            <a:spLocks noGrp="1"/>
          </p:cNvSpPr>
          <p:nvPr>
            <p:ph type="title"/>
          </p:nvPr>
        </p:nvSpPr>
        <p:spPr/>
        <p:txBody>
          <a:bodyPr/>
          <a:lstStyle/>
          <a:p>
            <a:r>
              <a:rPr lang="sv-SE" err="1"/>
              <a:t>Postioner</a:t>
            </a:r>
            <a:r>
              <a:rPr lang="sv-SE"/>
              <a:t> för barnen under match (Georges)</a:t>
            </a:r>
          </a:p>
        </p:txBody>
      </p:sp>
      <p:sp>
        <p:nvSpPr>
          <p:cNvPr id="3" name="Platshållare för innehåll 2">
            <a:extLst>
              <a:ext uri="{FF2B5EF4-FFF2-40B4-BE49-F238E27FC236}">
                <a16:creationId xmlns:a16="http://schemas.microsoft.com/office/drawing/2014/main" id="{F226B940-6A02-9AB9-92F9-E89844F533DC}"/>
              </a:ext>
            </a:extLst>
          </p:cNvPr>
          <p:cNvSpPr>
            <a:spLocks noGrp="1"/>
          </p:cNvSpPr>
          <p:nvPr>
            <p:ph idx="1"/>
          </p:nvPr>
        </p:nvSpPr>
        <p:spPr/>
        <p:txBody>
          <a:bodyPr vert="horz" lIns="91440" tIns="45720" rIns="91440" bIns="45720" rtlCol="0" anchor="t">
            <a:normAutofit/>
          </a:bodyPr>
          <a:lstStyle/>
          <a:p>
            <a:r>
              <a:rPr lang="sv-SE"/>
              <a:t>Vi försöker att rotera på postioner och samtidigt lyssna till barnen</a:t>
            </a:r>
          </a:p>
        </p:txBody>
      </p:sp>
    </p:spTree>
    <p:extLst>
      <p:ext uri="{BB962C8B-B14F-4D97-AF65-F5344CB8AC3E}">
        <p14:creationId xmlns:p14="http://schemas.microsoft.com/office/powerpoint/2010/main" val="51622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A41BD2-B136-4D2C-3138-F49FDFF8140B}"/>
              </a:ext>
            </a:extLst>
          </p:cNvPr>
          <p:cNvSpPr>
            <a:spLocks noGrp="1"/>
          </p:cNvSpPr>
          <p:nvPr>
            <p:ph type="title"/>
          </p:nvPr>
        </p:nvSpPr>
        <p:spPr/>
        <p:txBody>
          <a:bodyPr/>
          <a:lstStyle/>
          <a:p>
            <a:r>
              <a:rPr lang="sv-SE"/>
              <a:t>Målvaktsträning (Georges)</a:t>
            </a:r>
          </a:p>
        </p:txBody>
      </p:sp>
      <p:sp>
        <p:nvSpPr>
          <p:cNvPr id="3" name="Platshållare för innehåll 2">
            <a:extLst>
              <a:ext uri="{FF2B5EF4-FFF2-40B4-BE49-F238E27FC236}">
                <a16:creationId xmlns:a16="http://schemas.microsoft.com/office/drawing/2014/main" id="{9E875E20-2897-C182-8993-BF54829B679C}"/>
              </a:ext>
            </a:extLst>
          </p:cNvPr>
          <p:cNvSpPr>
            <a:spLocks noGrp="1"/>
          </p:cNvSpPr>
          <p:nvPr>
            <p:ph idx="1"/>
          </p:nvPr>
        </p:nvSpPr>
        <p:spPr/>
        <p:txBody>
          <a:bodyPr vert="horz" lIns="91440" tIns="45720" rIns="91440" bIns="45720" rtlCol="0" anchor="t">
            <a:normAutofit/>
          </a:bodyPr>
          <a:lstStyle/>
          <a:p>
            <a:r>
              <a:rPr lang="sv-SE">
                <a:ea typeface="+mn-lt"/>
                <a:cs typeface="+mn-lt"/>
              </a:rPr>
              <a:t>Finns det någon förälder som har erfarenhet som målvakt som kan tänka sig att hjälpa till med målvaktsträning?</a:t>
            </a:r>
            <a:endParaRPr lang="sv-SE"/>
          </a:p>
        </p:txBody>
      </p:sp>
    </p:spTree>
    <p:extLst>
      <p:ext uri="{BB962C8B-B14F-4D97-AF65-F5344CB8AC3E}">
        <p14:creationId xmlns:p14="http://schemas.microsoft.com/office/powerpoint/2010/main" val="2532709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8E68D-095E-4BF1-CE8F-948CD96E53F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045BCB9-AF40-B581-E3E6-F29C92962F9E}"/>
              </a:ext>
            </a:extLst>
          </p:cNvPr>
          <p:cNvSpPr>
            <a:spLocks noGrp="1"/>
          </p:cNvSpPr>
          <p:nvPr>
            <p:ph type="title"/>
          </p:nvPr>
        </p:nvSpPr>
        <p:spPr/>
        <p:txBody>
          <a:bodyPr/>
          <a:lstStyle/>
          <a:p>
            <a:r>
              <a:rPr lang="sv-SE" dirty="0"/>
              <a:t>Föräldrars roll vid match (Viktor)</a:t>
            </a:r>
          </a:p>
        </p:txBody>
      </p:sp>
      <p:sp>
        <p:nvSpPr>
          <p:cNvPr id="3" name="Platshållare för innehåll 2">
            <a:extLst>
              <a:ext uri="{FF2B5EF4-FFF2-40B4-BE49-F238E27FC236}">
                <a16:creationId xmlns:a16="http://schemas.microsoft.com/office/drawing/2014/main" id="{01B420D2-6072-E202-6569-4CA265020603}"/>
              </a:ext>
            </a:extLst>
          </p:cNvPr>
          <p:cNvSpPr>
            <a:spLocks noGrp="1"/>
          </p:cNvSpPr>
          <p:nvPr>
            <p:ph idx="1"/>
          </p:nvPr>
        </p:nvSpPr>
        <p:spPr/>
        <p:txBody>
          <a:bodyPr vert="horz" lIns="91440" tIns="45720" rIns="91440" bIns="45720" rtlCol="0" anchor="t">
            <a:normAutofit/>
          </a:bodyPr>
          <a:lstStyle/>
          <a:p>
            <a:r>
              <a:rPr lang="sv-SE" dirty="0"/>
              <a:t>Fortsätt att heja så som ni gör. Ger jättemycket bra energi till grabbarna.</a:t>
            </a:r>
          </a:p>
          <a:p>
            <a:r>
              <a:rPr lang="sv-SE" dirty="0"/>
              <a:t>Inga dåliga ord om våra spelare, motståndarspelarna, domaren, tränarna, taktiken eller annat.</a:t>
            </a:r>
          </a:p>
        </p:txBody>
      </p:sp>
    </p:spTree>
    <p:extLst>
      <p:ext uri="{BB962C8B-B14F-4D97-AF65-F5344CB8AC3E}">
        <p14:creationId xmlns:p14="http://schemas.microsoft.com/office/powerpoint/2010/main" val="1078467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8E82F-01F4-1090-3649-FD038870C62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9D7A42E-234A-DB02-5CE0-55C54FBF4970}"/>
              </a:ext>
            </a:extLst>
          </p:cNvPr>
          <p:cNvSpPr>
            <a:spLocks noGrp="1"/>
          </p:cNvSpPr>
          <p:nvPr>
            <p:ph type="title"/>
          </p:nvPr>
        </p:nvSpPr>
        <p:spPr/>
        <p:txBody>
          <a:bodyPr/>
          <a:lstStyle/>
          <a:p>
            <a:r>
              <a:rPr lang="sv-SE" dirty="0"/>
              <a:t>Närvaro på träning och match (Viktor)</a:t>
            </a:r>
          </a:p>
        </p:txBody>
      </p:sp>
      <p:sp>
        <p:nvSpPr>
          <p:cNvPr id="3" name="Platshållare för innehåll 2">
            <a:extLst>
              <a:ext uri="{FF2B5EF4-FFF2-40B4-BE49-F238E27FC236}">
                <a16:creationId xmlns:a16="http://schemas.microsoft.com/office/drawing/2014/main" id="{DCEE47DE-8771-ADD3-DEAD-9AFECE7FA430}"/>
              </a:ext>
            </a:extLst>
          </p:cNvPr>
          <p:cNvSpPr>
            <a:spLocks noGrp="1"/>
          </p:cNvSpPr>
          <p:nvPr>
            <p:ph idx="1"/>
          </p:nvPr>
        </p:nvSpPr>
        <p:spPr/>
        <p:txBody>
          <a:bodyPr vert="horz" lIns="91440" tIns="45720" rIns="91440" bIns="45720" rtlCol="0" anchor="t">
            <a:normAutofit/>
          </a:bodyPr>
          <a:lstStyle/>
          <a:p>
            <a:r>
              <a:rPr lang="sv-SE" dirty="0"/>
              <a:t>Vi kommer att prioritera matcher och cuper för de barn som kommer på träningarna.</a:t>
            </a:r>
          </a:p>
          <a:p>
            <a:r>
              <a:rPr lang="sv-SE" dirty="0"/>
              <a:t>För låg närvaro innebär att barnen inte kallas till match.</a:t>
            </a:r>
          </a:p>
          <a:p>
            <a:r>
              <a:rPr lang="sv-SE" dirty="0"/>
              <a:t>Om man har annan idrottsaktivitet som krockar med fotbollsträningarna räknas det in som närvaro. Då behöver ni skriva in det när ni tackar nej på laget.se. Att bara skriva ”annan aktivitet” räknas inte som närvaro.</a:t>
            </a:r>
          </a:p>
          <a:p>
            <a:r>
              <a:rPr lang="sv-SE" dirty="0"/>
              <a:t>Det är ok att bara vara med och träna och inte spela match om barnet önskar det. Informera i så fall oss tränare om det.</a:t>
            </a:r>
          </a:p>
        </p:txBody>
      </p:sp>
    </p:spTree>
    <p:extLst>
      <p:ext uri="{BB962C8B-B14F-4D97-AF65-F5344CB8AC3E}">
        <p14:creationId xmlns:p14="http://schemas.microsoft.com/office/powerpoint/2010/main" val="83166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536C5-5426-0BB8-C784-65AC3A38CAC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C8126EC-B86B-5B4B-52F9-38C864234DC5}"/>
              </a:ext>
            </a:extLst>
          </p:cNvPr>
          <p:cNvSpPr>
            <a:spLocks noGrp="1"/>
          </p:cNvSpPr>
          <p:nvPr>
            <p:ph type="title"/>
          </p:nvPr>
        </p:nvSpPr>
        <p:spPr/>
        <p:txBody>
          <a:bodyPr/>
          <a:lstStyle/>
          <a:p>
            <a:r>
              <a:rPr lang="sv-SE" dirty="0"/>
              <a:t>Föräldrars inspel till tränarna</a:t>
            </a:r>
          </a:p>
        </p:txBody>
      </p:sp>
      <p:sp>
        <p:nvSpPr>
          <p:cNvPr id="3" name="Platshållare för innehåll 2">
            <a:extLst>
              <a:ext uri="{FF2B5EF4-FFF2-40B4-BE49-F238E27FC236}">
                <a16:creationId xmlns:a16="http://schemas.microsoft.com/office/drawing/2014/main" id="{EFE89930-E83F-E0E7-30B7-2620B4BC9EFF}"/>
              </a:ext>
            </a:extLst>
          </p:cNvPr>
          <p:cNvSpPr>
            <a:spLocks noGrp="1"/>
          </p:cNvSpPr>
          <p:nvPr>
            <p:ph idx="1"/>
          </p:nvPr>
        </p:nvSpPr>
        <p:spPr/>
        <p:txBody>
          <a:bodyPr vert="horz" lIns="91440" tIns="45720" rIns="91440" bIns="45720" rtlCol="0" anchor="t">
            <a:normAutofit/>
          </a:bodyPr>
          <a:lstStyle/>
          <a:p>
            <a:endParaRPr lang="sv-SE" dirty="0"/>
          </a:p>
        </p:txBody>
      </p:sp>
    </p:spTree>
    <p:extLst>
      <p:ext uri="{BB962C8B-B14F-4D97-AF65-F5344CB8AC3E}">
        <p14:creationId xmlns:p14="http://schemas.microsoft.com/office/powerpoint/2010/main" val="906301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4841F-F3C7-C866-9BE6-E86FB887E821}"/>
              </a:ext>
            </a:extLst>
          </p:cNvPr>
          <p:cNvSpPr>
            <a:spLocks noGrp="1"/>
          </p:cNvSpPr>
          <p:nvPr>
            <p:ph type="title"/>
          </p:nvPr>
        </p:nvSpPr>
        <p:spPr/>
        <p:txBody>
          <a:bodyPr/>
          <a:lstStyle/>
          <a:p>
            <a:r>
              <a:rPr lang="sv-SE" dirty="0"/>
              <a:t>Presentation</a:t>
            </a:r>
          </a:p>
        </p:txBody>
      </p:sp>
      <p:sp>
        <p:nvSpPr>
          <p:cNvPr id="3" name="Content Placeholder 2">
            <a:extLst>
              <a:ext uri="{FF2B5EF4-FFF2-40B4-BE49-F238E27FC236}">
                <a16:creationId xmlns:a16="http://schemas.microsoft.com/office/drawing/2014/main" id="{B7984C6B-1145-B1B0-5059-AD66E54958C6}"/>
              </a:ext>
            </a:extLst>
          </p:cNvPr>
          <p:cNvSpPr>
            <a:spLocks noGrp="1"/>
          </p:cNvSpPr>
          <p:nvPr>
            <p:ph idx="1"/>
          </p:nvPr>
        </p:nvSpPr>
        <p:spPr/>
        <p:txBody>
          <a:bodyPr/>
          <a:lstStyle/>
          <a:p>
            <a:r>
              <a:rPr lang="sv-SE" dirty="0"/>
              <a:t>Tränare</a:t>
            </a:r>
          </a:p>
          <a:p>
            <a:r>
              <a:rPr lang="sv-SE" dirty="0"/>
              <a:t>Föräldragruppen</a:t>
            </a:r>
          </a:p>
          <a:p>
            <a:r>
              <a:rPr lang="sv-SE" dirty="0"/>
              <a:t>Föräldrar</a:t>
            </a:r>
          </a:p>
          <a:p>
            <a:endParaRPr lang="sv-SE" dirty="0"/>
          </a:p>
          <a:p>
            <a:pPr marL="0" indent="0">
              <a:buNone/>
            </a:pPr>
            <a:r>
              <a:rPr lang="sv-SE" dirty="0"/>
              <a:t>Namn och vem man är förälder till</a:t>
            </a:r>
          </a:p>
        </p:txBody>
      </p:sp>
    </p:spTree>
    <p:extLst>
      <p:ext uri="{BB962C8B-B14F-4D97-AF65-F5344CB8AC3E}">
        <p14:creationId xmlns:p14="http://schemas.microsoft.com/office/powerpoint/2010/main" val="1624783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AD5AF-7CE9-32E5-EAEB-7BE318BAEE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54AC71-837D-EE6F-40ED-9B20AEE942DC}"/>
              </a:ext>
            </a:extLst>
          </p:cNvPr>
          <p:cNvSpPr>
            <a:spLocks noGrp="1"/>
          </p:cNvSpPr>
          <p:nvPr>
            <p:ph type="title"/>
          </p:nvPr>
        </p:nvSpPr>
        <p:spPr/>
        <p:txBody>
          <a:bodyPr/>
          <a:lstStyle/>
          <a:p>
            <a:r>
              <a:rPr lang="sv-SE" dirty="0"/>
              <a:t>Agenda</a:t>
            </a:r>
          </a:p>
        </p:txBody>
      </p:sp>
      <p:sp>
        <p:nvSpPr>
          <p:cNvPr id="3" name="Content Placeholder 2">
            <a:extLst>
              <a:ext uri="{FF2B5EF4-FFF2-40B4-BE49-F238E27FC236}">
                <a16:creationId xmlns:a16="http://schemas.microsoft.com/office/drawing/2014/main" id="{463013DD-A711-9073-7836-541D99809441}"/>
              </a:ext>
            </a:extLst>
          </p:cNvPr>
          <p:cNvSpPr>
            <a:spLocks noGrp="1"/>
          </p:cNvSpPr>
          <p:nvPr>
            <p:ph idx="1"/>
          </p:nvPr>
        </p:nvSpPr>
        <p:spPr>
          <a:xfrm>
            <a:off x="677334" y="1337913"/>
            <a:ext cx="8596668" cy="5361270"/>
          </a:xfrm>
        </p:spPr>
        <p:txBody>
          <a:bodyPr>
            <a:normAutofit fontScale="92500" lnSpcReduction="20000"/>
          </a:bodyPr>
          <a:lstStyle/>
          <a:p>
            <a:r>
              <a:rPr lang="sv-SE" dirty="0"/>
              <a:t>Inledning och presentation</a:t>
            </a:r>
          </a:p>
          <a:p>
            <a:r>
              <a:rPr lang="sv-SE" dirty="0"/>
              <a:t>Kurs i trygghetsvärdar</a:t>
            </a:r>
          </a:p>
          <a:p>
            <a:r>
              <a:rPr lang="sv-SE" dirty="0"/>
              <a:t>Genomgång av de 10 föräldrabuden</a:t>
            </a:r>
          </a:p>
          <a:p>
            <a:r>
              <a:rPr lang="sv-SE" dirty="0"/>
              <a:t>Genomgång av föräldragruppen</a:t>
            </a:r>
          </a:p>
          <a:p>
            <a:pPr lvl="1"/>
            <a:r>
              <a:rPr lang="sv-SE" dirty="0"/>
              <a:t>Caféschema</a:t>
            </a:r>
          </a:p>
          <a:p>
            <a:pPr lvl="1"/>
            <a:r>
              <a:rPr lang="sv-SE" dirty="0"/>
              <a:t>Schema matchvärdar</a:t>
            </a:r>
          </a:p>
          <a:p>
            <a:pPr lvl="1"/>
            <a:r>
              <a:rPr lang="sv-SE" dirty="0"/>
              <a:t>Försäljning</a:t>
            </a:r>
          </a:p>
          <a:p>
            <a:pPr lvl="1"/>
            <a:r>
              <a:rPr lang="sv-SE" dirty="0"/>
              <a:t>Feedback från föräldragruppen</a:t>
            </a:r>
          </a:p>
          <a:p>
            <a:r>
              <a:rPr lang="sv-SE" dirty="0"/>
              <a:t>Genomgång av tränarna</a:t>
            </a:r>
          </a:p>
          <a:p>
            <a:pPr lvl="1"/>
            <a:r>
              <a:rPr lang="sv-SE" dirty="0"/>
              <a:t>De olika tränarnas ansvar och roller</a:t>
            </a:r>
          </a:p>
          <a:p>
            <a:pPr lvl="1"/>
            <a:r>
              <a:rPr lang="sv-SE" dirty="0"/>
              <a:t>Träningsplanering</a:t>
            </a:r>
          </a:p>
          <a:p>
            <a:pPr lvl="1"/>
            <a:r>
              <a:rPr lang="sv-SE" dirty="0"/>
              <a:t>Taktik</a:t>
            </a:r>
          </a:p>
          <a:p>
            <a:pPr lvl="1"/>
            <a:r>
              <a:rPr lang="sv-SE" dirty="0"/>
              <a:t>Målvaktstränare</a:t>
            </a:r>
          </a:p>
          <a:p>
            <a:pPr lvl="1"/>
            <a:r>
              <a:rPr lang="sv-SE" dirty="0"/>
              <a:t>Positioner för barnen</a:t>
            </a:r>
          </a:p>
          <a:p>
            <a:pPr lvl="1"/>
            <a:r>
              <a:rPr lang="sv-SE" dirty="0"/>
              <a:t>Föräldrars roll vid match</a:t>
            </a:r>
          </a:p>
          <a:p>
            <a:pPr lvl="1"/>
            <a:r>
              <a:rPr lang="sv-SE" dirty="0"/>
              <a:t>Föräldrarnas inspel till tränarna</a:t>
            </a:r>
          </a:p>
          <a:p>
            <a:endParaRPr lang="sv-SE" dirty="0"/>
          </a:p>
          <a:p>
            <a:endParaRPr lang="sv-SE" dirty="0"/>
          </a:p>
          <a:p>
            <a:endParaRPr lang="sv-SE" dirty="0"/>
          </a:p>
        </p:txBody>
      </p:sp>
    </p:spTree>
    <p:extLst>
      <p:ext uri="{BB962C8B-B14F-4D97-AF65-F5344CB8AC3E}">
        <p14:creationId xmlns:p14="http://schemas.microsoft.com/office/powerpoint/2010/main" val="906590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438B-B50E-6780-23E7-9988B4C78B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5460D5-0456-179E-3B0D-A1564E60782B}"/>
              </a:ext>
            </a:extLst>
          </p:cNvPr>
          <p:cNvSpPr>
            <a:spLocks noGrp="1"/>
          </p:cNvSpPr>
          <p:nvPr>
            <p:ph type="title"/>
          </p:nvPr>
        </p:nvSpPr>
        <p:spPr/>
        <p:txBody>
          <a:bodyPr/>
          <a:lstStyle/>
          <a:p>
            <a:r>
              <a:rPr lang="sv-SE" dirty="0"/>
              <a:t>Kurs i trygghetsvärdar (Viktor)</a:t>
            </a:r>
          </a:p>
        </p:txBody>
      </p:sp>
      <p:sp>
        <p:nvSpPr>
          <p:cNvPr id="3" name="Content Placeholder 2">
            <a:extLst>
              <a:ext uri="{FF2B5EF4-FFF2-40B4-BE49-F238E27FC236}">
                <a16:creationId xmlns:a16="http://schemas.microsoft.com/office/drawing/2014/main" id="{004DD5ED-6B2C-B3DC-2240-5A623CF2033C}"/>
              </a:ext>
            </a:extLst>
          </p:cNvPr>
          <p:cNvSpPr>
            <a:spLocks noGrp="1"/>
          </p:cNvSpPr>
          <p:nvPr>
            <p:ph idx="1"/>
          </p:nvPr>
        </p:nvSpPr>
        <p:spPr/>
        <p:txBody>
          <a:bodyPr/>
          <a:lstStyle/>
          <a:p>
            <a:pPr marL="0" indent="0">
              <a:buNone/>
            </a:pPr>
            <a:r>
              <a:rPr lang="sv-SE" dirty="0"/>
              <a:t>https://matchvard.lovable.app/</a:t>
            </a:r>
          </a:p>
        </p:txBody>
      </p:sp>
    </p:spTree>
    <p:extLst>
      <p:ext uri="{BB962C8B-B14F-4D97-AF65-F5344CB8AC3E}">
        <p14:creationId xmlns:p14="http://schemas.microsoft.com/office/powerpoint/2010/main" val="36266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B94B9-9959-570B-9815-6F3F15DD11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B322D9-E82D-A610-30B5-6D2E9910E9F0}"/>
              </a:ext>
            </a:extLst>
          </p:cNvPr>
          <p:cNvSpPr>
            <a:spLocks noGrp="1"/>
          </p:cNvSpPr>
          <p:nvPr>
            <p:ph type="title"/>
          </p:nvPr>
        </p:nvSpPr>
        <p:spPr/>
        <p:txBody>
          <a:bodyPr/>
          <a:lstStyle/>
          <a:p>
            <a:r>
              <a:rPr lang="sv-SE" dirty="0"/>
              <a:t>De 10 föräldrabuden (Viktor)</a:t>
            </a:r>
          </a:p>
        </p:txBody>
      </p:sp>
      <p:sp>
        <p:nvSpPr>
          <p:cNvPr id="3" name="Content Placeholder 2">
            <a:extLst>
              <a:ext uri="{FF2B5EF4-FFF2-40B4-BE49-F238E27FC236}">
                <a16:creationId xmlns:a16="http://schemas.microsoft.com/office/drawing/2014/main" id="{BEFA524B-5D3E-6EAF-19E4-7E93A69FD29C}"/>
              </a:ext>
            </a:extLst>
          </p:cNvPr>
          <p:cNvSpPr>
            <a:spLocks noGrp="1"/>
          </p:cNvSpPr>
          <p:nvPr>
            <p:ph idx="1"/>
          </p:nvPr>
        </p:nvSpPr>
        <p:spPr>
          <a:xfrm>
            <a:off x="677334" y="2242709"/>
            <a:ext cx="8596668" cy="4589670"/>
          </a:xfrm>
        </p:spPr>
        <p:txBody>
          <a:bodyPr>
            <a:normAutofit fontScale="92500" lnSpcReduction="10000"/>
          </a:bodyPr>
          <a:lstStyle/>
          <a:p>
            <a:r>
              <a:rPr lang="sv-SE" dirty="0"/>
              <a:t>Kom till träning och match – ditt barn vill det.</a:t>
            </a:r>
          </a:p>
          <a:p>
            <a:r>
              <a:rPr lang="sv-SE" dirty="0"/>
              <a:t>Uppmuntra alla spelarna i laget under matchen – inte bara din  dotter eller son.</a:t>
            </a:r>
          </a:p>
          <a:p>
            <a:r>
              <a:rPr lang="sv-SE" dirty="0"/>
              <a:t>Uppmuntra i både med och motgång – ge inte onödig kritik utan var positiv och vägledande.</a:t>
            </a:r>
          </a:p>
          <a:p>
            <a:r>
              <a:rPr lang="sv-SE" dirty="0"/>
              <a:t>Respektera hur tränaren disponerar spelarna – försök inte påverka  henne/honom under matchen och sätt Dig in i klubbens policy.</a:t>
            </a:r>
          </a:p>
          <a:p>
            <a:r>
              <a:rPr lang="sv-SE" dirty="0"/>
              <a:t>Se domaren som en vägledare – kritisera aldrig hans/hennes bedömning.</a:t>
            </a:r>
          </a:p>
          <a:p>
            <a:r>
              <a:rPr lang="sv-SE" dirty="0"/>
              <a:t>Uppmuntra ditt barn att delta – pressa inte.</a:t>
            </a:r>
          </a:p>
          <a:p>
            <a:r>
              <a:rPr lang="sv-SE" dirty="0"/>
              <a:t>Fråga om matchen var rolig, spännande och just – inte bara vad resultatet blev.</a:t>
            </a:r>
          </a:p>
          <a:p>
            <a:r>
              <a:rPr lang="sv-SE" dirty="0"/>
              <a:t>Se till att ditt barn har förnuftig utrustning – överdriv inte.</a:t>
            </a:r>
          </a:p>
          <a:p>
            <a:r>
              <a:rPr lang="sv-SE" dirty="0"/>
              <a:t>Respektera föreningens ungdomsarbete och policy. Kom på de årliga mötena där man resonerar om principer etc. Du behöver inte andra förutsättningar för att delta i föreningens arbete än lust och engagemang.</a:t>
            </a:r>
          </a:p>
          <a:p>
            <a:r>
              <a:rPr lang="sv-SE" dirty="0"/>
              <a:t>Tänk på att det är ditt barn som spelar fotboll – det är inte Du själv.</a:t>
            </a:r>
          </a:p>
        </p:txBody>
      </p:sp>
      <p:pic>
        <p:nvPicPr>
          <p:cNvPr id="5" name="Picture 4">
            <a:extLst>
              <a:ext uri="{FF2B5EF4-FFF2-40B4-BE49-F238E27FC236}">
                <a16:creationId xmlns:a16="http://schemas.microsoft.com/office/drawing/2014/main" id="{D61A7B1C-8924-1F7B-8070-72DADABE7F2B}"/>
              </a:ext>
            </a:extLst>
          </p:cNvPr>
          <p:cNvPicPr>
            <a:picLocks noChangeAspect="1"/>
          </p:cNvPicPr>
          <p:nvPr/>
        </p:nvPicPr>
        <p:blipFill>
          <a:blip r:embed="rId2"/>
          <a:stretch>
            <a:fillRect/>
          </a:stretch>
        </p:blipFill>
        <p:spPr>
          <a:xfrm>
            <a:off x="781593" y="1183645"/>
            <a:ext cx="3535966" cy="901325"/>
          </a:xfrm>
          <a:prstGeom prst="rect">
            <a:avLst/>
          </a:prstGeom>
        </p:spPr>
      </p:pic>
    </p:spTree>
    <p:extLst>
      <p:ext uri="{BB962C8B-B14F-4D97-AF65-F5344CB8AC3E}">
        <p14:creationId xmlns:p14="http://schemas.microsoft.com/office/powerpoint/2010/main" val="2358804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73486-DB6D-E4E3-09AD-9E1E58AED5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29D5F2-7257-1FDE-ECD6-63B0ADECF5C8}"/>
              </a:ext>
            </a:extLst>
          </p:cNvPr>
          <p:cNvSpPr>
            <a:spLocks noGrp="1"/>
          </p:cNvSpPr>
          <p:nvPr>
            <p:ph type="title"/>
          </p:nvPr>
        </p:nvSpPr>
        <p:spPr/>
        <p:txBody>
          <a:bodyPr/>
          <a:lstStyle/>
          <a:p>
            <a:r>
              <a:rPr lang="sv-SE" dirty="0"/>
              <a:t>Genomgång från föräldragruppen</a:t>
            </a:r>
          </a:p>
        </p:txBody>
      </p:sp>
      <p:sp>
        <p:nvSpPr>
          <p:cNvPr id="3" name="Content Placeholder 2">
            <a:extLst>
              <a:ext uri="{FF2B5EF4-FFF2-40B4-BE49-F238E27FC236}">
                <a16:creationId xmlns:a16="http://schemas.microsoft.com/office/drawing/2014/main" id="{8C97C62B-342D-CCEA-FAA6-E944BD176B1F}"/>
              </a:ext>
            </a:extLst>
          </p:cNvPr>
          <p:cNvSpPr>
            <a:spLocks noGrp="1"/>
          </p:cNvSpPr>
          <p:nvPr>
            <p:ph idx="1"/>
          </p:nvPr>
        </p:nvSpPr>
        <p:spPr/>
        <p:txBody>
          <a:bodyPr/>
          <a:lstStyle/>
          <a:p>
            <a:r>
              <a:rPr lang="sv-SE" dirty="0"/>
              <a:t>Caféschema</a:t>
            </a:r>
          </a:p>
          <a:p>
            <a:r>
              <a:rPr lang="sv-SE" dirty="0"/>
              <a:t>Schema matchvärdar</a:t>
            </a:r>
          </a:p>
          <a:p>
            <a:r>
              <a:rPr lang="sv-SE" dirty="0"/>
              <a:t>Försäljning</a:t>
            </a:r>
          </a:p>
          <a:p>
            <a:r>
              <a:rPr lang="sv-SE" dirty="0"/>
              <a:t>Feedback till föräldragruppen</a:t>
            </a:r>
          </a:p>
          <a:p>
            <a:endParaRPr lang="sv-SE" dirty="0"/>
          </a:p>
        </p:txBody>
      </p:sp>
    </p:spTree>
    <p:extLst>
      <p:ext uri="{BB962C8B-B14F-4D97-AF65-F5344CB8AC3E}">
        <p14:creationId xmlns:p14="http://schemas.microsoft.com/office/powerpoint/2010/main" val="653680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88B5A-FFC3-87FE-6AAE-A8BD61D5A8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80EF44-520C-7023-28BC-0B2F90A60C28}"/>
              </a:ext>
            </a:extLst>
          </p:cNvPr>
          <p:cNvSpPr>
            <a:spLocks noGrp="1"/>
          </p:cNvSpPr>
          <p:nvPr>
            <p:ph type="title"/>
          </p:nvPr>
        </p:nvSpPr>
        <p:spPr/>
        <p:txBody>
          <a:bodyPr/>
          <a:lstStyle/>
          <a:p>
            <a:r>
              <a:rPr lang="sv-SE" dirty="0"/>
              <a:t>Genomgång från tränarna</a:t>
            </a:r>
          </a:p>
        </p:txBody>
      </p:sp>
      <p:sp>
        <p:nvSpPr>
          <p:cNvPr id="3" name="Content Placeholder 2">
            <a:extLst>
              <a:ext uri="{FF2B5EF4-FFF2-40B4-BE49-F238E27FC236}">
                <a16:creationId xmlns:a16="http://schemas.microsoft.com/office/drawing/2014/main" id="{2D222C05-1707-8D70-6D12-C25E2BDF46AA}"/>
              </a:ext>
            </a:extLst>
          </p:cNvPr>
          <p:cNvSpPr>
            <a:spLocks noGrp="1"/>
          </p:cNvSpPr>
          <p:nvPr>
            <p:ph idx="1"/>
          </p:nvPr>
        </p:nvSpPr>
        <p:spPr/>
        <p:txBody>
          <a:bodyPr/>
          <a:lstStyle/>
          <a:p>
            <a:r>
              <a:rPr lang="sv-SE" dirty="0"/>
              <a:t>De olika tränarnas roller och ansvar</a:t>
            </a:r>
          </a:p>
          <a:p>
            <a:r>
              <a:rPr lang="sv-SE" dirty="0"/>
              <a:t>Träningsplanering</a:t>
            </a:r>
          </a:p>
          <a:p>
            <a:r>
              <a:rPr lang="sv-SE" dirty="0"/>
              <a:t>Taktik</a:t>
            </a:r>
          </a:p>
          <a:p>
            <a:r>
              <a:rPr lang="sv-SE" dirty="0"/>
              <a:t>Målvaktsträning</a:t>
            </a:r>
          </a:p>
          <a:p>
            <a:r>
              <a:rPr lang="sv-SE" dirty="0"/>
              <a:t>Positioner för barnen</a:t>
            </a:r>
          </a:p>
          <a:p>
            <a:r>
              <a:rPr lang="sv-SE" dirty="0"/>
              <a:t>Föräldrars roll vid match</a:t>
            </a:r>
          </a:p>
          <a:p>
            <a:r>
              <a:rPr lang="sv-SE" dirty="0"/>
              <a:t>Närvaro på träning och match</a:t>
            </a:r>
          </a:p>
          <a:p>
            <a:r>
              <a:rPr lang="sv-SE" dirty="0"/>
              <a:t>Föräldrarnas inspel till oss tränare</a:t>
            </a:r>
          </a:p>
          <a:p>
            <a:endParaRPr lang="sv-SE" dirty="0"/>
          </a:p>
        </p:txBody>
      </p:sp>
    </p:spTree>
    <p:extLst>
      <p:ext uri="{BB962C8B-B14F-4D97-AF65-F5344CB8AC3E}">
        <p14:creationId xmlns:p14="http://schemas.microsoft.com/office/powerpoint/2010/main" val="1388603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3DC9BF-2D73-0340-6D64-0CA7A52453D1}"/>
              </a:ext>
            </a:extLst>
          </p:cNvPr>
          <p:cNvSpPr>
            <a:spLocks noGrp="1"/>
          </p:cNvSpPr>
          <p:nvPr>
            <p:ph type="title"/>
          </p:nvPr>
        </p:nvSpPr>
        <p:spPr/>
        <p:txBody>
          <a:bodyPr/>
          <a:lstStyle/>
          <a:p>
            <a:r>
              <a:rPr lang="sv-SE"/>
              <a:t>De olika tränarnas roller och ansvar (Georges)</a:t>
            </a:r>
          </a:p>
        </p:txBody>
      </p:sp>
      <p:graphicFrame>
        <p:nvGraphicFramePr>
          <p:cNvPr id="23" name="Platshållare för innehåll 22">
            <a:extLst>
              <a:ext uri="{FF2B5EF4-FFF2-40B4-BE49-F238E27FC236}">
                <a16:creationId xmlns:a16="http://schemas.microsoft.com/office/drawing/2014/main" id="{32BC229C-A129-0739-F975-D9A49017D6BB}"/>
              </a:ext>
            </a:extLst>
          </p:cNvPr>
          <p:cNvGraphicFramePr>
            <a:graphicFrameLocks noGrp="1"/>
          </p:cNvGraphicFramePr>
          <p:nvPr>
            <p:ph idx="1"/>
          </p:nvPr>
        </p:nvGraphicFramePr>
        <p:xfrm>
          <a:off x="677863" y="2160588"/>
          <a:ext cx="8596311" cy="3924300"/>
        </p:xfrm>
        <a:graphic>
          <a:graphicData uri="http://schemas.openxmlformats.org/drawingml/2006/table">
            <a:tbl>
              <a:tblPr bandRow="1">
                <a:tableStyleId>{5C22544A-7EE6-4342-B048-85BDC9FD1C3A}</a:tableStyleId>
              </a:tblPr>
              <a:tblGrid>
                <a:gridCol w="2865437">
                  <a:extLst>
                    <a:ext uri="{9D8B030D-6E8A-4147-A177-3AD203B41FA5}">
                      <a16:colId xmlns:a16="http://schemas.microsoft.com/office/drawing/2014/main" val="4214068112"/>
                    </a:ext>
                  </a:extLst>
                </a:gridCol>
                <a:gridCol w="2865437">
                  <a:extLst>
                    <a:ext uri="{9D8B030D-6E8A-4147-A177-3AD203B41FA5}">
                      <a16:colId xmlns:a16="http://schemas.microsoft.com/office/drawing/2014/main" val="1966194863"/>
                    </a:ext>
                  </a:extLst>
                </a:gridCol>
                <a:gridCol w="2865437">
                  <a:extLst>
                    <a:ext uri="{9D8B030D-6E8A-4147-A177-3AD203B41FA5}">
                      <a16:colId xmlns:a16="http://schemas.microsoft.com/office/drawing/2014/main" val="3703418592"/>
                    </a:ext>
                  </a:extLst>
                </a:gridCol>
              </a:tblGrid>
              <a:tr h="190500">
                <a:tc>
                  <a:txBody>
                    <a:bodyPr/>
                    <a:lstStyle/>
                    <a:p>
                      <a:pPr rtl="0" fontAlgn="b">
                        <a:buNone/>
                      </a:pPr>
                      <a:r>
                        <a:rPr lang="sv-SE" sz="1100" b="1">
                          <a:effectLst/>
                          <a:latin typeface="Calibri" panose="020F0502020204030204" pitchFamily="34" charset="0"/>
                        </a:rPr>
                        <a:t>Ansvarsområde</a:t>
                      </a:r>
                    </a:p>
                  </a:txBody>
                  <a:tcPr marL="28575" marR="28575" marT="0" marB="0" anchor="b">
                    <a:lnL>
                      <a:noFill/>
                    </a:lnL>
                    <a:lnR w="9525" cap="flat" cmpd="sng" algn="ctr">
                      <a:solidFill>
                        <a:srgbClr val="FFFFFF"/>
                      </a:solidFill>
                      <a:prstDash val="solid"/>
                      <a:round/>
                      <a:headEnd type="none" w="med" len="med"/>
                      <a:tailEnd type="none" w="med" len="med"/>
                    </a:lnR>
                    <a:lnT>
                      <a:noFill/>
                    </a:lnT>
                    <a:lnB w="9525" cap="flat" cmpd="sng" algn="ctr">
                      <a:solidFill>
                        <a:srgbClr val="FFFFFF"/>
                      </a:solidFill>
                      <a:prstDash val="solid"/>
                      <a:round/>
                      <a:headEnd type="none" w="med" len="med"/>
                      <a:tailEnd type="none" w="med" len="med"/>
                    </a:lnB>
                    <a:solidFill>
                      <a:srgbClr val="BDD7EE"/>
                    </a:solidFill>
                  </a:tcPr>
                </a:tc>
                <a:tc>
                  <a:txBody>
                    <a:bodyPr/>
                    <a:lstStyle/>
                    <a:p>
                      <a:pPr rtl="0" fontAlgn="b">
                        <a:buNone/>
                      </a:pPr>
                      <a:r>
                        <a:rPr lang="sv-SE" sz="1100" b="1">
                          <a:effectLst/>
                          <a:latin typeface="Calibri" panose="020F0502020204030204" pitchFamily="34" charset="0"/>
                        </a:rPr>
                        <a:t>Uppgifter (samlat)</a:t>
                      </a:r>
                    </a:p>
                  </a:txBody>
                  <a:tcPr marL="28575" marR="28575" marT="0" marB="0"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a:noFill/>
                    </a:lnT>
                    <a:lnB w="9525" cap="flat" cmpd="sng" algn="ctr">
                      <a:solidFill>
                        <a:srgbClr val="FFFFFF"/>
                      </a:solidFill>
                      <a:prstDash val="solid"/>
                      <a:round/>
                      <a:headEnd type="none" w="med" len="med"/>
                      <a:tailEnd type="none" w="med" len="med"/>
                    </a:lnB>
                    <a:solidFill>
                      <a:srgbClr val="BDD7EE"/>
                    </a:solidFill>
                  </a:tcPr>
                </a:tc>
                <a:tc>
                  <a:txBody>
                    <a:bodyPr/>
                    <a:lstStyle/>
                    <a:p>
                      <a:pPr rtl="0" fontAlgn="b">
                        <a:buNone/>
                      </a:pPr>
                      <a:r>
                        <a:rPr lang="sv-SE" sz="1100" b="1">
                          <a:effectLst/>
                          <a:latin typeface="Calibri" panose="020F0502020204030204" pitchFamily="34" charset="0"/>
                        </a:rPr>
                        <a:t>Ansvarig(a)</a:t>
                      </a:r>
                    </a:p>
                  </a:txBody>
                  <a:tcPr marL="28575" marR="28575" marT="0" marB="0" anchor="b">
                    <a:lnL w="9525" cap="flat" cmpd="sng" algn="ctr">
                      <a:solidFill>
                        <a:srgbClr val="FFFFFF"/>
                      </a:solidFill>
                      <a:prstDash val="solid"/>
                      <a:round/>
                      <a:headEnd type="none" w="med" len="med"/>
                      <a:tailEnd type="none" w="med" len="med"/>
                    </a:lnL>
                    <a:lnR>
                      <a:noFill/>
                    </a:lnR>
                    <a:lnT>
                      <a:noFill/>
                    </a:lnT>
                    <a:lnB w="9525" cap="flat" cmpd="sng" algn="ctr">
                      <a:solidFill>
                        <a:srgbClr val="FFFFFF"/>
                      </a:solidFill>
                      <a:prstDash val="solid"/>
                      <a:round/>
                      <a:headEnd type="none" w="med" len="med"/>
                      <a:tailEnd type="none" w="med" len="med"/>
                    </a:lnB>
                    <a:solidFill>
                      <a:srgbClr val="BDD7EE"/>
                    </a:solidFill>
                  </a:tcPr>
                </a:tc>
                <a:extLst>
                  <a:ext uri="{0D108BD9-81ED-4DB2-BD59-A6C34878D82A}">
                    <a16:rowId xmlns:a16="http://schemas.microsoft.com/office/drawing/2014/main" val="4059770628"/>
                  </a:ext>
                </a:extLst>
              </a:tr>
              <a:tr h="190500">
                <a:tc>
                  <a:txBody>
                    <a:bodyPr/>
                    <a:lstStyle/>
                    <a:p>
                      <a:pPr rtl="0" fontAlgn="t">
                        <a:buNone/>
                      </a:pPr>
                      <a:r>
                        <a:rPr lang="sv-SE" sz="1100" b="0">
                          <a:effectLst/>
                          <a:latin typeface="Calibri" panose="020F0502020204030204" pitchFamily="34" charset="0"/>
                        </a:rPr>
                        <a:t>Fotboll</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 Planera träningar med utvecklingstanke</a:t>
                      </a:r>
                      <a:br>
                        <a:rPr lang="sv-SE" sz="1100" b="0">
                          <a:effectLst/>
                          <a:latin typeface="Calibri" panose="020F0502020204030204" pitchFamily="34" charset="0"/>
                        </a:rPr>
                      </a:br>
                      <a:r>
                        <a:rPr lang="sv-SE" sz="1100" b="0">
                          <a:effectLst/>
                          <a:latin typeface="Calibri" panose="020F0502020204030204" pitchFamily="34" charset="0"/>
                        </a:rPr>
                        <a:t>• Taktik och spelsätt</a:t>
                      </a:r>
                      <a:br>
                        <a:rPr lang="sv-SE" sz="1100" b="0">
                          <a:effectLst/>
                          <a:latin typeface="Calibri" panose="020F0502020204030204" pitchFamily="34" charset="0"/>
                        </a:rPr>
                      </a:br>
                      <a:r>
                        <a:rPr lang="sv-SE" sz="1100" b="0">
                          <a:effectLst/>
                          <a:latin typeface="Calibri" panose="020F0502020204030204" pitchFamily="34" charset="0"/>
                        </a:rPr>
                        <a:t>• Fördela lag inför säsong</a:t>
                      </a:r>
                      <a:br>
                        <a:rPr lang="sv-SE" sz="1100" b="0">
                          <a:effectLst/>
                          <a:latin typeface="Calibri" panose="020F0502020204030204" pitchFamily="34" charset="0"/>
                        </a:rPr>
                      </a:br>
                      <a:r>
                        <a:rPr lang="sv-SE" sz="1100" b="0">
                          <a:effectLst/>
                          <a:latin typeface="Calibri" panose="020F0502020204030204" pitchFamily="34" charset="0"/>
                        </a:rPr>
                        <a:t>• Byten och matchplanering</a:t>
                      </a:r>
                      <a:br>
                        <a:rPr lang="sv-SE" sz="1100" b="0">
                          <a:effectLst/>
                          <a:latin typeface="Calibri" panose="020F0502020204030204" pitchFamily="34" charset="0"/>
                        </a:rPr>
                      </a:br>
                      <a:r>
                        <a:rPr lang="sv-SE" sz="1100" b="0">
                          <a:effectLst/>
                          <a:latin typeface="Calibri" panose="020F0502020204030204" pitchFamily="34" charset="0"/>
                        </a:rPr>
                        <a:t>• Spelarutbildningsplan (ÄIK)</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Huvudansvar: Georges, Christoffer</a:t>
                      </a:r>
                      <a:br>
                        <a:rPr lang="sv-SE" sz="1100" b="0">
                          <a:effectLst/>
                          <a:latin typeface="Calibri" panose="020F0502020204030204" pitchFamily="34" charset="0"/>
                        </a:rPr>
                      </a:br>
                      <a:r>
                        <a:rPr lang="sv-SE" sz="1100" b="0">
                          <a:effectLst/>
                          <a:latin typeface="Calibri" panose="020F0502020204030204" pitchFamily="34" charset="0"/>
                        </a:rPr>
                        <a:t>Stöd: Viktor, Charlie, Daniel</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393119053"/>
                  </a:ext>
                </a:extLst>
              </a:tr>
              <a:tr h="190500">
                <a:tc>
                  <a:txBody>
                    <a:bodyPr/>
                    <a:lstStyle/>
                    <a:p>
                      <a:pPr rtl="0" fontAlgn="t">
                        <a:buNone/>
                      </a:pPr>
                      <a:r>
                        <a:rPr lang="sv-SE" sz="1100" b="0">
                          <a:effectLst/>
                          <a:latin typeface="Calibri" panose="020F0502020204030204" pitchFamily="34" charset="0"/>
                        </a:rPr>
                        <a:t>Utskick</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tc>
                  <a:txBody>
                    <a:bodyPr/>
                    <a:lstStyle/>
                    <a:p>
                      <a:pPr rtl="0" fontAlgn="t">
                        <a:buNone/>
                      </a:pPr>
                      <a:r>
                        <a:rPr lang="sv-SE" sz="1100" b="0">
                          <a:effectLst/>
                          <a:latin typeface="Calibri" panose="020F0502020204030204" pitchFamily="34" charset="0"/>
                        </a:rPr>
                        <a:t>• Nyheter</a:t>
                      </a:r>
                      <a:br>
                        <a:rPr lang="sv-SE" sz="1100" b="0">
                          <a:effectLst/>
                          <a:latin typeface="Calibri" panose="020F0502020204030204" pitchFamily="34" charset="0"/>
                        </a:rPr>
                      </a:br>
                      <a:r>
                        <a:rPr lang="sv-SE" sz="1100" b="0">
                          <a:effectLst/>
                          <a:latin typeface="Calibri" panose="020F0502020204030204" pitchFamily="34" charset="0"/>
                        </a:rPr>
                        <a:t>• Kallelser</a:t>
                      </a:r>
                      <a:br>
                        <a:rPr lang="sv-SE" sz="1100" b="0">
                          <a:effectLst/>
                          <a:latin typeface="Calibri" panose="020F0502020204030204" pitchFamily="34" charset="0"/>
                        </a:rPr>
                      </a:br>
                      <a:r>
                        <a:rPr lang="sv-SE" sz="1100" b="0">
                          <a:effectLst/>
                          <a:latin typeface="Calibri" panose="020F0502020204030204" pitchFamily="34" charset="0"/>
                        </a:rPr>
                        <a:t>• Information via laget.se</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tc>
                  <a:txBody>
                    <a:bodyPr/>
                    <a:lstStyle/>
                    <a:p>
                      <a:pPr rtl="0" fontAlgn="t">
                        <a:buNone/>
                      </a:pPr>
                      <a:r>
                        <a:rPr lang="sv-SE" sz="1100" b="0">
                          <a:effectLst/>
                          <a:latin typeface="Calibri" panose="020F0502020204030204" pitchFamily="34" charset="0"/>
                        </a:rPr>
                        <a:t>Petter</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29576311"/>
                  </a:ext>
                </a:extLst>
              </a:tr>
              <a:tr h="190500">
                <a:tc>
                  <a:txBody>
                    <a:bodyPr/>
                    <a:lstStyle/>
                    <a:p>
                      <a:pPr rtl="0" fontAlgn="t">
                        <a:buNone/>
                      </a:pPr>
                      <a:r>
                        <a:rPr lang="sv-SE" sz="1100" b="0">
                          <a:effectLst/>
                          <a:latin typeface="Calibri" panose="020F0502020204030204" pitchFamily="34" charset="0"/>
                        </a:rPr>
                        <a:t>Cuper och träningsmatcher</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 Leta och boka cuper och träningsmatcher</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Georges</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053159824"/>
                  </a:ext>
                </a:extLst>
              </a:tr>
              <a:tr h="190500">
                <a:tc>
                  <a:txBody>
                    <a:bodyPr/>
                    <a:lstStyle/>
                    <a:p>
                      <a:pPr rtl="0" fontAlgn="t">
                        <a:buNone/>
                      </a:pPr>
                      <a:r>
                        <a:rPr lang="sv-SE" sz="1100" b="0">
                          <a:effectLst/>
                          <a:latin typeface="Calibri" panose="020F0502020204030204" pitchFamily="34" charset="0"/>
                        </a:rPr>
                        <a:t>Föräldragrupp</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tc>
                  <a:txBody>
                    <a:bodyPr/>
                    <a:lstStyle/>
                    <a:p>
                      <a:pPr rtl="0" fontAlgn="t">
                        <a:buNone/>
                      </a:pPr>
                      <a:r>
                        <a:rPr lang="sv-SE" sz="1100" b="0">
                          <a:effectLst/>
                          <a:latin typeface="Calibri" panose="020F0502020204030204" pitchFamily="34" charset="0"/>
                        </a:rPr>
                        <a:t>• Kontakt med föräldragruppen</a:t>
                      </a:r>
                      <a:br>
                        <a:rPr lang="sv-SE" sz="1100" b="0">
                          <a:effectLst/>
                          <a:latin typeface="Calibri" panose="020F0502020204030204" pitchFamily="34" charset="0"/>
                        </a:rPr>
                      </a:br>
                      <a:r>
                        <a:rPr lang="sv-SE" sz="1100" b="0">
                          <a:effectLst/>
                          <a:latin typeface="Calibri" panose="020F0502020204030204" pitchFamily="34" charset="0"/>
                        </a:rPr>
                        <a:t>• Påminna om aktiviteter</a:t>
                      </a:r>
                      <a:br>
                        <a:rPr lang="sv-SE" sz="1100" b="0">
                          <a:effectLst/>
                          <a:latin typeface="Calibri" panose="020F0502020204030204" pitchFamily="34" charset="0"/>
                        </a:rPr>
                      </a:br>
                      <a:r>
                        <a:rPr lang="sv-SE" sz="1100" b="0">
                          <a:effectLst/>
                          <a:latin typeface="Calibri" panose="020F0502020204030204" pitchFamily="34" charset="0"/>
                        </a:rPr>
                        <a:t>• Boka föräldramöten</a:t>
                      </a:r>
                      <a:br>
                        <a:rPr lang="sv-SE" sz="1100" b="0">
                          <a:effectLst/>
                          <a:latin typeface="Calibri" panose="020F0502020204030204" pitchFamily="34" charset="0"/>
                        </a:rPr>
                      </a:br>
                      <a:r>
                        <a:rPr lang="sv-SE" sz="1100" b="0">
                          <a:effectLst/>
                          <a:latin typeface="Calibri" panose="020F0502020204030204" pitchFamily="34" charset="0"/>
                        </a:rPr>
                        <a:t>* Hantera lagkassa kopplat till cuper</a:t>
                      </a:r>
                      <a:br>
                        <a:rPr lang="sv-SE" sz="1100" b="0">
                          <a:effectLst/>
                          <a:latin typeface="Calibri" panose="020F0502020204030204" pitchFamily="34" charset="0"/>
                        </a:rPr>
                      </a:br>
                      <a:r>
                        <a:rPr lang="sv-SE" sz="1100" b="0">
                          <a:effectLst/>
                          <a:latin typeface="Calibri" panose="020F0502020204030204" pitchFamily="34" charset="0"/>
                        </a:rPr>
                        <a:t>* Kioskförsäljning</a:t>
                      </a:r>
                      <a:br>
                        <a:rPr lang="sv-SE" sz="1100" b="0">
                          <a:effectLst/>
                          <a:latin typeface="Calibri" panose="020F0502020204030204" pitchFamily="34" charset="0"/>
                        </a:rPr>
                      </a:br>
                      <a:r>
                        <a:rPr lang="sv-SE" sz="1100" b="0">
                          <a:effectLst/>
                          <a:latin typeface="Calibri" panose="020F0502020204030204" pitchFamily="34" charset="0"/>
                        </a:rPr>
                        <a:t>* Matchvärd</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tc>
                  <a:txBody>
                    <a:bodyPr/>
                    <a:lstStyle/>
                    <a:p>
                      <a:pPr rtl="0" fontAlgn="t">
                        <a:buNone/>
                      </a:pPr>
                      <a:r>
                        <a:rPr lang="sv-SE" sz="1100" b="0">
                          <a:effectLst/>
                          <a:latin typeface="Calibri" panose="020F0502020204030204" pitchFamily="34" charset="0"/>
                        </a:rPr>
                        <a:t>Viktor</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61323380"/>
                  </a:ext>
                </a:extLst>
              </a:tr>
              <a:tr h="190500">
                <a:tc>
                  <a:txBody>
                    <a:bodyPr/>
                    <a:lstStyle/>
                    <a:p>
                      <a:pPr rtl="0" fontAlgn="t">
                        <a:buNone/>
                      </a:pPr>
                      <a:r>
                        <a:rPr lang="sv-SE" sz="1100" b="0">
                          <a:effectLst/>
                          <a:latin typeface="Calibri" panose="020F0502020204030204" pitchFamily="34" charset="0"/>
                        </a:rPr>
                        <a:t>Material</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 Träningsmaterial (bollar m.m.)</a:t>
                      </a:r>
                      <a:br>
                        <a:rPr lang="sv-SE" sz="1100" b="0">
                          <a:effectLst/>
                          <a:latin typeface="Calibri" panose="020F0502020204030204" pitchFamily="34" charset="0"/>
                        </a:rPr>
                      </a:br>
                      <a:r>
                        <a:rPr lang="sv-SE" sz="1100" b="0">
                          <a:effectLst/>
                          <a:latin typeface="Calibri" panose="020F0502020204030204" pitchFamily="34" charset="0"/>
                        </a:rPr>
                        <a:t>• Kontakt med Ulf &amp; Claes</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Viktor</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1862563594"/>
                  </a:ext>
                </a:extLst>
              </a:tr>
              <a:tr h="190500">
                <a:tc>
                  <a:txBody>
                    <a:bodyPr/>
                    <a:lstStyle/>
                    <a:p>
                      <a:pPr rtl="0" fontAlgn="t">
                        <a:buNone/>
                      </a:pPr>
                      <a:r>
                        <a:rPr lang="sv-SE" sz="1100" b="0">
                          <a:effectLst/>
                          <a:latin typeface="Calibri" panose="020F0502020204030204" pitchFamily="34" charset="0"/>
                        </a:rPr>
                        <a:t>Utbildning</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tc>
                  <a:txBody>
                    <a:bodyPr/>
                    <a:lstStyle/>
                    <a:p>
                      <a:pPr rtl="0" fontAlgn="t">
                        <a:buNone/>
                      </a:pPr>
                      <a:r>
                        <a:rPr lang="sv-SE" sz="1100" b="0">
                          <a:effectLst/>
                          <a:latin typeface="Calibri" panose="020F0502020204030204" pitchFamily="34" charset="0"/>
                        </a:rPr>
                        <a:t>• Hitta ledarutbildningar</a:t>
                      </a:r>
                      <a:br>
                        <a:rPr lang="sv-SE" sz="1100" b="0">
                          <a:effectLst/>
                          <a:latin typeface="Calibri" panose="020F0502020204030204" pitchFamily="34" charset="0"/>
                        </a:rPr>
                      </a:br>
                      <a:r>
                        <a:rPr lang="sv-SE" sz="1100" b="0">
                          <a:effectLst/>
                          <a:latin typeface="Calibri" panose="020F0502020204030204" pitchFamily="34" charset="0"/>
                        </a:rPr>
                        <a:t>• Föreslå gemensamma utbildningar</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tc>
                  <a:txBody>
                    <a:bodyPr/>
                    <a:lstStyle/>
                    <a:p>
                      <a:pPr rtl="0" fontAlgn="t">
                        <a:buNone/>
                      </a:pPr>
                      <a:r>
                        <a:rPr lang="sv-SE" sz="1100" b="0">
                          <a:effectLst/>
                          <a:latin typeface="Calibri" panose="020F0502020204030204" pitchFamily="34" charset="0"/>
                        </a:rPr>
                        <a:t>Charlie</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6F1"/>
                    </a:solidFill>
                  </a:tcPr>
                </a:tc>
                <a:extLst>
                  <a:ext uri="{0D108BD9-81ED-4DB2-BD59-A6C34878D82A}">
                    <a16:rowId xmlns:a16="http://schemas.microsoft.com/office/drawing/2014/main" val="1454315081"/>
                  </a:ext>
                </a:extLst>
              </a:tr>
              <a:tr h="190500">
                <a:tc>
                  <a:txBody>
                    <a:bodyPr/>
                    <a:lstStyle/>
                    <a:p>
                      <a:pPr rtl="0" fontAlgn="t">
                        <a:buNone/>
                      </a:pPr>
                      <a:r>
                        <a:rPr lang="sv-SE" sz="1100" b="0">
                          <a:effectLst/>
                          <a:latin typeface="Calibri" panose="020F0502020204030204" pitchFamily="34" charset="0"/>
                        </a:rPr>
                        <a:t>Domare</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 Boka domare</a:t>
                      </a:r>
                      <a:br>
                        <a:rPr lang="sv-SE" sz="1100" b="0">
                          <a:effectLst/>
                          <a:latin typeface="Calibri" panose="020F0502020204030204" pitchFamily="34" charset="0"/>
                        </a:rPr>
                      </a:br>
                      <a:r>
                        <a:rPr lang="sv-SE" sz="1100" b="0">
                          <a:effectLst/>
                          <a:latin typeface="Calibri" panose="020F0502020204030204" pitchFamily="34" charset="0"/>
                        </a:rPr>
                        <a:t>• Betala domare</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tc>
                  <a:txBody>
                    <a:bodyPr/>
                    <a:lstStyle/>
                    <a:p>
                      <a:pPr rtl="0" fontAlgn="t">
                        <a:buNone/>
                      </a:pPr>
                      <a:r>
                        <a:rPr lang="sv-SE" sz="1100" b="0">
                          <a:effectLst/>
                          <a:latin typeface="Calibri" panose="020F0502020204030204" pitchFamily="34" charset="0"/>
                        </a:rPr>
                        <a:t>Daniel</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B8CCE4"/>
                    </a:solidFill>
                  </a:tcPr>
                </a:tc>
                <a:extLst>
                  <a:ext uri="{0D108BD9-81ED-4DB2-BD59-A6C34878D82A}">
                    <a16:rowId xmlns:a16="http://schemas.microsoft.com/office/drawing/2014/main" val="3517687649"/>
                  </a:ext>
                </a:extLst>
              </a:tr>
              <a:tr h="190500">
                <a:tc>
                  <a:txBody>
                    <a:bodyPr/>
                    <a:lstStyle/>
                    <a:p>
                      <a:pPr rtl="0" fontAlgn="t">
                        <a:buNone/>
                      </a:pPr>
                      <a:r>
                        <a:rPr lang="sv-SE" sz="1100" b="0">
                          <a:effectLst/>
                          <a:latin typeface="Calibri" panose="020F0502020204030204" pitchFamily="34" charset="0"/>
                        </a:rPr>
                        <a:t>Stöd på plats</a:t>
                      </a:r>
                    </a:p>
                  </a:txBody>
                  <a:tcPr marL="28575" marR="28575" marT="0" marB="0">
                    <a:lnL>
                      <a:noFill/>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a:noFill/>
                    </a:lnB>
                    <a:solidFill>
                      <a:srgbClr val="DCE6F1"/>
                    </a:solidFill>
                  </a:tcPr>
                </a:tc>
                <a:tc>
                  <a:txBody>
                    <a:bodyPr/>
                    <a:lstStyle/>
                    <a:p>
                      <a:pPr rtl="0" fontAlgn="t">
                        <a:buNone/>
                      </a:pPr>
                      <a:r>
                        <a:rPr lang="sv-SE" sz="1100" b="0">
                          <a:effectLst/>
                          <a:latin typeface="Calibri" panose="020F0502020204030204" pitchFamily="34" charset="0"/>
                        </a:rPr>
                        <a:t>• Ordning och fokus på träning och match</a:t>
                      </a:r>
                    </a:p>
                  </a:txBody>
                  <a:tcPr marL="28575" marR="28575"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a:noFill/>
                    </a:lnB>
                    <a:solidFill>
                      <a:srgbClr val="DCE6F1"/>
                    </a:solidFill>
                  </a:tcPr>
                </a:tc>
                <a:tc>
                  <a:txBody>
                    <a:bodyPr/>
                    <a:lstStyle/>
                    <a:p>
                      <a:pPr rtl="0" fontAlgn="t">
                        <a:buNone/>
                      </a:pPr>
                      <a:r>
                        <a:rPr lang="sv-SE" sz="1100" b="0">
                          <a:effectLst/>
                          <a:latin typeface="Calibri" panose="020F0502020204030204" pitchFamily="34" charset="0"/>
                        </a:rPr>
                        <a:t>Simon</a:t>
                      </a:r>
                    </a:p>
                  </a:txBody>
                  <a:tcPr marL="28575" marR="28575" marT="0" marB="0">
                    <a:lnL w="9525" cap="flat" cmpd="sng" algn="ctr">
                      <a:solidFill>
                        <a:srgbClr val="FFFFFF"/>
                      </a:solidFill>
                      <a:prstDash val="solid"/>
                      <a:round/>
                      <a:headEnd type="none" w="med" len="med"/>
                      <a:tailEnd type="none" w="med" len="med"/>
                    </a:lnL>
                    <a:lnR>
                      <a:noFill/>
                    </a:lnR>
                    <a:lnT w="9525" cap="flat" cmpd="sng" algn="ctr">
                      <a:solidFill>
                        <a:srgbClr val="FFFFFF"/>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3765051868"/>
                  </a:ext>
                </a:extLst>
              </a:tr>
            </a:tbl>
          </a:graphicData>
        </a:graphic>
      </p:graphicFrame>
    </p:spTree>
    <p:extLst>
      <p:ext uri="{BB962C8B-B14F-4D97-AF65-F5344CB8AC3E}">
        <p14:creationId xmlns:p14="http://schemas.microsoft.com/office/powerpoint/2010/main" val="4274921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677E740-6F86-C99F-952B-017D993A3314}"/>
              </a:ext>
            </a:extLst>
          </p:cNvPr>
          <p:cNvSpPr>
            <a:spLocks noGrp="1"/>
          </p:cNvSpPr>
          <p:nvPr>
            <p:ph type="title"/>
          </p:nvPr>
        </p:nvSpPr>
        <p:spPr/>
        <p:txBody>
          <a:bodyPr/>
          <a:lstStyle/>
          <a:p>
            <a:r>
              <a:rPr lang="sv-SE"/>
              <a:t>Träningsplanering (Georges)</a:t>
            </a:r>
          </a:p>
        </p:txBody>
      </p:sp>
      <p:sp>
        <p:nvSpPr>
          <p:cNvPr id="3" name="Platshållare för innehåll 2">
            <a:extLst>
              <a:ext uri="{FF2B5EF4-FFF2-40B4-BE49-F238E27FC236}">
                <a16:creationId xmlns:a16="http://schemas.microsoft.com/office/drawing/2014/main" id="{D5C27C6D-C354-B062-A42C-AF17CF4B144B}"/>
              </a:ext>
            </a:extLst>
          </p:cNvPr>
          <p:cNvSpPr>
            <a:spLocks noGrp="1"/>
          </p:cNvSpPr>
          <p:nvPr>
            <p:ph idx="1"/>
          </p:nvPr>
        </p:nvSpPr>
        <p:spPr/>
        <p:txBody>
          <a:bodyPr vert="horz" lIns="91440" tIns="45720" rIns="91440" bIns="45720" rtlCol="0" anchor="t">
            <a:normAutofit/>
          </a:bodyPr>
          <a:lstStyle/>
          <a:p>
            <a:r>
              <a:rPr lang="sv-SE"/>
              <a:t>Vi har 8 olika träningspass där varje pass pågår i 2-3v</a:t>
            </a:r>
          </a:p>
          <a:p>
            <a:r>
              <a:rPr lang="sv-SE"/>
              <a:t>I de olika passen har vi olika fokusområden:</a:t>
            </a:r>
          </a:p>
          <a:p>
            <a:pPr lvl="1">
              <a:buFont typeface="Courier New" charset="2"/>
              <a:buChar char="o"/>
            </a:pPr>
            <a:r>
              <a:rPr lang="sv-SE"/>
              <a:t>Fokus passningsteknik</a:t>
            </a:r>
          </a:p>
          <a:p>
            <a:pPr lvl="1">
              <a:buFont typeface="Courier New" charset="2"/>
              <a:buChar char="o"/>
            </a:pPr>
            <a:r>
              <a:rPr lang="sv-SE"/>
              <a:t>Fokus drivteknik</a:t>
            </a:r>
          </a:p>
          <a:p>
            <a:pPr lvl="1">
              <a:buFont typeface="Courier New" charset="2"/>
              <a:buChar char="o"/>
            </a:pPr>
            <a:r>
              <a:rPr lang="sv-SE"/>
              <a:t>Fokus avslut och motorik</a:t>
            </a:r>
          </a:p>
          <a:p>
            <a:pPr lvl="1">
              <a:buFont typeface="Courier New" charset="2"/>
              <a:buChar char="o"/>
            </a:pPr>
            <a:r>
              <a:rPr lang="sv-SE"/>
              <a:t>Fokus spelvändningar och försvarsförflyttningar</a:t>
            </a:r>
          </a:p>
          <a:p>
            <a:pPr lvl="1">
              <a:buFont typeface="Courier New" charset="2"/>
              <a:buChar char="o"/>
            </a:pPr>
            <a:r>
              <a:rPr lang="sv-SE"/>
              <a:t>Fokus passningsteknik och rörelse utan boll</a:t>
            </a:r>
          </a:p>
          <a:p>
            <a:pPr>
              <a:buFont typeface="Wingdings 3"/>
              <a:buChar char=""/>
            </a:pPr>
            <a:r>
              <a:rPr lang="sv-SE"/>
              <a:t>Nivåanpassning i vissa övningar</a:t>
            </a:r>
            <a:endParaRPr lang="sv-SE">
              <a:solidFill>
                <a:srgbClr val="000000"/>
              </a:solidFill>
            </a:endParaRPr>
          </a:p>
          <a:p>
            <a:pPr lvl="1">
              <a:buFont typeface="Courier New"/>
              <a:buChar char="o"/>
            </a:pPr>
            <a:r>
              <a:rPr lang="sv-SE"/>
              <a:t>Utveckling för alla</a:t>
            </a:r>
          </a:p>
          <a:p>
            <a:pPr marL="457200" lvl="1" indent="0">
              <a:buNone/>
            </a:pPr>
            <a:endParaRPr lang="sv-SE"/>
          </a:p>
          <a:p>
            <a:pPr lvl="1">
              <a:buFont typeface="Courier New" charset="2"/>
              <a:buChar char="o"/>
            </a:pPr>
            <a:endParaRPr lang="sv-SE"/>
          </a:p>
        </p:txBody>
      </p:sp>
    </p:spTree>
    <p:extLst>
      <p:ext uri="{BB962C8B-B14F-4D97-AF65-F5344CB8AC3E}">
        <p14:creationId xmlns:p14="http://schemas.microsoft.com/office/powerpoint/2010/main" val="38111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TotalTime>
  <Words>829</Words>
  <Application>Microsoft Office PowerPoint</Application>
  <PresentationFormat>Bredbild</PresentationFormat>
  <Paragraphs>115</Paragraphs>
  <Slides>15</Slides>
  <Notes>0</Notes>
  <HiddenSlides>0</HiddenSlides>
  <MMClips>0</MMClips>
  <ScaleCrop>false</ScaleCrop>
  <HeadingPairs>
    <vt:vector size="4" baseType="variant">
      <vt:variant>
        <vt:lpstr>Tema</vt:lpstr>
      </vt:variant>
      <vt:variant>
        <vt:i4>1</vt:i4>
      </vt:variant>
      <vt:variant>
        <vt:lpstr>Bildrubriker</vt:lpstr>
      </vt:variant>
      <vt:variant>
        <vt:i4>15</vt:i4>
      </vt:variant>
    </vt:vector>
  </HeadingPairs>
  <TitlesOfParts>
    <vt:vector size="16" baseType="lpstr">
      <vt:lpstr>Facet</vt:lpstr>
      <vt:lpstr>Föräldramöte</vt:lpstr>
      <vt:lpstr>Presentation</vt:lpstr>
      <vt:lpstr>Agenda</vt:lpstr>
      <vt:lpstr>Kurs i trygghetsvärdar (Viktor)</vt:lpstr>
      <vt:lpstr>De 10 föräldrabuden (Viktor)</vt:lpstr>
      <vt:lpstr>Genomgång från föräldragruppen</vt:lpstr>
      <vt:lpstr>Genomgång från tränarna</vt:lpstr>
      <vt:lpstr>De olika tränarnas roller och ansvar (Georges)</vt:lpstr>
      <vt:lpstr>Träningsplanering (Georges)</vt:lpstr>
      <vt:lpstr>Taktik (Georges)</vt:lpstr>
      <vt:lpstr>Postioner för barnen under match (Georges)</vt:lpstr>
      <vt:lpstr>Målvaktsträning (Georges)</vt:lpstr>
      <vt:lpstr>Föräldrars roll vid match (Viktor)</vt:lpstr>
      <vt:lpstr>Närvaro på träning och match (Viktor)</vt:lpstr>
      <vt:lpstr>Föräldrars inspel till tränarna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Viktor Sköldstedt</dc:creator>
  <cp:lastModifiedBy>Viktor Sköldstedt</cp:lastModifiedBy>
  <cp:revision>157</cp:revision>
  <dcterms:created xsi:type="dcterms:W3CDTF">2026-04-12T16:10:50Z</dcterms:created>
  <dcterms:modified xsi:type="dcterms:W3CDTF">2026-04-16T13:08:19Z</dcterms:modified>
</cp:coreProperties>
</file>