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1pPr>
    <a:lvl2pPr marL="0" marR="0" indent="45720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2pPr>
    <a:lvl3pPr marL="0" marR="0" indent="91440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3pPr>
    <a:lvl4pPr marL="0" marR="0" indent="137160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4pPr>
    <a:lvl5pPr marL="0" marR="0" indent="182880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5pPr>
    <a:lvl6pPr marL="0" marR="0" indent="228600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6pPr>
    <a:lvl7pPr marL="0" marR="0" indent="274320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7pPr>
    <a:lvl8pPr marL="0" marR="0" indent="320040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8pPr>
    <a:lvl9pPr marL="0" marR="0" indent="365760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2" name="Shape 182"/>
          <p:cNvSpPr/>
          <p:nvPr>
            <p:ph type="sldImg"/>
          </p:nvPr>
        </p:nvSpPr>
        <p:spPr>
          <a:xfrm>
            <a:off x="1143000" y="685800"/>
            <a:ext cx="4572000" cy="3429000"/>
          </a:xfrm>
          <a:prstGeom prst="rect">
            <a:avLst/>
          </a:prstGeom>
        </p:spPr>
        <p:txBody>
          <a:bodyPr/>
          <a:lstStyle/>
          <a:p>
            <a:pPr/>
          </a:p>
        </p:txBody>
      </p:sp>
      <p:sp>
        <p:nvSpPr>
          <p:cNvPr id="183" name="Shape 1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Presentationstitel"/>
          <p:cNvSpPr txBox="1"/>
          <p:nvPr>
            <p:ph type="title" hasCustomPrompt="1"/>
          </p:nvPr>
        </p:nvSpPr>
        <p:spPr>
          <a:prstGeom prst="rect">
            <a:avLst/>
          </a:prstGeom>
        </p:spPr>
        <p:txBody>
          <a:bodyPr/>
          <a:lstStyle/>
          <a:p>
            <a:pPr/>
            <a:r>
              <a:t>Presentations­titel</a:t>
            </a:r>
          </a:p>
        </p:txBody>
      </p:sp>
      <p:sp>
        <p:nvSpPr>
          <p:cNvPr id="12" name="Brödtext nivå ett…"/>
          <p:cNvSpPr txBox="1"/>
          <p:nvPr>
            <p:ph type="body" sz="quarter" idx="1" hasCustomPrompt="1"/>
          </p:nvPr>
        </p:nvSpPr>
        <p:spPr>
          <a:prstGeom prst="rect">
            <a:avLst/>
          </a:prstGeom>
        </p:spPr>
        <p:txBody>
          <a:bodyPr/>
          <a:lstStyle/>
          <a:p>
            <a:pPr/>
            <a:r>
              <a:t>Presentations­undertitel </a:t>
            </a:r>
          </a:p>
          <a:p>
            <a:pPr lvl="1"/>
            <a:r>
              <a:t/>
            </a:r>
          </a:p>
          <a:p>
            <a:pPr lvl="2"/>
            <a:r>
              <a:t/>
            </a:r>
          </a:p>
          <a:p>
            <a:pPr lvl="3"/>
            <a:r>
              <a:t/>
            </a:r>
          </a:p>
          <a:p>
            <a:pPr lvl="4"/>
            <a:r>
              <a:t/>
            </a:r>
          </a:p>
        </p:txBody>
      </p:sp>
      <p:sp>
        <p:nvSpPr>
          <p:cNvPr id="13"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dast titel">
    <p:bg>
      <p:bgPr>
        <a:solidFill>
          <a:srgbClr val="FFFFFF"/>
        </a:solidFill>
      </p:bgPr>
    </p:bg>
    <p:spTree>
      <p:nvGrpSpPr>
        <p:cNvPr id="1" name=""/>
        <p:cNvGrpSpPr/>
        <p:nvPr/>
      </p:nvGrpSpPr>
      <p:grpSpPr>
        <a:xfrm>
          <a:off x="0" y="0"/>
          <a:ext cx="0" cy="0"/>
          <a:chOff x="0" y="0"/>
          <a:chExt cx="0" cy="0"/>
        </a:xfrm>
      </p:grpSpPr>
      <p:sp>
        <p:nvSpPr>
          <p:cNvPr id="107" name="Skapare och datum"/>
          <p:cNvSpPr txBox="1"/>
          <p:nvPr>
            <p:ph type="body" sz="quarter" idx="21"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108" name="Diabildsundertitel"/>
          <p:cNvSpPr txBox="1"/>
          <p:nvPr>
            <p:ph type="body" sz="quarter" idx="22" hasCustomPrompt="1"/>
          </p:nvPr>
        </p:nvSpPr>
        <p:spPr>
          <a:xfrm>
            <a:off x="1295400" y="3543455"/>
            <a:ext cx="21869400" cy="694056"/>
          </a:xfrm>
          <a:prstGeom prst="rect">
            <a:avLst/>
          </a:prstGeom>
        </p:spPr>
        <p:txBody>
          <a:bodyPr/>
          <a:lstStyle>
            <a:lvl1pPr defTabSz="572516">
              <a:defRPr spc="-102" sz="3430"/>
            </a:lvl1pPr>
          </a:lstStyle>
          <a:p>
            <a:pPr/>
            <a:r>
              <a:t>Diabildsundertitel </a:t>
            </a:r>
          </a:p>
        </p:txBody>
      </p:sp>
      <p:sp>
        <p:nvSpPr>
          <p:cNvPr id="109"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10" name="Diabildstitel"/>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Diabilds­titel</a:t>
            </a:r>
          </a:p>
        </p:txBody>
      </p:sp>
      <p:sp>
        <p:nvSpPr>
          <p:cNvPr id="11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gordning">
    <p:bg>
      <p:bgPr>
        <a:solidFill>
          <a:srgbClr val="FFFFFF"/>
        </a:solidFill>
      </p:bgPr>
    </p:bg>
    <p:spTree>
      <p:nvGrpSpPr>
        <p:cNvPr id="1" name=""/>
        <p:cNvGrpSpPr/>
        <p:nvPr/>
      </p:nvGrpSpPr>
      <p:grpSpPr>
        <a:xfrm>
          <a:off x="0" y="0"/>
          <a:ext cx="0" cy="0"/>
          <a:chOff x="0" y="0"/>
          <a:chExt cx="0" cy="0"/>
        </a:xfrm>
      </p:grpSpPr>
      <p:sp>
        <p:nvSpPr>
          <p:cNvPr id="118" name="Skapare och datum"/>
          <p:cNvSpPr txBox="1"/>
          <p:nvPr>
            <p:ph type="body" sz="quarter" idx="21"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119" name="Dagordning, undertitel"/>
          <p:cNvSpPr txBox="1"/>
          <p:nvPr>
            <p:ph type="body" sz="quarter" idx="22" hasCustomPrompt="1"/>
          </p:nvPr>
        </p:nvSpPr>
        <p:spPr>
          <a:xfrm>
            <a:off x="1295400" y="3543455"/>
            <a:ext cx="21869400" cy="694056"/>
          </a:xfrm>
          <a:prstGeom prst="rect">
            <a:avLst/>
          </a:prstGeom>
        </p:spPr>
        <p:txBody>
          <a:bodyPr/>
          <a:lstStyle>
            <a:lvl1pPr defTabSz="572516">
              <a:defRPr spc="-102" sz="3430"/>
            </a:lvl1pPr>
          </a:lstStyle>
          <a:p>
            <a:pPr/>
            <a:r>
              <a:t>Dagordning, undertitel</a:t>
            </a:r>
          </a:p>
        </p:txBody>
      </p:sp>
      <p:sp>
        <p:nvSpPr>
          <p:cNvPr id="120" name="Brödtext nivå ett…"/>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Avenir Next Regular"/>
              </a:defRPr>
            </a:lvl1pPr>
            <a:lvl2pPr defTabSz="825500">
              <a:spcBef>
                <a:spcPts val="3200"/>
              </a:spcBef>
              <a:defRPr b="1" cap="none" spc="-53" sz="5400" u="sng">
                <a:latin typeface="+mn-lt"/>
                <a:ea typeface="+mn-ea"/>
                <a:cs typeface="+mn-cs"/>
                <a:sym typeface="Avenir Next Regular"/>
              </a:defRPr>
            </a:lvl2pPr>
            <a:lvl3pPr defTabSz="825500">
              <a:spcBef>
                <a:spcPts val="3200"/>
              </a:spcBef>
              <a:defRPr b="1" cap="none" spc="-53" sz="5400" u="sng">
                <a:latin typeface="+mn-lt"/>
                <a:ea typeface="+mn-ea"/>
                <a:cs typeface="+mn-cs"/>
                <a:sym typeface="Avenir Next Regular"/>
              </a:defRPr>
            </a:lvl3pPr>
            <a:lvl4pPr defTabSz="825500">
              <a:spcBef>
                <a:spcPts val="3200"/>
              </a:spcBef>
              <a:defRPr b="1" cap="none" spc="-53" sz="5400" u="sng">
                <a:latin typeface="+mn-lt"/>
                <a:ea typeface="+mn-ea"/>
                <a:cs typeface="+mn-cs"/>
                <a:sym typeface="Avenir Next Regular"/>
              </a:defRPr>
            </a:lvl4pPr>
            <a:lvl5pPr defTabSz="825500">
              <a:spcBef>
                <a:spcPts val="3200"/>
              </a:spcBef>
              <a:defRPr b="1" cap="none" spc="-53" sz="5400" u="sng">
                <a:latin typeface="+mn-lt"/>
                <a:ea typeface="+mn-ea"/>
                <a:cs typeface="+mn-cs"/>
                <a:sym typeface="Avenir Next Regular"/>
              </a:defRPr>
            </a:lvl5pPr>
          </a:lstStyle>
          <a:p>
            <a:pPr/>
            <a:r>
              <a:t>Ämnen på dagordningen</a:t>
            </a:r>
          </a:p>
          <a:p>
            <a:pPr lvl="1"/>
            <a:r>
              <a:t/>
            </a:r>
          </a:p>
          <a:p>
            <a:pPr lvl="2"/>
            <a:r>
              <a:t/>
            </a:r>
          </a:p>
          <a:p>
            <a:pPr lvl="3"/>
            <a:r>
              <a:t/>
            </a:r>
          </a:p>
          <a:p>
            <a:pPr lvl="4"/>
            <a:r>
              <a:t/>
            </a:r>
          </a:p>
        </p:txBody>
      </p:sp>
      <p:sp>
        <p:nvSpPr>
          <p:cNvPr id="121"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22" name="Dagordning, titel"/>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Dagordning, titel</a:t>
            </a:r>
          </a:p>
        </p:txBody>
      </p:sp>
      <p:sp>
        <p:nvSpPr>
          <p:cNvPr id="123"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Uttryck">
    <p:bg>
      <p:bgPr>
        <a:solidFill>
          <a:srgbClr val="FFFFFF"/>
        </a:solidFill>
      </p:bgPr>
    </p:bg>
    <p:spTree>
      <p:nvGrpSpPr>
        <p:cNvPr id="1" name=""/>
        <p:cNvGrpSpPr/>
        <p:nvPr/>
      </p:nvGrpSpPr>
      <p:grpSpPr>
        <a:xfrm>
          <a:off x="0" y="0"/>
          <a:ext cx="0" cy="0"/>
          <a:chOff x="0" y="0"/>
          <a:chExt cx="0" cy="0"/>
        </a:xfrm>
      </p:grpSpPr>
      <p:sp>
        <p:nvSpPr>
          <p:cNvPr id="130" name="Brödtext nivå ett…"/>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Avenir Next Regular"/>
              </a:defRPr>
            </a:lvl1pPr>
            <a:lvl2pPr algn="ctr" defTabSz="1160859">
              <a:defRPr b="1" spc="-408" sz="10200">
                <a:latin typeface="+mn-lt"/>
                <a:ea typeface="+mn-ea"/>
                <a:cs typeface="+mn-cs"/>
                <a:sym typeface="Avenir Next Regular"/>
              </a:defRPr>
            </a:lvl2pPr>
            <a:lvl3pPr algn="ctr" defTabSz="1160859">
              <a:defRPr b="1" spc="-408" sz="10200">
                <a:latin typeface="+mn-lt"/>
                <a:ea typeface="+mn-ea"/>
                <a:cs typeface="+mn-cs"/>
                <a:sym typeface="Avenir Next Regular"/>
              </a:defRPr>
            </a:lvl3pPr>
            <a:lvl4pPr algn="ctr" defTabSz="1160859">
              <a:defRPr b="1" spc="-408" sz="10200">
                <a:latin typeface="+mn-lt"/>
                <a:ea typeface="+mn-ea"/>
                <a:cs typeface="+mn-cs"/>
                <a:sym typeface="Avenir Next Regular"/>
              </a:defRPr>
            </a:lvl4pPr>
            <a:lvl5pPr algn="ctr" defTabSz="1160859">
              <a:defRPr b="1" spc="-408" sz="10200">
                <a:latin typeface="+mn-lt"/>
                <a:ea typeface="+mn-ea"/>
                <a:cs typeface="+mn-cs"/>
                <a:sym typeface="Avenir Next Regular"/>
              </a:defRPr>
            </a:lvl5pPr>
          </a:lstStyle>
          <a:p>
            <a:pPr/>
            <a:r>
              <a:t>Uttryck</a:t>
            </a:r>
          </a:p>
          <a:p>
            <a:pPr lvl="1"/>
            <a:r>
              <a:t/>
            </a:r>
          </a:p>
          <a:p>
            <a:pPr lvl="2"/>
            <a:r>
              <a:t/>
            </a:r>
          </a:p>
          <a:p>
            <a:pPr lvl="3"/>
            <a:r>
              <a:t/>
            </a:r>
          </a:p>
          <a:p>
            <a:pPr lvl="4"/>
            <a:r>
              <a:t/>
            </a:r>
          </a:p>
        </p:txBody>
      </p:sp>
      <p:sp>
        <p:nvSpPr>
          <p:cNvPr id="13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ort faktum">
    <p:bg>
      <p:bgPr>
        <a:solidFill>
          <a:srgbClr val="FFFFFF"/>
        </a:solidFill>
      </p:bgPr>
    </p:bg>
    <p:spTree>
      <p:nvGrpSpPr>
        <p:cNvPr id="1" name=""/>
        <p:cNvGrpSpPr/>
        <p:nvPr/>
      </p:nvGrpSpPr>
      <p:grpSpPr>
        <a:xfrm>
          <a:off x="0" y="0"/>
          <a:ext cx="0" cy="0"/>
          <a:chOff x="0" y="0"/>
          <a:chExt cx="0" cy="0"/>
        </a:xfrm>
      </p:grpSpPr>
      <p:sp>
        <p:nvSpPr>
          <p:cNvPr id="138" name="Brödtext nivå ett…"/>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Avenir Next Regular"/>
              </a:defRPr>
            </a:lvl1pPr>
            <a:lvl2pPr algn="ctr" defTabSz="825500">
              <a:lnSpc>
                <a:spcPct val="70000"/>
              </a:lnSpc>
              <a:defRPr b="1" spc="-448" sz="22400">
                <a:latin typeface="+mn-lt"/>
                <a:ea typeface="+mn-ea"/>
                <a:cs typeface="+mn-cs"/>
                <a:sym typeface="Avenir Next Regular"/>
              </a:defRPr>
            </a:lvl2pPr>
            <a:lvl3pPr algn="ctr" defTabSz="825500">
              <a:lnSpc>
                <a:spcPct val="70000"/>
              </a:lnSpc>
              <a:defRPr b="1" spc="-448" sz="22400">
                <a:latin typeface="+mn-lt"/>
                <a:ea typeface="+mn-ea"/>
                <a:cs typeface="+mn-cs"/>
                <a:sym typeface="Avenir Next Regular"/>
              </a:defRPr>
            </a:lvl3pPr>
            <a:lvl4pPr algn="ctr" defTabSz="825500">
              <a:lnSpc>
                <a:spcPct val="70000"/>
              </a:lnSpc>
              <a:defRPr b="1" spc="-448" sz="22400">
                <a:latin typeface="+mn-lt"/>
                <a:ea typeface="+mn-ea"/>
                <a:cs typeface="+mn-cs"/>
                <a:sym typeface="Avenir Next Regular"/>
              </a:defRPr>
            </a:lvl4pPr>
            <a:lvl5pPr algn="ctr" defTabSz="825500">
              <a:lnSpc>
                <a:spcPct val="70000"/>
              </a:lnSpc>
              <a:defRPr b="1" spc="-448" sz="22400">
                <a:latin typeface="+mn-lt"/>
                <a:ea typeface="+mn-ea"/>
                <a:cs typeface="+mn-cs"/>
                <a:sym typeface="Avenir Next Regular"/>
              </a:defRPr>
            </a:lvl5pPr>
          </a:lstStyle>
          <a:p>
            <a:pPr/>
            <a:r>
              <a:t>100 %</a:t>
            </a:r>
          </a:p>
          <a:p>
            <a:pPr lvl="1"/>
            <a:r>
              <a:t/>
            </a:r>
          </a:p>
          <a:p>
            <a:pPr lvl="2"/>
            <a:r>
              <a:t/>
            </a:r>
          </a:p>
          <a:p>
            <a:pPr lvl="3"/>
            <a:r>
              <a:t/>
            </a:r>
          </a:p>
          <a:p>
            <a:pPr lvl="4"/>
            <a:r>
              <a:t/>
            </a:r>
          </a:p>
        </p:txBody>
      </p:sp>
      <p:sp>
        <p:nvSpPr>
          <p:cNvPr id="139"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40" name="Faktainformation"/>
          <p:cNvSpPr txBox="1"/>
          <p:nvPr>
            <p:ph type="body" sz="quarter" idx="21" hasCustomPrompt="1"/>
          </p:nvPr>
        </p:nvSpPr>
        <p:spPr>
          <a:xfrm>
            <a:off x="1295400" y="8117284"/>
            <a:ext cx="21869400" cy="592456"/>
          </a:xfrm>
          <a:prstGeom prst="rect">
            <a:avLst/>
          </a:prstGeom>
        </p:spPr>
        <p:txBody>
          <a:bodyPr/>
          <a:lstStyle>
            <a:lvl1pPr algn="ctr" defTabSz="473201">
              <a:spcBef>
                <a:spcPts val="2500"/>
              </a:spcBef>
              <a:defRPr spc="-85" sz="2835"/>
            </a:lvl1pPr>
          </a:lstStyle>
          <a:p>
            <a:pPr/>
            <a:r>
              <a:t>Faktainformation</a:t>
            </a:r>
          </a:p>
        </p:txBody>
      </p:sp>
      <p:sp>
        <p:nvSpPr>
          <p:cNvPr id="14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
    <p:bg>
      <p:bgPr>
        <a:solidFill>
          <a:srgbClr val="FFFFFF"/>
        </a:solidFill>
      </p:bgPr>
    </p:bg>
    <p:spTree>
      <p:nvGrpSpPr>
        <p:cNvPr id="1" name=""/>
        <p:cNvGrpSpPr/>
        <p:nvPr/>
      </p:nvGrpSpPr>
      <p:grpSpPr>
        <a:xfrm>
          <a:off x="0" y="0"/>
          <a:ext cx="0" cy="0"/>
          <a:chOff x="0" y="0"/>
          <a:chExt cx="0" cy="0"/>
        </a:xfrm>
      </p:grpSpPr>
      <p:sp>
        <p:nvSpPr>
          <p:cNvPr id="148" name="Tillskrivning"/>
          <p:cNvSpPr txBox="1"/>
          <p:nvPr>
            <p:ph type="body" sz="quarter" idx="21" hasCustomPrompt="1"/>
          </p:nvPr>
        </p:nvSpPr>
        <p:spPr>
          <a:xfrm>
            <a:off x="2252674" y="10353079"/>
            <a:ext cx="20691414" cy="567945"/>
          </a:xfrm>
          <a:prstGeom prst="rect">
            <a:avLst/>
          </a:prstGeom>
        </p:spPr>
        <p:txBody>
          <a:bodyPr/>
          <a:lstStyle>
            <a:lvl1pPr defTabSz="572516">
              <a:defRPr spc="-82" sz="2744"/>
            </a:lvl1pPr>
          </a:lstStyle>
          <a:p>
            <a:pPr/>
            <a:r>
              <a:t>Tillskrivning </a:t>
            </a:r>
          </a:p>
        </p:txBody>
      </p:sp>
      <p:sp>
        <p:nvSpPr>
          <p:cNvPr id="149"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50" name="Brödtext nivå ett…"/>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Avenir Next Regular"/>
              </a:defRPr>
            </a:lvl1pPr>
            <a:lvl2pPr marL="714375" indent="-257175" defTabSz="1160859">
              <a:lnSpc>
                <a:spcPct val="70000"/>
              </a:lnSpc>
              <a:defRPr b="1" i="1" spc="-532" sz="13300">
                <a:latin typeface="+mn-lt"/>
                <a:ea typeface="+mn-ea"/>
                <a:cs typeface="+mn-cs"/>
                <a:sym typeface="Avenir Next Regular"/>
              </a:defRPr>
            </a:lvl2pPr>
            <a:lvl3pPr marL="714375" indent="200025" defTabSz="1160859">
              <a:lnSpc>
                <a:spcPct val="70000"/>
              </a:lnSpc>
              <a:defRPr b="1" i="1" spc="-532" sz="13300">
                <a:latin typeface="+mn-lt"/>
                <a:ea typeface="+mn-ea"/>
                <a:cs typeface="+mn-cs"/>
                <a:sym typeface="Avenir Next Regular"/>
              </a:defRPr>
            </a:lvl3pPr>
            <a:lvl4pPr marL="714375" indent="657225" defTabSz="1160859">
              <a:lnSpc>
                <a:spcPct val="70000"/>
              </a:lnSpc>
              <a:defRPr b="1" i="1" spc="-532" sz="13300">
                <a:latin typeface="+mn-lt"/>
                <a:ea typeface="+mn-ea"/>
                <a:cs typeface="+mn-cs"/>
                <a:sym typeface="Avenir Next Regular"/>
              </a:defRPr>
            </a:lvl4pPr>
            <a:lvl5pPr marL="714375" indent="1114425" defTabSz="1160859">
              <a:lnSpc>
                <a:spcPct val="70000"/>
              </a:lnSpc>
              <a:defRPr b="1" i="1" spc="-532" sz="13300">
                <a:latin typeface="+mn-lt"/>
                <a:ea typeface="+mn-ea"/>
                <a:cs typeface="+mn-cs"/>
                <a:sym typeface="Avenir Next Regular"/>
              </a:defRPr>
            </a:lvl5pPr>
          </a:lstStyle>
          <a:p>
            <a:pPr/>
            <a:r>
              <a:t>”Framträdande citat”</a:t>
            </a:r>
          </a:p>
          <a:p>
            <a:pPr lvl="1"/>
            <a:r>
              <a:t/>
            </a:r>
          </a:p>
          <a:p>
            <a:pPr lvl="2"/>
            <a:r>
              <a:t/>
            </a:r>
          </a:p>
          <a:p>
            <a:pPr lvl="3"/>
            <a:r>
              <a:t/>
            </a:r>
          </a:p>
          <a:p>
            <a:pPr lvl="4"/>
            <a:r>
              <a:t/>
            </a:r>
          </a:p>
        </p:txBody>
      </p:sp>
      <p:sp>
        <p:nvSpPr>
          <p:cNvPr id="15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sida">
    <p:bg>
      <p:bgPr>
        <a:solidFill>
          <a:srgbClr val="FFFFFF"/>
        </a:solidFill>
      </p:bgPr>
    </p:bg>
    <p:spTree>
      <p:nvGrpSpPr>
        <p:cNvPr id="1" name=""/>
        <p:cNvGrpSpPr/>
        <p:nvPr/>
      </p:nvGrpSpPr>
      <p:grpSpPr>
        <a:xfrm>
          <a:off x="0" y="0"/>
          <a:ext cx="0" cy="0"/>
          <a:chOff x="0" y="0"/>
          <a:chExt cx="0" cy="0"/>
        </a:xfrm>
      </p:grpSpPr>
      <p:sp>
        <p:nvSpPr>
          <p:cNvPr id="158" name="Sidovy av en person som bär en gul munkjacka framför gula fönsterluckor"/>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59" name="Vy bakifrån av en person med en gul topp som tittar genom en öppning i en stenmur"/>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60" name="Person med ett stort leende som bär en blå topp framför en blå vägg"/>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61"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ld">
    <p:bg>
      <p:bgPr>
        <a:solidFill>
          <a:srgbClr val="FFFFFF"/>
        </a:solidFill>
      </p:bgPr>
    </p:bg>
    <p:spTree>
      <p:nvGrpSpPr>
        <p:cNvPr id="1" name=""/>
        <p:cNvGrpSpPr/>
        <p:nvPr/>
      </p:nvGrpSpPr>
      <p:grpSpPr>
        <a:xfrm>
          <a:off x="0" y="0"/>
          <a:ext cx="0" cy="0"/>
          <a:chOff x="0" y="0"/>
          <a:chExt cx="0" cy="0"/>
        </a:xfrm>
      </p:grpSpPr>
      <p:sp>
        <p:nvSpPr>
          <p:cNvPr id="168" name="Person i blå jeans och jeansjacka mot en heltäckande röd och lila vägg"/>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69"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m">
    <p:bg>
      <p:bgPr>
        <a:solidFill>
          <a:srgbClr val="FFFFFF"/>
        </a:solidFill>
      </p:bgPr>
    </p:bg>
    <p:spTree>
      <p:nvGrpSpPr>
        <p:cNvPr id="1" name=""/>
        <p:cNvGrpSpPr/>
        <p:nvPr/>
      </p:nvGrpSpPr>
      <p:grpSpPr>
        <a:xfrm>
          <a:off x="0" y="0"/>
          <a:ext cx="0" cy="0"/>
          <a:chOff x="0" y="0"/>
          <a:chExt cx="0" cy="0"/>
        </a:xfrm>
      </p:grpSpPr>
      <p:sp>
        <p:nvSpPr>
          <p:cNvPr id="176"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bild">
    <p:bg>
      <p:bgPr>
        <a:solidFill>
          <a:srgbClr val="FFFFFF"/>
        </a:solidFill>
      </p:bgPr>
    </p:bg>
    <p:spTree>
      <p:nvGrpSpPr>
        <p:cNvPr id="1" name=""/>
        <p:cNvGrpSpPr/>
        <p:nvPr/>
      </p:nvGrpSpPr>
      <p:grpSpPr>
        <a:xfrm>
          <a:off x="0" y="0"/>
          <a:ext cx="0" cy="0"/>
          <a:chOff x="0" y="0"/>
          <a:chExt cx="0" cy="0"/>
        </a:xfrm>
      </p:grpSpPr>
      <p:sp>
        <p:nvSpPr>
          <p:cNvPr id="20" name="Leende person bär solglasögon och en gul topp mot en blågrön bakgrund"/>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Presentationstitel"/>
          <p:cNvSpPr txBox="1"/>
          <p:nvPr>
            <p:ph type="title" hasCustomPrompt="1"/>
          </p:nvPr>
        </p:nvSpPr>
        <p:spPr>
          <a:xfrm>
            <a:off x="1295400" y="4384675"/>
            <a:ext cx="21869400" cy="4699000"/>
          </a:xfrm>
          <a:prstGeom prst="rect">
            <a:avLst/>
          </a:prstGeom>
        </p:spPr>
        <p:txBody>
          <a:bodyPr/>
          <a:lstStyle/>
          <a:p>
            <a:pPr/>
            <a:r>
              <a:t>Presentations­titel</a:t>
            </a:r>
          </a:p>
        </p:txBody>
      </p:sp>
      <p:sp>
        <p:nvSpPr>
          <p:cNvPr id="22" name="Brödtext nivå ett…"/>
          <p:cNvSpPr txBox="1"/>
          <p:nvPr>
            <p:ph type="body" sz="quarter" idx="1" hasCustomPrompt="1"/>
          </p:nvPr>
        </p:nvSpPr>
        <p:spPr>
          <a:xfrm>
            <a:off x="1295400" y="9268776"/>
            <a:ext cx="21869400" cy="1422714"/>
          </a:xfrm>
          <a:prstGeom prst="rect">
            <a:avLst/>
          </a:prstGeom>
        </p:spPr>
        <p:txBody>
          <a:bodyPr/>
          <a:lstStyle/>
          <a:p>
            <a:pPr/>
            <a:r>
              <a:t>Presentations­undertitel</a:t>
            </a:r>
          </a:p>
          <a:p>
            <a:pPr lvl="1"/>
            <a:r>
              <a:t/>
            </a:r>
          </a:p>
          <a:p>
            <a:pPr lvl="2"/>
            <a:r>
              <a:t/>
            </a:r>
          </a:p>
          <a:p>
            <a:pPr lvl="3"/>
            <a:r>
              <a:t/>
            </a:r>
          </a:p>
          <a:p>
            <a:pPr lvl="4"/>
            <a:r>
              <a:t/>
            </a:r>
          </a:p>
        </p:txBody>
      </p:sp>
      <p:sp>
        <p:nvSpPr>
          <p:cNvPr id="23"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bild, alt.">
    <p:bg>
      <p:bgPr>
        <a:solidFill>
          <a:srgbClr val="FFFFFF"/>
        </a:solidFill>
      </p:bgPr>
    </p:bg>
    <p:spTree>
      <p:nvGrpSpPr>
        <p:cNvPr id="1" name=""/>
        <p:cNvGrpSpPr/>
        <p:nvPr/>
      </p:nvGrpSpPr>
      <p:grpSpPr>
        <a:xfrm>
          <a:off x="0" y="0"/>
          <a:ext cx="0" cy="0"/>
          <a:chOff x="0" y="0"/>
          <a:chExt cx="0" cy="0"/>
        </a:xfrm>
      </p:grpSpPr>
      <p:sp>
        <p:nvSpPr>
          <p:cNvPr id="30" name="Sidovy av en person som bär en gul munkjacka framför gula fönsterluckor"/>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Diabildstitel"/>
          <p:cNvSpPr txBox="1"/>
          <p:nvPr>
            <p:ph type="title" hasCustomPrompt="1"/>
          </p:nvPr>
        </p:nvSpPr>
        <p:spPr>
          <a:xfrm>
            <a:off x="1295400" y="3743016"/>
            <a:ext cx="11442700" cy="5334001"/>
          </a:xfrm>
          <a:prstGeom prst="rect">
            <a:avLst/>
          </a:prstGeom>
        </p:spPr>
        <p:txBody>
          <a:bodyPr/>
          <a:lstStyle/>
          <a:p>
            <a:pPr/>
            <a:r>
              <a:t>Diabilds­titel</a:t>
            </a:r>
          </a:p>
        </p:txBody>
      </p:sp>
      <p:sp>
        <p:nvSpPr>
          <p:cNvPr id="32" name="Brödtext nivå ett…"/>
          <p:cNvSpPr txBox="1"/>
          <p:nvPr>
            <p:ph type="body" sz="quarter" idx="1" hasCustomPrompt="1"/>
          </p:nvPr>
        </p:nvSpPr>
        <p:spPr>
          <a:xfrm>
            <a:off x="1295400" y="9271000"/>
            <a:ext cx="11442700" cy="3175000"/>
          </a:xfrm>
          <a:prstGeom prst="rect">
            <a:avLst/>
          </a:prstGeom>
        </p:spPr>
        <p:txBody>
          <a:bodyPr/>
          <a:lstStyle/>
          <a:p>
            <a:pPr/>
            <a:r>
              <a:t>Diabildsundertitel</a:t>
            </a:r>
          </a:p>
          <a:p>
            <a:pPr lvl="1"/>
            <a:r>
              <a:t/>
            </a:r>
          </a:p>
          <a:p>
            <a:pPr lvl="2"/>
            <a:r>
              <a:t/>
            </a:r>
          </a:p>
          <a:p>
            <a:pPr lvl="3"/>
            <a:r>
              <a:t/>
            </a:r>
          </a:p>
          <a:p>
            <a:pPr lvl="4"/>
            <a:r>
              <a:t/>
            </a:r>
          </a:p>
        </p:txBody>
      </p:sp>
      <p:sp>
        <p:nvSpPr>
          <p:cNvPr id="33"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ch punkter">
    <p:bg>
      <p:bgPr>
        <a:solidFill>
          <a:srgbClr val="FFFFFF"/>
        </a:solidFill>
      </p:bgPr>
    </p:bg>
    <p:spTree>
      <p:nvGrpSpPr>
        <p:cNvPr id="1" name=""/>
        <p:cNvGrpSpPr/>
        <p:nvPr/>
      </p:nvGrpSpPr>
      <p:grpSpPr>
        <a:xfrm>
          <a:off x="0" y="0"/>
          <a:ext cx="0" cy="0"/>
          <a:chOff x="0" y="0"/>
          <a:chExt cx="0" cy="0"/>
        </a:xfrm>
      </p:grpSpPr>
      <p:sp>
        <p:nvSpPr>
          <p:cNvPr id="40" name="Skapare och datum"/>
          <p:cNvSpPr txBox="1"/>
          <p:nvPr>
            <p:ph type="body" sz="quarter" idx="21"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41" name="Diabildsundertitel"/>
          <p:cNvSpPr txBox="1"/>
          <p:nvPr>
            <p:ph type="body" sz="quarter" idx="22" hasCustomPrompt="1"/>
          </p:nvPr>
        </p:nvSpPr>
        <p:spPr>
          <a:xfrm>
            <a:off x="1295400" y="3543455"/>
            <a:ext cx="21869400" cy="694056"/>
          </a:xfrm>
          <a:prstGeom prst="rect">
            <a:avLst/>
          </a:prstGeom>
        </p:spPr>
        <p:txBody>
          <a:bodyPr/>
          <a:lstStyle>
            <a:lvl1pPr defTabSz="572516">
              <a:defRPr spc="-102" sz="3430"/>
            </a:lvl1pPr>
          </a:lstStyle>
          <a:p>
            <a:pPr/>
            <a:r>
              <a:t>Diabildsundertitel</a:t>
            </a:r>
          </a:p>
        </p:txBody>
      </p:sp>
      <p:sp>
        <p:nvSpPr>
          <p:cNvPr id="42"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43" name="Diabildstitel"/>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Diabilds­titel</a:t>
            </a:r>
          </a:p>
        </p:txBody>
      </p:sp>
      <p:sp>
        <p:nvSpPr>
          <p:cNvPr id="44" name="Brödtext nivå ett…"/>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3800"/>
            </a:lvl1pPr>
            <a:lvl2pPr defTabSz="584200">
              <a:spcBef>
                <a:spcPts val="3300"/>
              </a:spcBef>
              <a:defRPr cap="none" spc="0" sz="3800"/>
            </a:lvl2pPr>
            <a:lvl3pPr defTabSz="584200">
              <a:spcBef>
                <a:spcPts val="3300"/>
              </a:spcBef>
              <a:defRPr cap="none" spc="0" sz="3800"/>
            </a:lvl3pPr>
            <a:lvl4pPr defTabSz="584200">
              <a:spcBef>
                <a:spcPts val="3300"/>
              </a:spcBef>
              <a:defRPr cap="none" spc="0" sz="3800"/>
            </a:lvl4pPr>
            <a:lvl5pPr defTabSz="584200">
              <a:spcBef>
                <a:spcPts val="3300"/>
              </a:spcBef>
              <a:defRPr cap="none" spc="0" sz="3800"/>
            </a:lvl5pPr>
          </a:lstStyle>
          <a:p>
            <a:pPr/>
            <a:r>
              <a:t>Diabildspunkttext</a:t>
            </a:r>
          </a:p>
          <a:p>
            <a:pPr lvl="1"/>
            <a:r>
              <a:t/>
            </a:r>
          </a:p>
          <a:p>
            <a:pPr lvl="2"/>
            <a:r>
              <a:t/>
            </a:r>
          </a:p>
          <a:p>
            <a:pPr lvl="3"/>
            <a:r>
              <a:t/>
            </a:r>
          </a:p>
          <a:p>
            <a:pPr lvl="4"/>
            <a:r>
              <a:t/>
            </a:r>
          </a:p>
        </p:txBody>
      </p:sp>
      <p:sp>
        <p:nvSpPr>
          <p:cNvPr id="45" name="Diabildsnummer"/>
          <p:cNvSpPr txBox="1"/>
          <p:nvPr>
            <p:ph type="sldNum" sz="quarter" idx="2"/>
          </p:nvPr>
        </p:nvSpPr>
        <p:spPr>
          <a:xfrm>
            <a:off x="23549355" y="12966045"/>
            <a:ext cx="379477" cy="419101"/>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r">
    <p:bg>
      <p:bgPr>
        <a:solidFill>
          <a:srgbClr val="FFFFFF"/>
        </a:solidFill>
      </p:bgPr>
    </p:bg>
    <p:spTree>
      <p:nvGrpSpPr>
        <p:cNvPr id="1" name=""/>
        <p:cNvGrpSpPr/>
        <p:nvPr/>
      </p:nvGrpSpPr>
      <p:grpSpPr>
        <a:xfrm>
          <a:off x="0" y="0"/>
          <a:ext cx="0" cy="0"/>
          <a:chOff x="0" y="0"/>
          <a:chExt cx="0" cy="0"/>
        </a:xfrm>
      </p:grpSpPr>
      <p:sp>
        <p:nvSpPr>
          <p:cNvPr id="52" name="Skapare och datum"/>
          <p:cNvSpPr txBox="1"/>
          <p:nvPr>
            <p:ph type="body" sz="quarter" idx="21"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53" name="Brödtext nivå ett…"/>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3800"/>
            </a:lvl1pPr>
            <a:lvl2pPr defTabSz="584200">
              <a:spcBef>
                <a:spcPts val="3300"/>
              </a:spcBef>
              <a:defRPr cap="none" spc="0" sz="3800"/>
            </a:lvl2pPr>
            <a:lvl3pPr defTabSz="584200">
              <a:spcBef>
                <a:spcPts val="3300"/>
              </a:spcBef>
              <a:defRPr cap="none" spc="0" sz="3800"/>
            </a:lvl3pPr>
            <a:lvl4pPr defTabSz="584200">
              <a:spcBef>
                <a:spcPts val="3300"/>
              </a:spcBef>
              <a:defRPr cap="none" spc="0" sz="3800"/>
            </a:lvl4pPr>
            <a:lvl5pPr defTabSz="584200">
              <a:spcBef>
                <a:spcPts val="3300"/>
              </a:spcBef>
              <a:defRPr cap="none" spc="0" sz="3800"/>
            </a:lvl5pPr>
          </a:lstStyle>
          <a:p>
            <a:pPr/>
            <a:r>
              <a:t>Diabildspunkttext</a:t>
            </a:r>
          </a:p>
          <a:p>
            <a:pPr lvl="1"/>
            <a:r>
              <a:t/>
            </a:r>
          </a:p>
          <a:p>
            <a:pPr lvl="2"/>
            <a:r>
              <a:t/>
            </a:r>
          </a:p>
          <a:p>
            <a:pPr lvl="3"/>
            <a:r>
              <a:t/>
            </a:r>
          </a:p>
          <a:p>
            <a:pPr lvl="4"/>
            <a:r>
              <a:t/>
            </a:r>
          </a:p>
        </p:txBody>
      </p:sp>
      <p:sp>
        <p:nvSpPr>
          <p:cNvPr id="54"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55"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bild">
    <p:bg>
      <p:bgPr>
        <a:solidFill>
          <a:srgbClr val="FFFFFF"/>
        </a:solidFill>
      </p:bgPr>
    </p:bg>
    <p:spTree>
      <p:nvGrpSpPr>
        <p:cNvPr id="1" name=""/>
        <p:cNvGrpSpPr/>
        <p:nvPr/>
      </p:nvGrpSpPr>
      <p:grpSpPr>
        <a:xfrm>
          <a:off x="0" y="0"/>
          <a:ext cx="0" cy="0"/>
          <a:chOff x="0" y="0"/>
          <a:chExt cx="0" cy="0"/>
        </a:xfrm>
      </p:grpSpPr>
      <p:sp>
        <p:nvSpPr>
          <p:cNvPr id="62" name="Person med ett stort leende som bär en blå topp framför en blå vägg"/>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3" name="Brödtext nivå ett…"/>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3800"/>
            </a:lvl1pPr>
            <a:lvl2pPr defTabSz="584200">
              <a:spcBef>
                <a:spcPts val="3300"/>
              </a:spcBef>
              <a:defRPr cap="none" spc="0" sz="3800"/>
            </a:lvl2pPr>
            <a:lvl3pPr defTabSz="584200">
              <a:spcBef>
                <a:spcPts val="3300"/>
              </a:spcBef>
              <a:defRPr cap="none" spc="0" sz="3800"/>
            </a:lvl3pPr>
            <a:lvl4pPr defTabSz="584200">
              <a:spcBef>
                <a:spcPts val="3300"/>
              </a:spcBef>
              <a:defRPr cap="none" spc="0" sz="3800"/>
            </a:lvl4pPr>
            <a:lvl5pPr defTabSz="584200">
              <a:spcBef>
                <a:spcPts val="3300"/>
              </a:spcBef>
              <a:defRPr cap="none" spc="0" sz="3800"/>
            </a:lvl5pPr>
          </a:lstStyle>
          <a:p>
            <a:pPr/>
            <a:r>
              <a:t>Diabildspunkttext</a:t>
            </a:r>
          </a:p>
          <a:p>
            <a:pPr lvl="1"/>
            <a:r>
              <a:t/>
            </a:r>
          </a:p>
          <a:p>
            <a:pPr lvl="2"/>
            <a:r>
              <a:t/>
            </a:r>
          </a:p>
          <a:p>
            <a:pPr lvl="3"/>
            <a:r>
              <a:t/>
            </a:r>
          </a:p>
          <a:p>
            <a:pPr lvl="4"/>
            <a:r>
              <a:t/>
            </a:r>
          </a:p>
        </p:txBody>
      </p:sp>
      <p:sp>
        <p:nvSpPr>
          <p:cNvPr id="64" name="Rektangel"/>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65" name="Skapare och datum"/>
          <p:cNvSpPr txBox="1"/>
          <p:nvPr>
            <p:ph type="body" sz="quarter" idx="22" hasCustomPrompt="1"/>
          </p:nvPr>
        </p:nvSpPr>
        <p:spPr>
          <a:xfrm>
            <a:off x="1295400" y="12955885"/>
            <a:ext cx="114427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66" name="Diabildstitel"/>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Diabilds­titel</a:t>
            </a:r>
          </a:p>
        </p:txBody>
      </p:sp>
      <p:sp>
        <p:nvSpPr>
          <p:cNvPr id="67" name="Diabildsundertitel"/>
          <p:cNvSpPr txBox="1"/>
          <p:nvPr>
            <p:ph type="body" sz="quarter" idx="23" hasCustomPrompt="1"/>
          </p:nvPr>
        </p:nvSpPr>
        <p:spPr>
          <a:xfrm>
            <a:off x="1295400" y="4092575"/>
            <a:ext cx="11442701" cy="678372"/>
          </a:xfrm>
          <a:prstGeom prst="rect">
            <a:avLst/>
          </a:prstGeom>
        </p:spPr>
        <p:txBody>
          <a:bodyPr/>
          <a:lstStyle>
            <a:lvl1pPr defTabSz="554990">
              <a:defRPr spc="-99" sz="3325"/>
            </a:lvl1pPr>
          </a:lstStyle>
          <a:p>
            <a:pPr/>
            <a:r>
              <a:t>Diabildsundertitel</a:t>
            </a:r>
          </a:p>
        </p:txBody>
      </p:sp>
      <p:sp>
        <p:nvSpPr>
          <p:cNvPr id="68"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livevideo, liten">
    <p:bg>
      <p:bgPr>
        <a:solidFill>
          <a:srgbClr val="FFFFFF"/>
        </a:solidFill>
      </p:bgPr>
    </p:bg>
    <p:spTree>
      <p:nvGrpSpPr>
        <p:cNvPr id="1" name=""/>
        <p:cNvGrpSpPr/>
        <p:nvPr/>
      </p:nvGrpSpPr>
      <p:grpSpPr>
        <a:xfrm>
          <a:off x="0" y="0"/>
          <a:ext cx="0" cy="0"/>
          <a:chOff x="0" y="0"/>
          <a:chExt cx="0" cy="0"/>
        </a:xfrm>
      </p:grpSpPr>
      <p:sp>
        <p:nvSpPr>
          <p:cNvPr id="75" name="Brödtext nivå ett…"/>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3800"/>
            </a:lvl1pPr>
            <a:lvl2pPr defTabSz="584200">
              <a:spcBef>
                <a:spcPts val="3300"/>
              </a:spcBef>
              <a:defRPr cap="none" spc="0" sz="3800"/>
            </a:lvl2pPr>
            <a:lvl3pPr defTabSz="584200">
              <a:spcBef>
                <a:spcPts val="3300"/>
              </a:spcBef>
              <a:defRPr cap="none" spc="0" sz="3800"/>
            </a:lvl3pPr>
            <a:lvl4pPr defTabSz="584200">
              <a:spcBef>
                <a:spcPts val="3300"/>
              </a:spcBef>
              <a:defRPr cap="none" spc="0" sz="3800"/>
            </a:lvl4pPr>
            <a:lvl5pPr defTabSz="584200">
              <a:spcBef>
                <a:spcPts val="3300"/>
              </a:spcBef>
              <a:defRPr cap="none" spc="0" sz="3800"/>
            </a:lvl5pPr>
          </a:lstStyle>
          <a:p>
            <a:pPr/>
            <a:r>
              <a:t>Diabildspunkttext</a:t>
            </a:r>
          </a:p>
          <a:p>
            <a:pPr lvl="1"/>
            <a:r>
              <a:t/>
            </a:r>
          </a:p>
          <a:p>
            <a:pPr lvl="2"/>
            <a:r>
              <a:t/>
            </a:r>
          </a:p>
          <a:p>
            <a:pPr lvl="3"/>
            <a:r>
              <a:t/>
            </a:r>
          </a:p>
          <a:p>
            <a:pPr lvl="4"/>
            <a:r>
              <a:t/>
            </a:r>
          </a:p>
        </p:txBody>
      </p:sp>
      <p:sp>
        <p:nvSpPr>
          <p:cNvPr id="76" name="Rektangel"/>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77" name="Skapare och datum"/>
          <p:cNvSpPr txBox="1"/>
          <p:nvPr>
            <p:ph type="body" sz="quarter" idx="21" hasCustomPrompt="1"/>
          </p:nvPr>
        </p:nvSpPr>
        <p:spPr>
          <a:xfrm>
            <a:off x="1295400" y="12955885"/>
            <a:ext cx="114427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78" name="Diabildstitel"/>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Diabilds­titel</a:t>
            </a:r>
          </a:p>
        </p:txBody>
      </p:sp>
      <p:sp>
        <p:nvSpPr>
          <p:cNvPr id="79" name="Diabildsundertitel"/>
          <p:cNvSpPr txBox="1"/>
          <p:nvPr>
            <p:ph type="body" sz="quarter" idx="22" hasCustomPrompt="1"/>
          </p:nvPr>
        </p:nvSpPr>
        <p:spPr>
          <a:xfrm>
            <a:off x="1295400" y="4092575"/>
            <a:ext cx="11442701" cy="678372"/>
          </a:xfrm>
          <a:prstGeom prst="rect">
            <a:avLst/>
          </a:prstGeom>
        </p:spPr>
        <p:txBody>
          <a:bodyPr/>
          <a:lstStyle>
            <a:lvl1pPr defTabSz="554990">
              <a:defRPr spc="-99" sz="3325"/>
            </a:lvl1pPr>
          </a:lstStyle>
          <a:p>
            <a:pPr/>
            <a:r>
              <a:t>Diabildsundertitel</a:t>
            </a:r>
          </a:p>
        </p:txBody>
      </p:sp>
      <p:sp>
        <p:nvSpPr>
          <p:cNvPr id="80"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r och livevideo, stor">
    <p:bg>
      <p:bgPr>
        <a:solidFill>
          <a:srgbClr val="FFFFFF"/>
        </a:solidFill>
      </p:bgPr>
    </p:bg>
    <p:spTree>
      <p:nvGrpSpPr>
        <p:cNvPr id="1" name=""/>
        <p:cNvGrpSpPr/>
        <p:nvPr/>
      </p:nvGrpSpPr>
      <p:grpSpPr>
        <a:xfrm>
          <a:off x="0" y="0"/>
          <a:ext cx="0" cy="0"/>
          <a:chOff x="0" y="0"/>
          <a:chExt cx="0" cy="0"/>
        </a:xfrm>
      </p:grpSpPr>
      <p:sp>
        <p:nvSpPr>
          <p:cNvPr id="87" name="Brödtext nivå ett…"/>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3800"/>
            </a:lvl1pPr>
            <a:lvl2pPr defTabSz="584200">
              <a:spcBef>
                <a:spcPts val="3300"/>
              </a:spcBef>
              <a:defRPr cap="none" spc="0" sz="3800"/>
            </a:lvl2pPr>
            <a:lvl3pPr defTabSz="584200">
              <a:spcBef>
                <a:spcPts val="3300"/>
              </a:spcBef>
              <a:defRPr cap="none" spc="0" sz="3800"/>
            </a:lvl3pPr>
            <a:lvl4pPr defTabSz="584200">
              <a:spcBef>
                <a:spcPts val="3300"/>
              </a:spcBef>
              <a:defRPr cap="none" spc="0" sz="3800"/>
            </a:lvl4pPr>
            <a:lvl5pPr defTabSz="584200">
              <a:spcBef>
                <a:spcPts val="3300"/>
              </a:spcBef>
              <a:defRPr cap="none" spc="0" sz="3800"/>
            </a:lvl5pPr>
          </a:lstStyle>
          <a:p>
            <a:pPr/>
            <a:r>
              <a:t>Diabildspunkttext</a:t>
            </a:r>
          </a:p>
          <a:p>
            <a:pPr lvl="1"/>
            <a:r>
              <a:t/>
            </a:r>
          </a:p>
          <a:p>
            <a:pPr lvl="2"/>
            <a:r>
              <a:t/>
            </a:r>
          </a:p>
          <a:p>
            <a:pPr lvl="3"/>
            <a:r>
              <a:t/>
            </a:r>
          </a:p>
          <a:p>
            <a:pPr lvl="4"/>
            <a:r>
              <a:t/>
            </a:r>
          </a:p>
        </p:txBody>
      </p:sp>
      <p:sp>
        <p:nvSpPr>
          <p:cNvPr id="88" name="Rektangel"/>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89" name="Skapare och datum"/>
          <p:cNvSpPr txBox="1"/>
          <p:nvPr>
            <p:ph type="body" sz="quarter" idx="21" hasCustomPrompt="1"/>
          </p:nvPr>
        </p:nvSpPr>
        <p:spPr>
          <a:xfrm>
            <a:off x="1295400" y="12955885"/>
            <a:ext cx="114427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Skapare och datum</a:t>
            </a:r>
          </a:p>
        </p:txBody>
      </p:sp>
      <p:sp>
        <p:nvSpPr>
          <p:cNvPr id="90" name="Diabildstitel"/>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Diabilds­titel</a:t>
            </a:r>
          </a:p>
        </p:txBody>
      </p:sp>
      <p:sp>
        <p:nvSpPr>
          <p:cNvPr id="91" name="Diabildsundertitel"/>
          <p:cNvSpPr txBox="1"/>
          <p:nvPr>
            <p:ph type="body" sz="quarter" idx="22" hasCustomPrompt="1"/>
          </p:nvPr>
        </p:nvSpPr>
        <p:spPr>
          <a:xfrm>
            <a:off x="1295400" y="4092575"/>
            <a:ext cx="11442701" cy="678372"/>
          </a:xfrm>
          <a:prstGeom prst="rect">
            <a:avLst/>
          </a:prstGeom>
        </p:spPr>
        <p:txBody>
          <a:bodyPr/>
          <a:lstStyle>
            <a:lvl1pPr defTabSz="554990">
              <a:defRPr spc="-99" sz="3325"/>
            </a:lvl1pPr>
          </a:lstStyle>
          <a:p>
            <a:pPr/>
            <a:r>
              <a:t>Diabildsundertitel</a:t>
            </a:r>
          </a:p>
        </p:txBody>
      </p:sp>
      <p:sp>
        <p:nvSpPr>
          <p:cNvPr id="92" name="Diabildsnumm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vsnit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 name="Avsnittstitel"/>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Avsnittstitel</a:t>
            </a:r>
          </a:p>
        </p:txBody>
      </p:sp>
      <p:sp>
        <p:nvSpPr>
          <p:cNvPr id="100"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Presentationstitel"/>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Presentations­titel</a:t>
            </a:r>
          </a:p>
        </p:txBody>
      </p:sp>
      <p:sp>
        <p:nvSpPr>
          <p:cNvPr id="3" name="Brödtext nivå ett…"/>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Presentations­undertitel </a:t>
            </a:r>
          </a:p>
          <a:p>
            <a:pPr lvl="1"/>
            <a:r>
              <a:t/>
            </a:r>
          </a:p>
          <a:p>
            <a:pPr lvl="2"/>
            <a:r>
              <a:t/>
            </a:r>
          </a:p>
          <a:p>
            <a:pPr lvl="3"/>
            <a:r>
              <a:t/>
            </a:r>
          </a:p>
          <a:p>
            <a:pPr lvl="4"/>
            <a:r>
              <a:t/>
            </a:r>
          </a:p>
        </p:txBody>
      </p:sp>
      <p:sp>
        <p:nvSpPr>
          <p:cNvPr id="4" name="Diabildsnummer"/>
          <p:cNvSpPr txBox="1"/>
          <p:nvPr>
            <p:ph type="sldNum" sz="quarter" idx="2"/>
          </p:nvPr>
        </p:nvSpPr>
        <p:spPr>
          <a:xfrm>
            <a:off x="23549355" y="12964160"/>
            <a:ext cx="379477" cy="419101"/>
          </a:xfrm>
          <a:prstGeom prst="rect">
            <a:avLst/>
          </a:prstGeom>
          <a:ln w="12700">
            <a:miter lim="400000"/>
          </a:ln>
        </p:spPr>
        <p:txBody>
          <a:bodyPr wrap="none" lIns="50800" tIns="50800" rIns="50800" bIns="50800" anchor="b">
            <a:spAutoFit/>
          </a:bodyPr>
          <a:lstStyle>
            <a:lvl1pPr algn="ctr" defTabSz="3428914">
              <a:spcBef>
                <a:spcPts val="0"/>
              </a:spcBef>
              <a:defRPr sz="1800">
                <a:solidFill>
                  <a:srgbClr val="FFFFFF"/>
                </a:solidFill>
                <a:latin typeface="+mn-lt"/>
                <a:ea typeface="+mn-ea"/>
                <a:cs typeface="+mn-cs"/>
                <a:sym typeface="Avenir Next Regular"/>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85" name="ALSIKE IF P-12"/>
          <p:cNvSpPr txBox="1"/>
          <p:nvPr>
            <p:ph type="ctrTitle"/>
          </p:nvPr>
        </p:nvSpPr>
        <p:spPr>
          <a:xfrm>
            <a:off x="1298349" y="4371909"/>
            <a:ext cx="21869401" cy="4699001"/>
          </a:xfrm>
          <a:prstGeom prst="rect">
            <a:avLst/>
          </a:prstGeom>
          <a:solidFill>
            <a:schemeClr val="accent4"/>
          </a:solidFill>
        </p:spPr>
        <p:txBody>
          <a:bodyPr/>
          <a:lstStyle>
            <a:lvl1pPr algn="ctr" defTabSz="813315">
              <a:lnSpc>
                <a:spcPct val="100000"/>
              </a:lnSpc>
              <a:spcBef>
                <a:spcPts val="3200"/>
              </a:spcBef>
              <a:defRPr b="0" cap="none" spc="-516" sz="25839">
                <a:latin typeface="Avenir Next Demi Bold"/>
                <a:ea typeface="Avenir Next Demi Bold"/>
                <a:cs typeface="Avenir Next Demi Bold"/>
                <a:sym typeface="Avenir Next Demi Bold"/>
              </a:defRPr>
            </a:lvl1pPr>
          </a:lstStyle>
          <a:p>
            <a:pPr/>
            <a:r>
              <a:t>ALSIKE IF P-12</a:t>
            </a:r>
          </a:p>
        </p:txBody>
      </p:sp>
      <p:sp>
        <p:nvSpPr>
          <p:cNvPr id="186" name="9mot9"/>
          <p:cNvSpPr txBox="1"/>
          <p:nvPr>
            <p:ph type="subTitle" sz="quarter" idx="1"/>
          </p:nvPr>
        </p:nvSpPr>
        <p:spPr>
          <a:prstGeom prst="rect">
            <a:avLst/>
          </a:prstGeom>
          <a:solidFill>
            <a:schemeClr val="accent4"/>
          </a:solidFill>
        </p:spPr>
        <p:txBody>
          <a:bodyPr/>
          <a:lstStyle>
            <a:lvl1pPr algn="ctr" defTabSz="805100">
              <a:spcBef>
                <a:spcPts val="3200"/>
              </a:spcBef>
              <a:defRPr cap="none" spc="-148" sz="7448"/>
            </a:lvl1pPr>
          </a:lstStyle>
          <a:p>
            <a:pPr/>
            <a:r>
              <a:t>9mot9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33" name="Person med ett stort leende som bär en blå topp framför en blå vägg" descr="Person med ett stort leende som bär en blå topp framför en blå vägg"/>
          <p:cNvPicPr>
            <a:picLocks noChangeAspect="1"/>
          </p:cNvPicPr>
          <p:nvPr>
            <p:ph type="pic" idx="21"/>
          </p:nvPr>
        </p:nvPicPr>
        <p:blipFill>
          <a:blip r:embed="rId2">
            <a:extLst/>
          </a:blip>
          <a:srcRect l="0" t="3459" r="0" b="3459"/>
          <a:stretch>
            <a:fillRect/>
          </a:stretch>
        </p:blipFill>
        <p:spPr>
          <a:xfrm>
            <a:off x="14034290" y="0"/>
            <a:ext cx="10349536" cy="13715999"/>
          </a:xfrm>
          <a:prstGeom prst="rect">
            <a:avLst/>
          </a:prstGeom>
        </p:spPr>
      </p:pic>
      <p:sp>
        <p:nvSpPr>
          <p:cNvPr id="234" name="SPELUPPBYGGNAD SKER I HUVUDSAK MED LÅG RISK dvs VIA KORTA UPPSPEL EFTER MARKEN GENOM VARJE LAGDEL. FRÅN MÅLVAKT FÖRST OCH FRÄMST TILL HALVT RÄTTVÄND BACK. ÄR BÅDA PRESSADE SÅ FÖRSÖK HITTA UPP PÅ MITTFÄLT, HELST 6.…"/>
          <p:cNvSpPr txBox="1"/>
          <p:nvPr>
            <p:ph type="body" sz="half" idx="1"/>
          </p:nvPr>
        </p:nvSpPr>
        <p:spPr>
          <a:prstGeom prst="rect">
            <a:avLst/>
          </a:prstGeom>
          <a:solidFill>
            <a:schemeClr val="accent4"/>
          </a:solidFill>
        </p:spPr>
        <p:txBody>
          <a:bodyPr/>
          <a:lstStyle/>
          <a:p>
            <a:pPr defTabSz="385572">
              <a:spcBef>
                <a:spcPts val="2100"/>
              </a:spcBef>
              <a:defRPr sz="2508"/>
            </a:pPr>
            <a:r>
              <a:t>SPELUPPBYGGNAD SKER I HUVUDSAK MED LÅG RISK dvs VIA KORTA UPPSPEL EFTER MARKEN GENOM VARJE LAGDEL. FRÅN MÅLVAKT FÖRST OCH FRÄMST TILL HALVT RÄTTVÄND BACK. ÄR BÅDA PRESSADE SÅ FÖRSÖK HITTA UPP PÅ MITTFÄLT, HELST 6. </a:t>
            </a:r>
          </a:p>
          <a:p>
            <a:pPr defTabSz="385572">
              <a:spcBef>
                <a:spcPts val="2100"/>
              </a:spcBef>
              <a:defRPr sz="2508"/>
            </a:pPr>
            <a:r>
              <a:t>2 OCH 3 UTGÅR SÅ BRETT SOM MÖJLIGT.</a:t>
            </a:r>
          </a:p>
          <a:p>
            <a:pPr defTabSz="385572">
              <a:spcBef>
                <a:spcPts val="2100"/>
              </a:spcBef>
              <a:defRPr sz="2508"/>
            </a:pPr>
            <a:r>
              <a:t>6 HÅLLER SIN POSITION FÖR ATT VARA SPELBAR</a:t>
            </a:r>
          </a:p>
          <a:p>
            <a:pPr defTabSz="385572">
              <a:spcBef>
                <a:spcPts val="2100"/>
              </a:spcBef>
              <a:defRPr sz="2508"/>
            </a:pPr>
            <a:r>
              <a:t>8 OCH 10 UTGÅR CENTRALT FÖR ATT INTE TA UPP 2 OCH 3s YTA.</a:t>
            </a:r>
          </a:p>
          <a:p>
            <a:pPr defTabSz="385572">
              <a:spcBef>
                <a:spcPts val="2100"/>
              </a:spcBef>
              <a:defRPr sz="2508"/>
            </a:pPr>
            <a:r>
              <a:t>9 UTGÅR MINST VID MITTLINJE, KAN VARA HÖGRE UPP BEROENDE PÅ MOTSTÅNDARES BACKLINJE.</a:t>
            </a:r>
          </a:p>
          <a:p>
            <a:pPr defTabSz="385572">
              <a:spcBef>
                <a:spcPts val="2100"/>
              </a:spcBef>
              <a:defRPr sz="2508"/>
            </a:pPr>
            <a:r>
              <a:t>BEROENDE PÅ VILKEN SIDA VI SPELAR UPP PÅ SÅ FLYTTAR VI ÖVER LAGET.</a:t>
            </a:r>
          </a:p>
        </p:txBody>
      </p:sp>
      <p:sp>
        <p:nvSpPr>
          <p:cNvPr id="235" name="Skapare och datum"/>
          <p:cNvSpPr txBox="1"/>
          <p:nvPr>
            <p:ph type="body" idx="22"/>
          </p:nvPr>
        </p:nvSpPr>
        <p:spPr>
          <a:prstGeom prst="rect">
            <a:avLst/>
          </a:prstGeom>
        </p:spPr>
        <p:txBody>
          <a:bodyPr/>
          <a:lstStyle/>
          <a:p>
            <a:pPr/>
          </a:p>
        </p:txBody>
      </p:sp>
      <p:sp>
        <p:nvSpPr>
          <p:cNvPr id="236" name="SPELUPPBYGGNAD"/>
          <p:cNvSpPr txBox="1"/>
          <p:nvPr>
            <p:ph type="title"/>
          </p:nvPr>
        </p:nvSpPr>
        <p:spPr>
          <a:prstGeom prst="rect">
            <a:avLst/>
          </a:prstGeom>
          <a:solidFill>
            <a:schemeClr val="accent4"/>
          </a:solidFill>
        </p:spPr>
        <p:txBody>
          <a:bodyPr/>
          <a:lstStyle>
            <a:lvl1pPr algn="ctr" defTabSz="805100">
              <a:lnSpc>
                <a:spcPct val="100000"/>
              </a:lnSpc>
              <a:spcBef>
                <a:spcPts val="3200"/>
              </a:spcBef>
              <a:defRPr b="0" cap="none" spc="-197" sz="9898">
                <a:latin typeface="Avenir Next Demi Bold"/>
                <a:ea typeface="Avenir Next Demi Bold"/>
                <a:cs typeface="Avenir Next Demi Bold"/>
                <a:sym typeface="Avenir Next Demi Bold"/>
              </a:defRPr>
            </a:lvl1pPr>
          </a:lstStyle>
          <a:p>
            <a:pPr/>
            <a:r>
              <a:t>SPELUPPBYGGNAD</a:t>
            </a:r>
          </a:p>
        </p:txBody>
      </p:sp>
      <p:sp>
        <p:nvSpPr>
          <p:cNvPr id="237" name="UTGÅNGSPOSITIONER"/>
          <p:cNvSpPr txBox="1"/>
          <p:nvPr>
            <p:ph type="body" idx="23"/>
          </p:nvPr>
        </p:nvSpPr>
        <p:spPr>
          <a:xfrm>
            <a:off x="1295400" y="4191475"/>
            <a:ext cx="11442701" cy="579472"/>
          </a:xfrm>
          <a:prstGeom prst="rect">
            <a:avLst/>
          </a:prstGeom>
          <a:solidFill>
            <a:schemeClr val="accent4"/>
          </a:solidFill>
          <a:extLst>
            <a:ext uri="{C572A759-6A51-4108-AA02-DFA0A04FC94B}">
              <ma14:wrappingTextBoxFlag xmlns:ma14="http://schemas.microsoft.com/office/mac/drawingml/2011/main" val="1"/>
            </a:ext>
          </a:extLst>
        </p:spPr>
        <p:txBody>
          <a:bodyPr/>
          <a:lstStyle>
            <a:lvl1pPr algn="ctr" defTabSz="665440">
              <a:spcBef>
                <a:spcPts val="2600"/>
              </a:spcBef>
              <a:defRPr cap="none" spc="-56" sz="2835"/>
            </a:lvl1pPr>
          </a:lstStyle>
          <a:p>
            <a:pPr/>
            <a:r>
              <a:t>UTGÅNGSPOSITIONER</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39" name="ANFALLSMÄSSIGT VILL VI UPPFYLLA GRUNDFÖRUTSÄTTNINGARNA I ANFALLSSPEL PÅ BÄSTA SÄTT GENOM:…"/>
          <p:cNvSpPr txBox="1"/>
          <p:nvPr>
            <p:ph type="body" sz="half" idx="1"/>
          </p:nvPr>
        </p:nvSpPr>
        <p:spPr>
          <a:xfrm>
            <a:off x="1295400" y="5238485"/>
            <a:ext cx="11442700" cy="6886576"/>
          </a:xfrm>
          <a:prstGeom prst="rect">
            <a:avLst/>
          </a:prstGeom>
          <a:solidFill>
            <a:schemeClr val="accent4"/>
          </a:solidFill>
        </p:spPr>
        <p:txBody>
          <a:bodyPr/>
          <a:lstStyle/>
          <a:p>
            <a:pPr>
              <a:defRPr sz="2700"/>
            </a:pPr>
            <a:r>
              <a:t>ANFALLSMÄSSIGT VILL VI UPPFYLLA GRUNDFÖRUTSÄTTNINGARNA I ANFALLSSPEL PÅ BÄSTA SÄTT GENOM:</a:t>
            </a:r>
          </a:p>
          <a:p>
            <a:pPr>
              <a:defRPr sz="2700"/>
            </a:pPr>
            <a:r>
              <a:t>SPELAVSTÅND-SPELBREDD-SPELDJUP-SPELBAR</a:t>
            </a:r>
          </a:p>
          <a:p>
            <a:pPr>
              <a:defRPr sz="2700"/>
            </a:pPr>
            <a:r>
              <a:t>VI VILL HA MÅNGA SPELARE SPELBARA, MED ETT VARIERAT SPELAVSTÅND, SPELBREDD GENOM YTTERVINGARNA SAMT ETT BRA SPELDJUP GENOM I FÖRSTA HAND VÅR ANFALLARE.</a:t>
            </a:r>
          </a:p>
          <a:p>
            <a:pPr>
              <a:defRPr sz="2700"/>
            </a:pPr>
            <a:r>
              <a:t>STRÄVA EFTER ATT HÅLLA BOLLEN INOM LAGET MED MÅNGA ENKLA PASSNINGAR (HELST EFTER MARKEN) OCH ATT SPELA PÅ RÄTTVÄND ELLER HALVT RÄTTVÄND SPELARE, FELVÄND SPELARE ANVÄNDER TILLBAKASPEL.</a:t>
            </a:r>
          </a:p>
        </p:txBody>
      </p:sp>
      <p:sp>
        <p:nvSpPr>
          <p:cNvPr id="240" name="Skapare och datum"/>
          <p:cNvSpPr txBox="1"/>
          <p:nvPr>
            <p:ph type="body" idx="22"/>
          </p:nvPr>
        </p:nvSpPr>
        <p:spPr>
          <a:prstGeom prst="rect">
            <a:avLst/>
          </a:prstGeom>
        </p:spPr>
        <p:txBody>
          <a:bodyPr/>
          <a:lstStyle/>
          <a:p>
            <a:pPr/>
          </a:p>
        </p:txBody>
      </p:sp>
      <p:sp>
        <p:nvSpPr>
          <p:cNvPr id="241" name="ANFALLSSPEL"/>
          <p:cNvSpPr txBox="1"/>
          <p:nvPr>
            <p:ph type="title"/>
          </p:nvPr>
        </p:nvSpPr>
        <p:spPr>
          <a:xfrm>
            <a:off x="1295400" y="1447775"/>
            <a:ext cx="11442700" cy="2466976"/>
          </a:xfrm>
          <a:prstGeom prst="rect">
            <a:avLst/>
          </a:prstGeom>
          <a:solidFill>
            <a:schemeClr val="accent4"/>
          </a:solidFill>
        </p:spPr>
        <p:txBody>
          <a:bodyPr/>
          <a:lstStyle>
            <a:lvl1pPr algn="ctr" defTabSz="788669">
              <a:lnSpc>
                <a:spcPct val="100000"/>
              </a:lnSpc>
              <a:spcBef>
                <a:spcPts val="3100"/>
              </a:spcBef>
              <a:defRPr b="0" cap="none" spc="-270" sz="13536">
                <a:latin typeface="Avenir Next Demi Bold"/>
                <a:ea typeface="Avenir Next Demi Bold"/>
                <a:cs typeface="Avenir Next Demi Bold"/>
                <a:sym typeface="Avenir Next Demi Bold"/>
              </a:defRPr>
            </a:lvl1pPr>
          </a:lstStyle>
          <a:p>
            <a:pPr/>
            <a:r>
              <a:t>ANFALLSSPEL</a:t>
            </a:r>
          </a:p>
        </p:txBody>
      </p:sp>
      <p:sp>
        <p:nvSpPr>
          <p:cNvPr id="242" name="Diabildsundertitel"/>
          <p:cNvSpPr txBox="1"/>
          <p:nvPr>
            <p:ph type="body" idx="23"/>
          </p:nvPr>
        </p:nvSpPr>
        <p:spPr>
          <a:prstGeom prst="rect">
            <a:avLst/>
          </a:prstGeom>
        </p:spPr>
        <p:txBody>
          <a:bodyPr/>
          <a:lstStyle/>
          <a:p>
            <a:pPr/>
          </a:p>
        </p:txBody>
      </p:sp>
      <p:pic>
        <p:nvPicPr>
          <p:cNvPr id="243" name="Bild" descr="Bild"/>
          <p:cNvPicPr>
            <a:picLocks noChangeAspect="1"/>
          </p:cNvPicPr>
          <p:nvPr/>
        </p:nvPicPr>
        <p:blipFill>
          <a:blip r:embed="rId2">
            <a:extLst/>
          </a:blip>
          <a:stretch>
            <a:fillRect/>
          </a:stretch>
        </p:blipFill>
        <p:spPr>
          <a:xfrm rot="16200000">
            <a:off x="12314450" y="1831453"/>
            <a:ext cx="13257724" cy="996011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45" name="FÖRSVARSMÄSSIGT BETONAR VI VIKTEN AV ATT SNABBT KOMMA PÅ FÖRSVARSSIDA OM MOTSTÅNDARNA I SIN LAGDEL OCH ATT ALLA DELTAR I FÖRSVARSSPELET. VI FÖRSÖKER KRYMPA YTORNA OCH HÅLLA IHOP LAGET OCH PÅ SÅ SÄTT GÖRA DET SVÅRT FÖR MOTSTÅNDARNA ATT HITTA YTOR I SITT A"/>
          <p:cNvSpPr txBox="1"/>
          <p:nvPr>
            <p:ph type="body" sz="half" idx="1"/>
          </p:nvPr>
        </p:nvSpPr>
        <p:spPr>
          <a:prstGeom prst="rect">
            <a:avLst/>
          </a:prstGeom>
          <a:solidFill>
            <a:schemeClr val="accent4"/>
          </a:solidFill>
        </p:spPr>
        <p:txBody>
          <a:bodyPr/>
          <a:lstStyle/>
          <a:p>
            <a:pPr>
              <a:defRPr sz="3300"/>
            </a:pPr>
            <a:r>
              <a:t>FÖRSVARSMÄSSIGT BETONAR VI VIKTEN AV ATT SNABBT KOMMA PÅ FÖRSVARSSIDA OM MOTSTÅNDARNA I SIN LAGDEL OCH ATT ALLA DELTAR I FÖRSVARSSPELET. VI FÖRSÖKER KRYMPA YTORNA OCH HÅLLA IHOP LAGET OCH PÅ SÅ SÄTT GÖRA DET SVÅRT FÖR MOTSTÅNDARNA ATT HITTA YTOR I SITT ANFALLSSPEL.</a:t>
            </a:r>
          </a:p>
          <a:p>
            <a:pPr>
              <a:defRPr sz="3300"/>
            </a:pPr>
            <a:r>
              <a:t>SPELARE NÄRMAST BOLLEN PRESSAR BOLLHÅLLAREN.</a:t>
            </a:r>
          </a:p>
          <a:p>
            <a:pPr>
              <a:defRPr sz="3300"/>
            </a:pPr>
            <a:r>
              <a:t>      </a:t>
            </a:r>
          </a:p>
        </p:txBody>
      </p:sp>
      <p:sp>
        <p:nvSpPr>
          <p:cNvPr id="246" name="Skapare och datum"/>
          <p:cNvSpPr txBox="1"/>
          <p:nvPr>
            <p:ph type="body" idx="22"/>
          </p:nvPr>
        </p:nvSpPr>
        <p:spPr>
          <a:prstGeom prst="rect">
            <a:avLst/>
          </a:prstGeom>
        </p:spPr>
        <p:txBody>
          <a:bodyPr/>
          <a:lstStyle/>
          <a:p>
            <a:pPr/>
          </a:p>
        </p:txBody>
      </p:sp>
      <p:sp>
        <p:nvSpPr>
          <p:cNvPr id="247" name="FÖRSVARSSPEL"/>
          <p:cNvSpPr txBox="1"/>
          <p:nvPr>
            <p:ph type="title"/>
          </p:nvPr>
        </p:nvSpPr>
        <p:spPr>
          <a:xfrm>
            <a:off x="1295400" y="1447775"/>
            <a:ext cx="11442700" cy="2466976"/>
          </a:xfrm>
          <a:prstGeom prst="rect">
            <a:avLst/>
          </a:prstGeom>
          <a:solidFill>
            <a:schemeClr val="accent4"/>
          </a:solidFill>
        </p:spPr>
        <p:txBody>
          <a:bodyPr/>
          <a:lstStyle>
            <a:lvl1pPr algn="ctr" defTabSz="796885">
              <a:lnSpc>
                <a:spcPct val="100000"/>
              </a:lnSpc>
              <a:spcBef>
                <a:spcPts val="3200"/>
              </a:spcBef>
              <a:defRPr b="0" cap="none" spc="-246" sz="12319">
                <a:latin typeface="Avenir Next Demi Bold"/>
                <a:ea typeface="Avenir Next Demi Bold"/>
                <a:cs typeface="Avenir Next Demi Bold"/>
                <a:sym typeface="Avenir Next Demi Bold"/>
              </a:defRPr>
            </a:lvl1pPr>
          </a:lstStyle>
          <a:p>
            <a:pPr/>
            <a:r>
              <a:t>FÖRSVARSSPEL</a:t>
            </a:r>
          </a:p>
        </p:txBody>
      </p:sp>
      <p:sp>
        <p:nvSpPr>
          <p:cNvPr id="248" name="Diabildsundertitel"/>
          <p:cNvSpPr txBox="1"/>
          <p:nvPr>
            <p:ph type="body" idx="23"/>
          </p:nvPr>
        </p:nvSpPr>
        <p:spPr>
          <a:prstGeom prst="rect">
            <a:avLst/>
          </a:prstGeom>
          <a:solidFill>
            <a:srgbClr val="000000"/>
          </a:solidFill>
        </p:spPr>
        <p:txBody>
          <a:bodyPr/>
          <a:lstStyle/>
          <a:p>
            <a:pPr algn="ctr" defTabSz="821531">
              <a:defRPr cap="none" spc="-44" sz="2200">
                <a:solidFill>
                  <a:srgbClr val="FFFFFF"/>
                </a:solidFill>
              </a:defRPr>
            </a:pPr>
          </a:p>
        </p:txBody>
      </p:sp>
      <p:pic>
        <p:nvPicPr>
          <p:cNvPr id="249" name="Bild" descr="Bild"/>
          <p:cNvPicPr>
            <a:picLocks noChangeAspect="1"/>
          </p:cNvPicPr>
          <p:nvPr/>
        </p:nvPicPr>
        <p:blipFill>
          <a:blip r:embed="rId2">
            <a:extLst/>
          </a:blip>
          <a:stretch>
            <a:fillRect/>
          </a:stretch>
        </p:blipFill>
        <p:spPr>
          <a:xfrm rot="16200000">
            <a:off x="12318696" y="1909949"/>
            <a:ext cx="13172513" cy="989610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88" name="4-3-1"/>
          <p:cNvSpPr txBox="1"/>
          <p:nvPr>
            <p:ph type="body" sz="half" idx="1"/>
          </p:nvPr>
        </p:nvSpPr>
        <p:spPr>
          <a:prstGeom prst="rect">
            <a:avLst/>
          </a:prstGeom>
          <a:solidFill>
            <a:schemeClr val="accent4"/>
          </a:solidFill>
        </p:spPr>
        <p:txBody>
          <a:bodyPr/>
          <a:lstStyle>
            <a:lvl1pPr algn="ctr" defTabSz="813315">
              <a:spcBef>
                <a:spcPts val="3200"/>
              </a:spcBef>
              <a:defRPr spc="-744" sz="37224"/>
            </a:lvl1pPr>
          </a:lstStyle>
          <a:p>
            <a:pPr/>
            <a:r>
              <a:t>4-3-1</a:t>
            </a:r>
          </a:p>
        </p:txBody>
      </p:sp>
      <p:sp>
        <p:nvSpPr>
          <p:cNvPr id="189" name="Skapare och datum"/>
          <p:cNvSpPr txBox="1"/>
          <p:nvPr>
            <p:ph type="body" idx="22"/>
          </p:nvPr>
        </p:nvSpPr>
        <p:spPr>
          <a:prstGeom prst="rect">
            <a:avLst/>
          </a:prstGeom>
        </p:spPr>
        <p:txBody>
          <a:bodyPr/>
          <a:lstStyle/>
          <a:p>
            <a:pPr/>
          </a:p>
        </p:txBody>
      </p:sp>
      <p:sp>
        <p:nvSpPr>
          <p:cNvPr id="190" name="Spelsystem"/>
          <p:cNvSpPr txBox="1"/>
          <p:nvPr>
            <p:ph type="title"/>
          </p:nvPr>
        </p:nvSpPr>
        <p:spPr>
          <a:prstGeom prst="rect">
            <a:avLst/>
          </a:prstGeom>
          <a:solidFill>
            <a:schemeClr val="accent4"/>
          </a:solidFill>
        </p:spPr>
        <p:txBody>
          <a:bodyPr/>
          <a:lstStyle>
            <a:lvl1pPr algn="ctr" defTabSz="821531">
              <a:lnSpc>
                <a:spcPct val="100000"/>
              </a:lnSpc>
              <a:spcBef>
                <a:spcPts val="3300"/>
              </a:spcBef>
              <a:defRPr b="0" cap="none" spc="-272" sz="13600">
                <a:latin typeface="Avenir Next Demi Bold"/>
                <a:ea typeface="Avenir Next Demi Bold"/>
                <a:cs typeface="Avenir Next Demi Bold"/>
                <a:sym typeface="Avenir Next Demi Bold"/>
              </a:defRPr>
            </a:lvl1pPr>
          </a:lstStyle>
          <a:p>
            <a:pPr/>
            <a:r>
              <a:t>Spelsystem</a:t>
            </a:r>
          </a:p>
        </p:txBody>
      </p:sp>
      <p:sp>
        <p:nvSpPr>
          <p:cNvPr id="191" name="Diabildsundertitel"/>
          <p:cNvSpPr txBox="1"/>
          <p:nvPr>
            <p:ph type="body" idx="23"/>
          </p:nvPr>
        </p:nvSpPr>
        <p:spPr>
          <a:xfrm>
            <a:off x="1295400" y="4089499"/>
            <a:ext cx="11442701" cy="3077"/>
          </a:xfrm>
          <a:prstGeom prst="rect">
            <a:avLst/>
          </a:prstGeom>
        </p:spPr>
        <p:txBody>
          <a:bodyPr/>
          <a:lstStyle/>
          <a:p>
            <a:pPr defTabSz="233680">
              <a:defRPr spc="-42" sz="1400"/>
            </a:pPr>
          </a:p>
        </p:txBody>
      </p:sp>
      <p:pic>
        <p:nvPicPr>
          <p:cNvPr id="192" name="Bild" descr="Bild"/>
          <p:cNvPicPr>
            <a:picLocks noChangeAspect="1"/>
          </p:cNvPicPr>
          <p:nvPr/>
        </p:nvPicPr>
        <p:blipFill>
          <a:blip r:embed="rId2">
            <a:extLst/>
          </a:blip>
          <a:stretch>
            <a:fillRect/>
          </a:stretch>
        </p:blipFill>
        <p:spPr>
          <a:xfrm rot="16200000">
            <a:off x="12120916" y="1887539"/>
            <a:ext cx="13232173" cy="994092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94" name="1=Målvakt…"/>
          <p:cNvSpPr txBox="1"/>
          <p:nvPr>
            <p:ph type="body" sz="half" idx="1"/>
          </p:nvPr>
        </p:nvSpPr>
        <p:spPr>
          <a:xfrm>
            <a:off x="1282700" y="5238485"/>
            <a:ext cx="11442700" cy="6886576"/>
          </a:xfrm>
          <a:prstGeom prst="rect">
            <a:avLst/>
          </a:prstGeom>
          <a:solidFill>
            <a:schemeClr val="accent4"/>
          </a:solidFill>
        </p:spPr>
        <p:txBody>
          <a:bodyPr/>
          <a:lstStyle/>
          <a:p>
            <a:pPr algn="ctr" defTabSz="584200">
              <a:spcBef>
                <a:spcPts val="0"/>
              </a:spcBef>
              <a:defRPr cap="all" spc="-129" sz="4300"/>
            </a:pPr>
            <a:r>
              <a:t>1=Målvakt</a:t>
            </a:r>
          </a:p>
          <a:p>
            <a:pPr algn="ctr" defTabSz="584200">
              <a:spcBef>
                <a:spcPts val="0"/>
              </a:spcBef>
              <a:defRPr cap="all" spc="-129" sz="4300"/>
            </a:pPr>
            <a:r>
              <a:t>2=Höger wingback</a:t>
            </a:r>
          </a:p>
          <a:p>
            <a:pPr algn="ctr" defTabSz="584200">
              <a:spcBef>
                <a:spcPts val="0"/>
              </a:spcBef>
              <a:defRPr cap="all" spc="-129" sz="4300"/>
            </a:pPr>
            <a:r>
              <a:t>3=Vänster wingback</a:t>
            </a:r>
          </a:p>
          <a:p>
            <a:pPr algn="ctr" defTabSz="584200">
              <a:spcBef>
                <a:spcPts val="0"/>
              </a:spcBef>
              <a:defRPr cap="all" spc="-129" sz="4300"/>
            </a:pPr>
            <a:r>
              <a:t>4=Höger mittback</a:t>
            </a:r>
          </a:p>
          <a:p>
            <a:pPr algn="ctr" defTabSz="584200">
              <a:spcBef>
                <a:spcPts val="0"/>
              </a:spcBef>
              <a:defRPr cap="all" spc="-129" sz="4300"/>
            </a:pPr>
            <a:r>
              <a:t>5=Vänster mittback</a:t>
            </a:r>
          </a:p>
          <a:p>
            <a:pPr algn="ctr" defTabSz="584200">
              <a:spcBef>
                <a:spcPts val="0"/>
              </a:spcBef>
              <a:defRPr cap="all" spc="-129" sz="4300"/>
            </a:pPr>
            <a:r>
              <a:t>6=Defensiv mittfältare</a:t>
            </a:r>
          </a:p>
          <a:p>
            <a:pPr algn="ctr" defTabSz="584200">
              <a:spcBef>
                <a:spcPts val="0"/>
              </a:spcBef>
              <a:defRPr cap="all" spc="-129" sz="4300"/>
            </a:pPr>
            <a:r>
              <a:t>8=Väster offensiv mittfältare</a:t>
            </a:r>
          </a:p>
          <a:p>
            <a:pPr algn="ctr" defTabSz="584200">
              <a:spcBef>
                <a:spcPts val="0"/>
              </a:spcBef>
              <a:defRPr cap="all" spc="-129" sz="4300"/>
            </a:pPr>
            <a:r>
              <a:t>10=Höger offensiv mittfältare</a:t>
            </a:r>
          </a:p>
          <a:p>
            <a:pPr algn="ctr" defTabSz="584200">
              <a:spcBef>
                <a:spcPts val="0"/>
              </a:spcBef>
              <a:defRPr cap="all" spc="-129" sz="4300"/>
            </a:pPr>
            <a:r>
              <a:t>9=Anfallare</a:t>
            </a:r>
          </a:p>
        </p:txBody>
      </p:sp>
      <p:sp>
        <p:nvSpPr>
          <p:cNvPr id="195" name="Skapare och datum"/>
          <p:cNvSpPr txBox="1"/>
          <p:nvPr>
            <p:ph type="body" idx="22"/>
          </p:nvPr>
        </p:nvSpPr>
        <p:spPr>
          <a:prstGeom prst="rect">
            <a:avLst/>
          </a:prstGeom>
        </p:spPr>
        <p:txBody>
          <a:bodyPr/>
          <a:lstStyle/>
          <a:p>
            <a:pPr/>
          </a:p>
        </p:txBody>
      </p:sp>
      <p:sp>
        <p:nvSpPr>
          <p:cNvPr id="196" name="POSITIONER I SIFFROR"/>
          <p:cNvSpPr txBox="1"/>
          <p:nvPr>
            <p:ph type="title"/>
          </p:nvPr>
        </p:nvSpPr>
        <p:spPr>
          <a:prstGeom prst="rect">
            <a:avLst/>
          </a:prstGeom>
          <a:solidFill>
            <a:schemeClr val="accent4"/>
          </a:solidFill>
        </p:spPr>
        <p:txBody>
          <a:bodyPr/>
          <a:lstStyle>
            <a:lvl1pPr algn="ctr" defTabSz="583287">
              <a:lnSpc>
                <a:spcPct val="100000"/>
              </a:lnSpc>
              <a:spcBef>
                <a:spcPts val="2300"/>
              </a:spcBef>
              <a:defRPr b="0" cap="none" spc="-167" sz="8378">
                <a:latin typeface="Avenir Next Demi Bold"/>
                <a:ea typeface="Avenir Next Demi Bold"/>
                <a:cs typeface="Avenir Next Demi Bold"/>
                <a:sym typeface="Avenir Next Demi Bold"/>
              </a:defRPr>
            </a:lvl1pPr>
          </a:lstStyle>
          <a:p>
            <a:pPr/>
            <a:r>
              <a:t>POSITIONER I SIFFROR</a:t>
            </a:r>
          </a:p>
        </p:txBody>
      </p:sp>
      <p:sp>
        <p:nvSpPr>
          <p:cNvPr id="197" name="Diabildsundertitel"/>
          <p:cNvSpPr txBox="1"/>
          <p:nvPr>
            <p:ph type="body" idx="23"/>
          </p:nvPr>
        </p:nvSpPr>
        <p:spPr>
          <a:prstGeom prst="rect">
            <a:avLst/>
          </a:prstGeom>
        </p:spPr>
        <p:txBody>
          <a:bodyPr/>
          <a:lstStyle/>
          <a:p>
            <a:pPr/>
          </a:p>
        </p:txBody>
      </p:sp>
      <p:pic>
        <p:nvPicPr>
          <p:cNvPr id="198" name="2641075.jpg" descr="2641075.jpg"/>
          <p:cNvPicPr>
            <a:picLocks noChangeAspect="1"/>
          </p:cNvPicPr>
          <p:nvPr/>
        </p:nvPicPr>
        <p:blipFill>
          <a:blip r:embed="rId2">
            <a:extLst/>
          </a:blip>
          <a:stretch>
            <a:fillRect/>
          </a:stretch>
        </p:blipFill>
        <p:spPr>
          <a:xfrm>
            <a:off x="12850076" y="2924403"/>
            <a:ext cx="11444850" cy="669774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00" name="Målvakten kontrollerar straffområdet"/>
          <p:cNvSpPr txBox="1"/>
          <p:nvPr>
            <p:ph type="body" sz="half" idx="1"/>
          </p:nvPr>
        </p:nvSpPr>
        <p:spPr>
          <a:prstGeom prst="rect">
            <a:avLst/>
          </a:prstGeom>
          <a:solidFill>
            <a:schemeClr val="accent4"/>
          </a:solidFill>
        </p:spPr>
        <p:txBody>
          <a:bodyPr/>
          <a:lstStyle/>
          <a:p>
            <a:pPr defTabSz="584200">
              <a:spcBef>
                <a:spcPts val="0"/>
              </a:spcBef>
              <a:defRPr cap="all" spc="-119" sz="4000"/>
            </a:pPr>
          </a:p>
          <a:p>
            <a:pPr defTabSz="584200">
              <a:spcBef>
                <a:spcPts val="0"/>
              </a:spcBef>
              <a:defRPr cap="all" spc="-119" sz="4000"/>
            </a:pPr>
          </a:p>
          <a:p>
            <a:pPr defTabSz="584200">
              <a:spcBef>
                <a:spcPts val="0"/>
              </a:spcBef>
              <a:defRPr cap="all" spc="-119" sz="4000"/>
            </a:pPr>
          </a:p>
          <a:p>
            <a:pPr defTabSz="584200">
              <a:spcBef>
                <a:spcPts val="0"/>
              </a:spcBef>
              <a:defRPr cap="all" spc="-119" sz="4000"/>
            </a:pPr>
            <a:r>
              <a:t>Målvakten kontrollerar straffområdet</a:t>
            </a:r>
          </a:p>
        </p:txBody>
      </p:sp>
      <p:sp>
        <p:nvSpPr>
          <p:cNvPr id="201" name="Skapare och datum"/>
          <p:cNvSpPr txBox="1"/>
          <p:nvPr>
            <p:ph type="body" idx="22"/>
          </p:nvPr>
        </p:nvSpPr>
        <p:spPr>
          <a:prstGeom prst="rect">
            <a:avLst/>
          </a:prstGeom>
        </p:spPr>
        <p:txBody>
          <a:bodyPr/>
          <a:lstStyle/>
          <a:p>
            <a:pPr/>
          </a:p>
        </p:txBody>
      </p:sp>
      <p:sp>
        <p:nvSpPr>
          <p:cNvPr id="202" name="MÅLVAKT (1)…"/>
          <p:cNvSpPr txBox="1"/>
          <p:nvPr>
            <p:ph type="title"/>
          </p:nvPr>
        </p:nvSpPr>
        <p:spPr>
          <a:prstGeom prst="rect">
            <a:avLst/>
          </a:prstGeom>
          <a:solidFill>
            <a:schemeClr val="accent4"/>
          </a:solidFill>
        </p:spPr>
        <p:txBody>
          <a:bodyPr/>
          <a:lstStyle/>
          <a:p>
            <a:pPr algn="ctr" defTabSz="369689">
              <a:lnSpc>
                <a:spcPct val="100000"/>
              </a:lnSpc>
              <a:spcBef>
                <a:spcPts val="1400"/>
              </a:spcBef>
              <a:defRPr b="0" cap="none" spc="-123" sz="6165">
                <a:latin typeface="Avenir Next Demi Bold"/>
                <a:ea typeface="Avenir Next Demi Bold"/>
                <a:cs typeface="Avenir Next Demi Bold"/>
                <a:sym typeface="Avenir Next Demi Bold"/>
              </a:defRPr>
            </a:pPr>
            <a:r>
              <a:t>MÅLVAKT (1)</a:t>
            </a:r>
          </a:p>
          <a:p>
            <a:pPr algn="ctr" defTabSz="369689">
              <a:lnSpc>
                <a:spcPct val="100000"/>
              </a:lnSpc>
              <a:spcBef>
                <a:spcPts val="1400"/>
              </a:spcBef>
              <a:defRPr b="0" cap="none" spc="-123" sz="6165">
                <a:latin typeface="Avenir Next Demi Bold"/>
                <a:ea typeface="Avenir Next Demi Bold"/>
                <a:cs typeface="Avenir Next Demi Bold"/>
                <a:sym typeface="Avenir Next Demi Bold"/>
              </a:defRPr>
            </a:pPr>
            <a:r>
              <a:t>YTOR ATT KONTROLLERA</a:t>
            </a:r>
          </a:p>
        </p:txBody>
      </p:sp>
      <p:sp>
        <p:nvSpPr>
          <p:cNvPr id="203" name="Diabildsundertitel"/>
          <p:cNvSpPr txBox="1"/>
          <p:nvPr>
            <p:ph type="body" idx="23"/>
          </p:nvPr>
        </p:nvSpPr>
        <p:spPr>
          <a:prstGeom prst="rect">
            <a:avLst/>
          </a:prstGeom>
        </p:spPr>
        <p:txBody>
          <a:bodyPr/>
          <a:lstStyle/>
          <a:p>
            <a:pPr/>
          </a:p>
        </p:txBody>
      </p:sp>
      <p:pic>
        <p:nvPicPr>
          <p:cNvPr id="204" name="2641076.jpg" descr="2641076.jpg"/>
          <p:cNvPicPr>
            <a:picLocks noChangeAspect="1"/>
          </p:cNvPicPr>
          <p:nvPr/>
        </p:nvPicPr>
        <p:blipFill>
          <a:blip r:embed="rId2">
            <a:extLst/>
          </a:blip>
          <a:stretch>
            <a:fillRect/>
          </a:stretch>
        </p:blipFill>
        <p:spPr>
          <a:xfrm>
            <a:off x="12851333" y="3843304"/>
            <a:ext cx="11442337" cy="669627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06" name="Nummer 2 och 3 kontrollerar ytterkorridorerna från straffområdet och utåt och från kortlinje till kortlinje.…"/>
          <p:cNvSpPr txBox="1"/>
          <p:nvPr>
            <p:ph type="body" sz="half" idx="1"/>
          </p:nvPr>
        </p:nvSpPr>
        <p:spPr>
          <a:prstGeom prst="rect">
            <a:avLst/>
          </a:prstGeom>
          <a:solidFill>
            <a:schemeClr val="accent4"/>
          </a:solidFill>
        </p:spPr>
        <p:txBody>
          <a:bodyPr/>
          <a:lstStyle/>
          <a:p>
            <a:pPr defTabSz="584200">
              <a:spcBef>
                <a:spcPts val="0"/>
              </a:spcBef>
              <a:defRPr cap="all" spc="-104" sz="3500"/>
            </a:pPr>
            <a:r>
              <a:t>Nummer 2 och 3 kontrollerar ytterkorridorerna från straffområdet och utåt och från kortlinje till kortlinje.</a:t>
            </a:r>
          </a:p>
          <a:p>
            <a:pPr defTabSz="584200">
              <a:spcBef>
                <a:spcPts val="0"/>
              </a:spcBef>
              <a:defRPr cap="all" spc="-104" sz="3500"/>
            </a:pPr>
            <a:r>
              <a:t>Nummer 2 till höger och nummer 3 till vänster.</a:t>
            </a:r>
          </a:p>
        </p:txBody>
      </p:sp>
      <p:sp>
        <p:nvSpPr>
          <p:cNvPr id="207" name="Skapare och datum"/>
          <p:cNvSpPr txBox="1"/>
          <p:nvPr>
            <p:ph type="body" idx="22"/>
          </p:nvPr>
        </p:nvSpPr>
        <p:spPr>
          <a:prstGeom prst="rect">
            <a:avLst/>
          </a:prstGeom>
        </p:spPr>
        <p:txBody>
          <a:bodyPr/>
          <a:lstStyle/>
          <a:p>
            <a:pPr/>
          </a:p>
        </p:txBody>
      </p:sp>
      <p:sp>
        <p:nvSpPr>
          <p:cNvPr id="208" name="Wingbacks (2)(3)…"/>
          <p:cNvSpPr txBox="1"/>
          <p:nvPr>
            <p:ph type="title"/>
          </p:nvPr>
        </p:nvSpPr>
        <p:spPr>
          <a:prstGeom prst="rect">
            <a:avLst/>
          </a:prstGeom>
          <a:solidFill>
            <a:schemeClr val="accent4"/>
          </a:solidFill>
        </p:spPr>
        <p:txBody>
          <a:bodyPr/>
          <a:lstStyle/>
          <a:p>
            <a:pPr algn="ctr" defTabSz="262889">
              <a:lnSpc>
                <a:spcPct val="100000"/>
              </a:lnSpc>
              <a:spcBef>
                <a:spcPts val="1400"/>
              </a:spcBef>
              <a:defRPr b="0" spc="-184" sz="6165">
                <a:latin typeface="Avenir Next Demi Bold"/>
                <a:ea typeface="Avenir Next Demi Bold"/>
                <a:cs typeface="Avenir Next Demi Bold"/>
                <a:sym typeface="Avenir Next Demi Bold"/>
              </a:defRPr>
            </a:pPr>
            <a:r>
              <a:t>Wingbacks (2)(3)</a:t>
            </a:r>
          </a:p>
          <a:p>
            <a:pPr algn="ctr" defTabSz="262889">
              <a:lnSpc>
                <a:spcPct val="100000"/>
              </a:lnSpc>
              <a:spcBef>
                <a:spcPts val="1400"/>
              </a:spcBef>
              <a:defRPr b="0" spc="-184" sz="6165">
                <a:latin typeface="Avenir Next Demi Bold"/>
                <a:ea typeface="Avenir Next Demi Bold"/>
                <a:cs typeface="Avenir Next Demi Bold"/>
                <a:sym typeface="Avenir Next Demi Bold"/>
              </a:defRPr>
            </a:pPr>
            <a:r>
              <a:t>ytor att kontrollera</a:t>
            </a:r>
          </a:p>
        </p:txBody>
      </p:sp>
      <p:sp>
        <p:nvSpPr>
          <p:cNvPr id="209" name="Diabildsundertitel"/>
          <p:cNvSpPr txBox="1"/>
          <p:nvPr>
            <p:ph type="body" idx="23"/>
          </p:nvPr>
        </p:nvSpPr>
        <p:spPr>
          <a:prstGeom prst="rect">
            <a:avLst/>
          </a:prstGeom>
        </p:spPr>
        <p:txBody>
          <a:bodyPr/>
          <a:lstStyle/>
          <a:p>
            <a:pPr/>
          </a:p>
        </p:txBody>
      </p:sp>
      <p:pic>
        <p:nvPicPr>
          <p:cNvPr id="210" name="2641077.jpg" descr="2641077.jpg"/>
          <p:cNvPicPr>
            <a:picLocks noChangeAspect="1"/>
          </p:cNvPicPr>
          <p:nvPr/>
        </p:nvPicPr>
        <p:blipFill>
          <a:blip r:embed="rId2">
            <a:extLst/>
          </a:blip>
          <a:stretch>
            <a:fillRect/>
          </a:stretch>
        </p:blipFill>
        <p:spPr>
          <a:xfrm>
            <a:off x="12868793" y="3800256"/>
            <a:ext cx="11386739" cy="666373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12" name="Nummer 4 och 5 kontrollerar mittfältsytan på egen planhalva från insidan av straffområdet till mittlinjen.…"/>
          <p:cNvSpPr txBox="1"/>
          <p:nvPr>
            <p:ph type="body" sz="half" idx="1"/>
          </p:nvPr>
        </p:nvSpPr>
        <p:spPr>
          <a:prstGeom prst="rect">
            <a:avLst/>
          </a:prstGeom>
          <a:solidFill>
            <a:schemeClr val="accent4"/>
          </a:solidFill>
        </p:spPr>
        <p:txBody>
          <a:bodyPr/>
          <a:lstStyle/>
          <a:p>
            <a:pPr defTabSz="584200">
              <a:spcBef>
                <a:spcPts val="0"/>
              </a:spcBef>
              <a:defRPr cap="all" spc="-104" sz="3500"/>
            </a:pPr>
            <a:r>
              <a:t>Nummer 4 och 5 kontrollerar mittfältsytan på egen planhalva från insidan av straffområdet till mittlinjen.</a:t>
            </a:r>
          </a:p>
          <a:p>
            <a:pPr defTabSz="584200">
              <a:spcBef>
                <a:spcPts val="0"/>
              </a:spcBef>
              <a:defRPr cap="all" spc="-104" sz="3500"/>
            </a:pPr>
            <a:r>
              <a:t>De täcker också upp för nummer 2 och 3 när motståndarna kontrar eller om motståndarna kommer förbi nummer 2 eller 3.</a:t>
            </a:r>
          </a:p>
        </p:txBody>
      </p:sp>
      <p:sp>
        <p:nvSpPr>
          <p:cNvPr id="213" name="Skapare och datum"/>
          <p:cNvSpPr txBox="1"/>
          <p:nvPr>
            <p:ph type="body" idx="22"/>
          </p:nvPr>
        </p:nvSpPr>
        <p:spPr>
          <a:prstGeom prst="rect">
            <a:avLst/>
          </a:prstGeom>
        </p:spPr>
        <p:txBody>
          <a:bodyPr/>
          <a:lstStyle/>
          <a:p>
            <a:pPr/>
          </a:p>
        </p:txBody>
      </p:sp>
      <p:sp>
        <p:nvSpPr>
          <p:cNvPr id="214" name="Mittbackar (4)(5)          ytor att kontrollera"/>
          <p:cNvSpPr txBox="1"/>
          <p:nvPr>
            <p:ph type="title"/>
          </p:nvPr>
        </p:nvSpPr>
        <p:spPr>
          <a:prstGeom prst="rect">
            <a:avLst/>
          </a:prstGeom>
          <a:solidFill>
            <a:schemeClr val="accent4"/>
          </a:solidFill>
        </p:spPr>
        <p:txBody>
          <a:bodyPr/>
          <a:lstStyle>
            <a:lvl1pPr defTabSz="525780">
              <a:lnSpc>
                <a:spcPct val="100000"/>
              </a:lnSpc>
              <a:defRPr b="0" spc="-205" sz="6840">
                <a:latin typeface="Avenir Next Demi Bold"/>
                <a:ea typeface="Avenir Next Demi Bold"/>
                <a:cs typeface="Avenir Next Demi Bold"/>
                <a:sym typeface="Avenir Next Demi Bold"/>
              </a:defRPr>
            </a:lvl1pPr>
          </a:lstStyle>
          <a:p>
            <a:pPr/>
            <a:r>
              <a:t>         Mittbackar (4)(5)          ytor att kontrollera</a:t>
            </a:r>
          </a:p>
        </p:txBody>
      </p:sp>
      <p:sp>
        <p:nvSpPr>
          <p:cNvPr id="215" name="Diabildsundertitel"/>
          <p:cNvSpPr txBox="1"/>
          <p:nvPr>
            <p:ph type="body" idx="23"/>
          </p:nvPr>
        </p:nvSpPr>
        <p:spPr>
          <a:prstGeom prst="rect">
            <a:avLst/>
          </a:prstGeom>
        </p:spPr>
        <p:txBody>
          <a:bodyPr/>
          <a:lstStyle/>
          <a:p>
            <a:pPr/>
          </a:p>
        </p:txBody>
      </p:sp>
      <p:pic>
        <p:nvPicPr>
          <p:cNvPr id="216" name="2641078.jpg" descr="2641078.jpg"/>
          <p:cNvPicPr>
            <a:picLocks noChangeAspect="1"/>
          </p:cNvPicPr>
          <p:nvPr/>
        </p:nvPicPr>
        <p:blipFill>
          <a:blip r:embed="rId2">
            <a:extLst/>
          </a:blip>
          <a:stretch>
            <a:fillRect/>
          </a:stretch>
        </p:blipFill>
        <p:spPr>
          <a:xfrm>
            <a:off x="12819751" y="3540343"/>
            <a:ext cx="11505501" cy="673323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18" name="NR.6 KONTROLLERAR DEN CENTRALA KORRIDOREN FRÅN EGET STRAFFOMRÅDE TILL HALVVÄGS IN PÅ MOTSTÅNDARES PLANHALVA.…"/>
          <p:cNvSpPr txBox="1"/>
          <p:nvPr>
            <p:ph type="body" sz="half" idx="1"/>
          </p:nvPr>
        </p:nvSpPr>
        <p:spPr>
          <a:xfrm>
            <a:off x="1295400" y="5238485"/>
            <a:ext cx="11442700" cy="6886576"/>
          </a:xfrm>
          <a:prstGeom prst="rect">
            <a:avLst/>
          </a:prstGeom>
          <a:solidFill>
            <a:schemeClr val="accent4"/>
          </a:solidFill>
        </p:spPr>
        <p:txBody>
          <a:bodyPr/>
          <a:lstStyle/>
          <a:p>
            <a:pPr defTabSz="338835">
              <a:spcBef>
                <a:spcPts val="1900"/>
              </a:spcBef>
              <a:defRPr sz="2204"/>
            </a:pPr>
            <a:r>
              <a:t>NR.6 KONTROLLERAR DEN CENTRALA KORRIDOREN FRÅN EGET STRAFFOMRÅDE TILL HALVVÄGS IN PÅ MOTSTÅNDARES PLANHALVA. </a:t>
            </a:r>
          </a:p>
          <a:p>
            <a:pPr defTabSz="338835">
              <a:spcBef>
                <a:spcPts val="1900"/>
              </a:spcBef>
              <a:defRPr sz="2204"/>
            </a:pPr>
            <a:r>
              <a:t>HAN JOBBAR MED 8 OCH 10 FÖR ATT BEHÅLLA EN TRIANGELFORMATION. HAN BÖR SPELA 10-15 METER BAKOM 8 OCH 10. </a:t>
            </a:r>
          </a:p>
          <a:p>
            <a:pPr defTabSz="338835">
              <a:spcBef>
                <a:spcPts val="1900"/>
              </a:spcBef>
              <a:defRPr sz="2204"/>
            </a:pPr>
            <a:r>
              <a:t>HAN TÄCKER FÖR 4 OCH 5 NÄR MOTSTÅNDARNA KONTRAR. OCH NÄR MOTSTÅNDARNA ÄR DJUPT NER PÅ VÅRAN PLANHALVA OCH VI ÄR TILLBAKAPRESSADE SÅ DROPPAR HAN NER FÖR ATT BLI EN TREDJE MITTBACK,RÖD PIL.</a:t>
            </a:r>
          </a:p>
          <a:p>
            <a:pPr defTabSz="338835">
              <a:spcBef>
                <a:spcPts val="1900"/>
              </a:spcBef>
              <a:defRPr sz="2204"/>
            </a:pPr>
            <a:r>
              <a:t>NR. 8 OCH 10 KONTROLLERAR DEN CENTRALA KORRIDOREN FRÅN HALVA EGEN PLANHALVA TILL MOTSTÅNDARENS STRAFFOMRÅDE. DE SKA BEHÅLLA TRIANGELFORMATIONEN MED NR.6.</a:t>
            </a:r>
          </a:p>
          <a:p>
            <a:pPr defTabSz="338835">
              <a:spcBef>
                <a:spcPts val="1900"/>
              </a:spcBef>
              <a:defRPr sz="2204"/>
            </a:pPr>
            <a:r>
              <a:t>DE KAN ERBJUDA HJÄLP TILL 2 OCH 3 GENOM ATT RÖRA SIG UT I YTTERKORRIDORERNA NÄR VI AVANCERAR MED BOLLEN LÄNGS KANTEN,RÖD PIL.</a:t>
            </a:r>
          </a:p>
        </p:txBody>
      </p:sp>
      <p:sp>
        <p:nvSpPr>
          <p:cNvPr id="219" name="Skapare och datum"/>
          <p:cNvSpPr txBox="1"/>
          <p:nvPr>
            <p:ph type="body" idx="22"/>
          </p:nvPr>
        </p:nvSpPr>
        <p:spPr>
          <a:prstGeom prst="rect">
            <a:avLst/>
          </a:prstGeom>
        </p:spPr>
        <p:txBody>
          <a:bodyPr/>
          <a:lstStyle/>
          <a:p>
            <a:pPr/>
          </a:p>
        </p:txBody>
      </p:sp>
      <p:sp>
        <p:nvSpPr>
          <p:cNvPr id="220" name="MITTFÄLTARE (6)(8)(10)…"/>
          <p:cNvSpPr txBox="1"/>
          <p:nvPr>
            <p:ph type="title"/>
          </p:nvPr>
        </p:nvSpPr>
        <p:spPr>
          <a:prstGeom prst="rect">
            <a:avLst/>
          </a:prstGeom>
          <a:solidFill>
            <a:schemeClr val="accent4"/>
          </a:solidFill>
        </p:spPr>
        <p:txBody>
          <a:bodyPr/>
          <a:lstStyle/>
          <a:p>
            <a:pPr defTabSz="572516">
              <a:lnSpc>
                <a:spcPct val="100000"/>
              </a:lnSpc>
              <a:spcBef>
                <a:spcPts val="3200"/>
              </a:spcBef>
              <a:defRPr b="0" cap="none" spc="0" sz="5586">
                <a:latin typeface="Avenir Next Demi Bold"/>
                <a:ea typeface="Avenir Next Demi Bold"/>
                <a:cs typeface="Avenir Next Demi Bold"/>
                <a:sym typeface="Avenir Next Demi Bold"/>
              </a:defRPr>
            </a:pPr>
            <a:r>
              <a:t>        MITTFÄLTARE (6)(8)(10)</a:t>
            </a:r>
          </a:p>
          <a:p>
            <a:pPr defTabSz="572516">
              <a:lnSpc>
                <a:spcPct val="100000"/>
              </a:lnSpc>
              <a:spcBef>
                <a:spcPts val="3200"/>
              </a:spcBef>
              <a:defRPr b="0" cap="none" spc="0" sz="5586">
                <a:latin typeface="Avenir Next Demi Bold"/>
                <a:ea typeface="Avenir Next Demi Bold"/>
                <a:cs typeface="Avenir Next Demi Bold"/>
                <a:sym typeface="Avenir Next Demi Bold"/>
              </a:defRPr>
            </a:pPr>
            <a:r>
              <a:t>      YTOR ATT KONTROLLERA</a:t>
            </a:r>
          </a:p>
        </p:txBody>
      </p:sp>
      <p:sp>
        <p:nvSpPr>
          <p:cNvPr id="221" name="Diabildsundertitel"/>
          <p:cNvSpPr txBox="1"/>
          <p:nvPr>
            <p:ph type="body" idx="23"/>
          </p:nvPr>
        </p:nvSpPr>
        <p:spPr>
          <a:prstGeom prst="rect">
            <a:avLst/>
          </a:prstGeom>
        </p:spPr>
        <p:txBody>
          <a:bodyPr/>
          <a:lstStyle/>
          <a:p>
            <a:pPr/>
          </a:p>
        </p:txBody>
      </p:sp>
      <p:pic>
        <p:nvPicPr>
          <p:cNvPr id="222" name="2641079.jpg" descr="2641079.jpg"/>
          <p:cNvPicPr>
            <a:picLocks noChangeAspect="1"/>
          </p:cNvPicPr>
          <p:nvPr/>
        </p:nvPicPr>
        <p:blipFill>
          <a:blip r:embed="rId2">
            <a:extLst/>
          </a:blip>
          <a:stretch>
            <a:fillRect/>
          </a:stretch>
        </p:blipFill>
        <p:spPr>
          <a:xfrm>
            <a:off x="12856978" y="3840939"/>
            <a:ext cx="11410368" cy="667756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Person i blå jeans och jeansjacka mot en heltäckande röd och lila vägg" descr="Person i blå jeans och jeansjacka mot en heltäckande röd och lila vägg"/>
          <p:cNvPicPr>
            <a:picLocks noChangeAspect="1"/>
          </p:cNvPicPr>
          <p:nvPr>
            <p:ph type="pic" idx="21"/>
          </p:nvPr>
        </p:nvPicPr>
        <p:blipFill>
          <a:blip r:embed="rId2">
            <a:extLst/>
          </a:blip>
          <a:srcRect l="0" t="1941" r="0" b="1941"/>
          <a:stretch>
            <a:fillRect/>
          </a:stretch>
        </p:blipFill>
        <p:spPr>
          <a:xfrm>
            <a:off x="1498247" y="1497279"/>
            <a:ext cx="21108419" cy="11873485"/>
          </a:xfrm>
          <a:prstGeom prst="rect">
            <a:avLst/>
          </a:prstGeom>
        </p:spPr>
      </p:pic>
      <p:sp>
        <p:nvSpPr>
          <p:cNvPr id="225" name="MITTFÄLTS YTOR UPPIFRÅN"/>
          <p:cNvSpPr txBox="1"/>
          <p:nvPr>
            <p:ph type="title" idx="4294967295"/>
          </p:nvPr>
        </p:nvSpPr>
        <p:spPr>
          <a:xfrm>
            <a:off x="5399890" y="265320"/>
            <a:ext cx="21869401" cy="1778001"/>
          </a:xfrm>
          <a:prstGeom prst="rect">
            <a:avLst/>
          </a:prstGeom>
        </p:spPr>
        <p:txBody>
          <a:bodyPr anchor="t"/>
          <a:lstStyle>
            <a:lvl1pPr defTabSz="584200">
              <a:defRPr spc="-328" sz="8200"/>
            </a:lvl1pPr>
          </a:lstStyle>
          <a:p>
            <a:pPr/>
            <a:r>
              <a:t>MITTFÄLTS YTOR UPPIFRÅN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27" name="ANFALLAREN KONTROLLERAR DEN CENTRALA KORRIDOREN FRÅN VÅRAN SIDA AV MITTCIRKELN TILL MOTSTÅNDARNAS MÅLLINJE.…"/>
          <p:cNvSpPr txBox="1"/>
          <p:nvPr>
            <p:ph type="body" sz="half" idx="1"/>
          </p:nvPr>
        </p:nvSpPr>
        <p:spPr>
          <a:prstGeom prst="rect">
            <a:avLst/>
          </a:prstGeom>
          <a:solidFill>
            <a:schemeClr val="accent4"/>
          </a:solidFill>
        </p:spPr>
        <p:txBody>
          <a:bodyPr/>
          <a:lstStyle/>
          <a:p>
            <a:pPr defTabSz="554990">
              <a:spcBef>
                <a:spcPts val="3100"/>
              </a:spcBef>
              <a:defRPr sz="3609"/>
            </a:pPr>
            <a:r>
              <a:t>ANFALLAREN KONTROLLERAR DEN CENTRALA KORRIDOREN FRÅN VÅRAN SIDA AV MITTCIRKELN TILL MOTSTÅNDARNAS MÅLLINJE.</a:t>
            </a:r>
          </a:p>
          <a:p>
            <a:pPr defTabSz="554990">
              <a:spcBef>
                <a:spcPts val="3100"/>
              </a:spcBef>
              <a:defRPr sz="3609"/>
            </a:pPr>
            <a:r>
              <a:t>HAN BEHÅLLER TRIANGELFORMEN MED 8 OCH 10.</a:t>
            </a:r>
          </a:p>
          <a:p>
            <a:pPr defTabSz="554990">
              <a:spcBef>
                <a:spcPts val="3100"/>
              </a:spcBef>
              <a:defRPr sz="3609"/>
            </a:pPr>
            <a:r>
              <a:t>HAN HJÄLPER OCKSÅ 2 OCH 3 GENOM ATT RÖRA SIG IN I DERAS YTOR, RÖD PIL.</a:t>
            </a:r>
          </a:p>
          <a:p>
            <a:pPr defTabSz="554990">
              <a:spcBef>
                <a:spcPts val="3100"/>
              </a:spcBef>
              <a:defRPr sz="3609"/>
            </a:pPr>
            <a:r>
              <a:t>HAN HJÄLPER OCKSÅ TILL NÄR MOTSTÅNDARNA HAR HÖRNA.</a:t>
            </a:r>
          </a:p>
        </p:txBody>
      </p:sp>
      <p:sp>
        <p:nvSpPr>
          <p:cNvPr id="228" name="Skapare och datum"/>
          <p:cNvSpPr txBox="1"/>
          <p:nvPr>
            <p:ph type="body" idx="22"/>
          </p:nvPr>
        </p:nvSpPr>
        <p:spPr>
          <a:prstGeom prst="rect">
            <a:avLst/>
          </a:prstGeom>
        </p:spPr>
        <p:txBody>
          <a:bodyPr/>
          <a:lstStyle/>
          <a:p>
            <a:pPr/>
          </a:p>
        </p:txBody>
      </p:sp>
      <p:sp>
        <p:nvSpPr>
          <p:cNvPr id="229" name="ANFALLARE (9)…"/>
          <p:cNvSpPr txBox="1"/>
          <p:nvPr>
            <p:ph type="title"/>
          </p:nvPr>
        </p:nvSpPr>
        <p:spPr>
          <a:prstGeom prst="rect">
            <a:avLst/>
          </a:prstGeom>
          <a:solidFill>
            <a:schemeClr val="accent4"/>
          </a:solidFill>
        </p:spPr>
        <p:txBody>
          <a:bodyPr/>
          <a:lstStyle/>
          <a:p>
            <a:pPr defTabSz="519937">
              <a:lnSpc>
                <a:spcPct val="100000"/>
              </a:lnSpc>
              <a:spcBef>
                <a:spcPts val="2900"/>
              </a:spcBef>
              <a:defRPr b="0" cap="none" spc="0" sz="5696">
                <a:latin typeface="Avenir Next Demi Bold"/>
                <a:ea typeface="Avenir Next Demi Bold"/>
                <a:cs typeface="Avenir Next Demi Bold"/>
                <a:sym typeface="Avenir Next Demi Bold"/>
              </a:defRPr>
            </a:pPr>
            <a:r>
              <a:t>               ANFALLARE (9)</a:t>
            </a:r>
          </a:p>
          <a:p>
            <a:pPr defTabSz="519937">
              <a:lnSpc>
                <a:spcPct val="100000"/>
              </a:lnSpc>
              <a:spcBef>
                <a:spcPts val="2900"/>
              </a:spcBef>
              <a:defRPr b="0" cap="none" spc="0" sz="5696">
                <a:latin typeface="Avenir Next Demi Bold"/>
                <a:ea typeface="Avenir Next Demi Bold"/>
                <a:cs typeface="Avenir Next Demi Bold"/>
                <a:sym typeface="Avenir Next Demi Bold"/>
              </a:defRPr>
            </a:pPr>
            <a:r>
              <a:t>      YTOR ATT KONTROLLERA</a:t>
            </a:r>
          </a:p>
        </p:txBody>
      </p:sp>
      <p:sp>
        <p:nvSpPr>
          <p:cNvPr id="230" name="Diabildsundertitel"/>
          <p:cNvSpPr txBox="1"/>
          <p:nvPr>
            <p:ph type="body" idx="23"/>
          </p:nvPr>
        </p:nvSpPr>
        <p:spPr>
          <a:xfrm>
            <a:off x="1295400" y="4076191"/>
            <a:ext cx="11442701" cy="117839"/>
          </a:xfrm>
          <a:prstGeom prst="rect">
            <a:avLst/>
          </a:prstGeom>
          <a:solidFill>
            <a:srgbClr val="000000"/>
          </a:solidFill>
        </p:spPr>
        <p:txBody>
          <a:bodyPr/>
          <a:lstStyle/>
          <a:p>
            <a:pPr algn="ctr" defTabSz="328612">
              <a:defRPr cap="none" spc="-17" sz="880">
                <a:solidFill>
                  <a:srgbClr val="FFFFFF"/>
                </a:solidFill>
              </a:defRPr>
            </a:pPr>
          </a:p>
        </p:txBody>
      </p:sp>
      <p:pic>
        <p:nvPicPr>
          <p:cNvPr id="231" name="2641080.jpg" descr="2641080.jpg"/>
          <p:cNvPicPr>
            <a:picLocks noChangeAspect="1"/>
          </p:cNvPicPr>
          <p:nvPr/>
        </p:nvPicPr>
        <p:blipFill>
          <a:blip r:embed="rId2">
            <a:extLst/>
          </a:blip>
          <a:stretch>
            <a:fillRect/>
          </a:stretch>
        </p:blipFill>
        <p:spPr>
          <a:xfrm>
            <a:off x="12878737" y="3390340"/>
            <a:ext cx="11341277" cy="663712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3800" u="none" kumimoji="0" normalizeH="0">
            <a:ln>
              <a:noFill/>
            </a:ln>
            <a:solidFill>
              <a:srgbClr val="000000"/>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