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lvl1pPr>
    <a:lvl2pPr marL="0" marR="0" indent="45720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lvl2pPr>
    <a:lvl3pPr marL="0" marR="0" indent="91440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lvl3pPr>
    <a:lvl4pPr marL="0" marR="0" indent="137160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lvl4pPr>
    <a:lvl5pPr marL="0" marR="0" indent="182880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lvl5pPr>
    <a:lvl6pPr marL="0" marR="0" indent="228600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lvl6pPr>
    <a:lvl7pPr marL="0" marR="0" indent="274320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lvl7pPr>
    <a:lvl8pPr marL="0" marR="0" indent="320040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lvl8pPr>
    <a:lvl9pPr marL="0" marR="0" indent="365760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b="def" i="def"/>
      <a:tcStyle>
        <a:tcBdr/>
        <a:fill>
          <a:solidFill>
            <a:srgbClr val="EAEAEA"/>
          </a:solidFill>
        </a:fill>
      </a:tcStyle>
    </a:band2H>
    <a:firstCol>
      <a:tcTxStyle b="on" i="off">
        <a:font>
          <a:latin typeface="Avenir Next Demi Bold"/>
          <a:ea typeface="Avenir Next Demi Bold"/>
          <a:cs typeface="Avenir Next Demi 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Avenir Next Demi Bold"/>
          <a:ea typeface="Avenir Next Demi Bold"/>
          <a:cs typeface="Avenir Next Demi 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2" name="Shape 182"/>
          <p:cNvSpPr/>
          <p:nvPr>
            <p:ph type="sldImg"/>
          </p:nvPr>
        </p:nvSpPr>
        <p:spPr>
          <a:xfrm>
            <a:off x="1143000" y="685800"/>
            <a:ext cx="4572000" cy="3429000"/>
          </a:xfrm>
          <a:prstGeom prst="rect">
            <a:avLst/>
          </a:prstGeom>
        </p:spPr>
        <p:txBody>
          <a:bodyPr/>
          <a:lstStyle/>
          <a:p>
            <a:pPr/>
          </a:p>
        </p:txBody>
      </p:sp>
      <p:sp>
        <p:nvSpPr>
          <p:cNvPr id="183" name="Shape 18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Presentationstitel"/>
          <p:cNvSpPr txBox="1"/>
          <p:nvPr>
            <p:ph type="title" hasCustomPrompt="1"/>
          </p:nvPr>
        </p:nvSpPr>
        <p:spPr>
          <a:prstGeom prst="rect">
            <a:avLst/>
          </a:prstGeom>
        </p:spPr>
        <p:txBody>
          <a:bodyPr/>
          <a:lstStyle/>
          <a:p>
            <a:pPr/>
            <a:r>
              <a:t>Presentations­titel</a:t>
            </a:r>
          </a:p>
        </p:txBody>
      </p:sp>
      <p:sp>
        <p:nvSpPr>
          <p:cNvPr id="12" name="Brödtext nivå ett…"/>
          <p:cNvSpPr txBox="1"/>
          <p:nvPr>
            <p:ph type="body" sz="quarter" idx="1" hasCustomPrompt="1"/>
          </p:nvPr>
        </p:nvSpPr>
        <p:spPr>
          <a:prstGeom prst="rect">
            <a:avLst/>
          </a:prstGeom>
        </p:spPr>
        <p:txBody>
          <a:bodyPr/>
          <a:lstStyle/>
          <a:p>
            <a:pPr/>
            <a:r>
              <a:t>Presentations­undertitel </a:t>
            </a:r>
          </a:p>
          <a:p>
            <a:pPr lvl="1"/>
            <a:r>
              <a:t/>
            </a:r>
          </a:p>
          <a:p>
            <a:pPr lvl="2"/>
            <a:r>
              <a:t/>
            </a:r>
          </a:p>
          <a:p>
            <a:pPr lvl="3"/>
            <a:r>
              <a:t/>
            </a:r>
          </a:p>
          <a:p>
            <a:pPr lvl="4"/>
            <a:r>
              <a:t/>
            </a:r>
          </a:p>
        </p:txBody>
      </p:sp>
      <p:sp>
        <p:nvSpPr>
          <p:cNvPr id="13"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dast titel">
    <p:bg>
      <p:bgPr>
        <a:solidFill>
          <a:srgbClr val="FFFFFF"/>
        </a:solidFill>
      </p:bgPr>
    </p:bg>
    <p:spTree>
      <p:nvGrpSpPr>
        <p:cNvPr id="1" name=""/>
        <p:cNvGrpSpPr/>
        <p:nvPr/>
      </p:nvGrpSpPr>
      <p:grpSpPr>
        <a:xfrm>
          <a:off x="0" y="0"/>
          <a:ext cx="0" cy="0"/>
          <a:chOff x="0" y="0"/>
          <a:chExt cx="0" cy="0"/>
        </a:xfrm>
      </p:grpSpPr>
      <p:sp>
        <p:nvSpPr>
          <p:cNvPr id="107" name="Skapare och datum"/>
          <p:cNvSpPr txBox="1"/>
          <p:nvPr>
            <p:ph type="body" sz="quarter" idx="21"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108" name="Diabildsundertitel"/>
          <p:cNvSpPr txBox="1"/>
          <p:nvPr>
            <p:ph type="body" sz="quarter" idx="22" hasCustomPrompt="1"/>
          </p:nvPr>
        </p:nvSpPr>
        <p:spPr>
          <a:xfrm>
            <a:off x="1295400" y="3543455"/>
            <a:ext cx="21869400" cy="694056"/>
          </a:xfrm>
          <a:prstGeom prst="rect">
            <a:avLst/>
          </a:prstGeom>
        </p:spPr>
        <p:txBody>
          <a:bodyPr/>
          <a:lstStyle>
            <a:lvl1pPr defTabSz="572516">
              <a:defRPr spc="-102" sz="3430"/>
            </a:lvl1pPr>
          </a:lstStyle>
          <a:p>
            <a:pPr/>
            <a:r>
              <a:t>Diabildsundertitel </a:t>
            </a:r>
          </a:p>
        </p:txBody>
      </p:sp>
      <p:sp>
        <p:nvSpPr>
          <p:cNvPr id="109"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38" sz="1900"/>
            </a:pPr>
          </a:p>
        </p:txBody>
      </p:sp>
      <p:sp>
        <p:nvSpPr>
          <p:cNvPr id="110" name="Diabildstitel"/>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Diabilds­titel</a:t>
            </a:r>
          </a:p>
        </p:txBody>
      </p:sp>
      <p:sp>
        <p:nvSpPr>
          <p:cNvPr id="111"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gordning">
    <p:bg>
      <p:bgPr>
        <a:solidFill>
          <a:srgbClr val="FFFFFF"/>
        </a:solidFill>
      </p:bgPr>
    </p:bg>
    <p:spTree>
      <p:nvGrpSpPr>
        <p:cNvPr id="1" name=""/>
        <p:cNvGrpSpPr/>
        <p:nvPr/>
      </p:nvGrpSpPr>
      <p:grpSpPr>
        <a:xfrm>
          <a:off x="0" y="0"/>
          <a:ext cx="0" cy="0"/>
          <a:chOff x="0" y="0"/>
          <a:chExt cx="0" cy="0"/>
        </a:xfrm>
      </p:grpSpPr>
      <p:sp>
        <p:nvSpPr>
          <p:cNvPr id="118" name="Skapare och datum"/>
          <p:cNvSpPr txBox="1"/>
          <p:nvPr>
            <p:ph type="body" sz="quarter" idx="21"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119" name="Dagordning, undertitel"/>
          <p:cNvSpPr txBox="1"/>
          <p:nvPr>
            <p:ph type="body" sz="quarter" idx="22" hasCustomPrompt="1"/>
          </p:nvPr>
        </p:nvSpPr>
        <p:spPr>
          <a:xfrm>
            <a:off x="1295400" y="3543455"/>
            <a:ext cx="21869400" cy="694056"/>
          </a:xfrm>
          <a:prstGeom prst="rect">
            <a:avLst/>
          </a:prstGeom>
        </p:spPr>
        <p:txBody>
          <a:bodyPr/>
          <a:lstStyle>
            <a:lvl1pPr defTabSz="572516">
              <a:defRPr spc="-102" sz="3430"/>
            </a:lvl1pPr>
          </a:lstStyle>
          <a:p>
            <a:pPr/>
            <a:r>
              <a:t>Dagordning, undertitel</a:t>
            </a:r>
          </a:p>
        </p:txBody>
      </p:sp>
      <p:sp>
        <p:nvSpPr>
          <p:cNvPr id="120" name="Brödtext nivå ett…"/>
          <p:cNvSpPr txBox="1"/>
          <p:nvPr>
            <p:ph type="body" idx="1" hasCustomPrompt="1"/>
          </p:nvPr>
        </p:nvSpPr>
        <p:spPr>
          <a:xfrm>
            <a:off x="1295400" y="5118100"/>
            <a:ext cx="21869400" cy="7137400"/>
          </a:xfrm>
          <a:prstGeom prst="rect">
            <a:avLst/>
          </a:prstGeom>
        </p:spPr>
        <p:txBody>
          <a:bodyPr/>
          <a:lstStyle>
            <a:lvl1pPr defTabSz="825500">
              <a:spcBef>
                <a:spcPts val="3200"/>
              </a:spcBef>
              <a:defRPr b="1" cap="none" spc="-53" sz="5400" u="sng">
                <a:latin typeface="+mn-lt"/>
                <a:ea typeface="+mn-ea"/>
                <a:cs typeface="+mn-cs"/>
                <a:sym typeface="Avenir Next Regular"/>
              </a:defRPr>
            </a:lvl1pPr>
            <a:lvl2pPr defTabSz="825500">
              <a:spcBef>
                <a:spcPts val="3200"/>
              </a:spcBef>
              <a:defRPr b="1" cap="none" spc="-53" sz="5400" u="sng">
                <a:latin typeface="+mn-lt"/>
                <a:ea typeface="+mn-ea"/>
                <a:cs typeface="+mn-cs"/>
                <a:sym typeface="Avenir Next Regular"/>
              </a:defRPr>
            </a:lvl2pPr>
            <a:lvl3pPr defTabSz="825500">
              <a:spcBef>
                <a:spcPts val="3200"/>
              </a:spcBef>
              <a:defRPr b="1" cap="none" spc="-53" sz="5400" u="sng">
                <a:latin typeface="+mn-lt"/>
                <a:ea typeface="+mn-ea"/>
                <a:cs typeface="+mn-cs"/>
                <a:sym typeface="Avenir Next Regular"/>
              </a:defRPr>
            </a:lvl3pPr>
            <a:lvl4pPr defTabSz="825500">
              <a:spcBef>
                <a:spcPts val="3200"/>
              </a:spcBef>
              <a:defRPr b="1" cap="none" spc="-53" sz="5400" u="sng">
                <a:latin typeface="+mn-lt"/>
                <a:ea typeface="+mn-ea"/>
                <a:cs typeface="+mn-cs"/>
                <a:sym typeface="Avenir Next Regular"/>
              </a:defRPr>
            </a:lvl4pPr>
            <a:lvl5pPr defTabSz="825500">
              <a:spcBef>
                <a:spcPts val="3200"/>
              </a:spcBef>
              <a:defRPr b="1" cap="none" spc="-53" sz="5400" u="sng">
                <a:latin typeface="+mn-lt"/>
                <a:ea typeface="+mn-ea"/>
                <a:cs typeface="+mn-cs"/>
                <a:sym typeface="Avenir Next Regular"/>
              </a:defRPr>
            </a:lvl5pPr>
          </a:lstStyle>
          <a:p>
            <a:pPr/>
            <a:r>
              <a:t>Ämnen på dagordningen</a:t>
            </a:r>
          </a:p>
          <a:p>
            <a:pPr lvl="1"/>
            <a:r>
              <a:t/>
            </a:r>
          </a:p>
          <a:p>
            <a:pPr lvl="2"/>
            <a:r>
              <a:t/>
            </a:r>
          </a:p>
          <a:p>
            <a:pPr lvl="3"/>
            <a:r>
              <a:t/>
            </a:r>
          </a:p>
          <a:p>
            <a:pPr lvl="4"/>
            <a:r>
              <a:t/>
            </a:r>
          </a:p>
        </p:txBody>
      </p:sp>
      <p:sp>
        <p:nvSpPr>
          <p:cNvPr id="121"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38" sz="1900"/>
            </a:pPr>
          </a:p>
        </p:txBody>
      </p:sp>
      <p:sp>
        <p:nvSpPr>
          <p:cNvPr id="122" name="Dagordning, titel"/>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Dagordning, titel</a:t>
            </a:r>
          </a:p>
        </p:txBody>
      </p:sp>
      <p:sp>
        <p:nvSpPr>
          <p:cNvPr id="123"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Uttryck">
    <p:bg>
      <p:bgPr>
        <a:solidFill>
          <a:srgbClr val="FFFFFF"/>
        </a:solidFill>
      </p:bgPr>
    </p:bg>
    <p:spTree>
      <p:nvGrpSpPr>
        <p:cNvPr id="1" name=""/>
        <p:cNvGrpSpPr/>
        <p:nvPr/>
      </p:nvGrpSpPr>
      <p:grpSpPr>
        <a:xfrm>
          <a:off x="0" y="0"/>
          <a:ext cx="0" cy="0"/>
          <a:chOff x="0" y="0"/>
          <a:chExt cx="0" cy="0"/>
        </a:xfrm>
      </p:grpSpPr>
      <p:sp>
        <p:nvSpPr>
          <p:cNvPr id="130" name="Brödtext nivå ett…"/>
          <p:cNvSpPr txBox="1"/>
          <p:nvPr>
            <p:ph type="body" sz="half" idx="1" hasCustomPrompt="1"/>
          </p:nvPr>
        </p:nvSpPr>
        <p:spPr>
          <a:xfrm>
            <a:off x="1298277" y="4927600"/>
            <a:ext cx="21863646" cy="3853767"/>
          </a:xfrm>
          <a:prstGeom prst="rect">
            <a:avLst/>
          </a:prstGeom>
        </p:spPr>
        <p:txBody>
          <a:bodyPr anchor="ctr"/>
          <a:lstStyle>
            <a:lvl1pPr algn="ctr" defTabSz="1160859">
              <a:defRPr b="1" spc="-408" sz="10200">
                <a:latin typeface="+mn-lt"/>
                <a:ea typeface="+mn-ea"/>
                <a:cs typeface="+mn-cs"/>
                <a:sym typeface="Avenir Next Regular"/>
              </a:defRPr>
            </a:lvl1pPr>
            <a:lvl2pPr algn="ctr" defTabSz="1160859">
              <a:defRPr b="1" spc="-408" sz="10200">
                <a:latin typeface="+mn-lt"/>
                <a:ea typeface="+mn-ea"/>
                <a:cs typeface="+mn-cs"/>
                <a:sym typeface="Avenir Next Regular"/>
              </a:defRPr>
            </a:lvl2pPr>
            <a:lvl3pPr algn="ctr" defTabSz="1160859">
              <a:defRPr b="1" spc="-408" sz="10200">
                <a:latin typeface="+mn-lt"/>
                <a:ea typeface="+mn-ea"/>
                <a:cs typeface="+mn-cs"/>
                <a:sym typeface="Avenir Next Regular"/>
              </a:defRPr>
            </a:lvl3pPr>
            <a:lvl4pPr algn="ctr" defTabSz="1160859">
              <a:defRPr b="1" spc="-408" sz="10200">
                <a:latin typeface="+mn-lt"/>
                <a:ea typeface="+mn-ea"/>
                <a:cs typeface="+mn-cs"/>
                <a:sym typeface="Avenir Next Regular"/>
              </a:defRPr>
            </a:lvl4pPr>
            <a:lvl5pPr algn="ctr" defTabSz="1160859">
              <a:defRPr b="1" spc="-408" sz="10200">
                <a:latin typeface="+mn-lt"/>
                <a:ea typeface="+mn-ea"/>
                <a:cs typeface="+mn-cs"/>
                <a:sym typeface="Avenir Next Regular"/>
              </a:defRPr>
            </a:lvl5pPr>
          </a:lstStyle>
          <a:p>
            <a:pPr/>
            <a:r>
              <a:t>Uttryck</a:t>
            </a:r>
          </a:p>
          <a:p>
            <a:pPr lvl="1"/>
            <a:r>
              <a:t/>
            </a:r>
          </a:p>
          <a:p>
            <a:pPr lvl="2"/>
            <a:r>
              <a:t/>
            </a:r>
          </a:p>
          <a:p>
            <a:pPr lvl="3"/>
            <a:r>
              <a:t/>
            </a:r>
          </a:p>
          <a:p>
            <a:pPr lvl="4"/>
            <a:r>
              <a:t/>
            </a:r>
          </a:p>
        </p:txBody>
      </p:sp>
      <p:sp>
        <p:nvSpPr>
          <p:cNvPr id="131"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ort faktum">
    <p:bg>
      <p:bgPr>
        <a:solidFill>
          <a:srgbClr val="FFFFFF"/>
        </a:solidFill>
      </p:bgPr>
    </p:bg>
    <p:spTree>
      <p:nvGrpSpPr>
        <p:cNvPr id="1" name=""/>
        <p:cNvGrpSpPr/>
        <p:nvPr/>
      </p:nvGrpSpPr>
      <p:grpSpPr>
        <a:xfrm>
          <a:off x="0" y="0"/>
          <a:ext cx="0" cy="0"/>
          <a:chOff x="0" y="0"/>
          <a:chExt cx="0" cy="0"/>
        </a:xfrm>
      </p:grpSpPr>
      <p:sp>
        <p:nvSpPr>
          <p:cNvPr id="138" name="Brödtext nivå ett…"/>
          <p:cNvSpPr txBox="1"/>
          <p:nvPr>
            <p:ph type="body" sz="half" idx="1" hasCustomPrompt="1"/>
          </p:nvPr>
        </p:nvSpPr>
        <p:spPr>
          <a:xfrm>
            <a:off x="1295400" y="3587043"/>
            <a:ext cx="21869400" cy="4730168"/>
          </a:xfrm>
          <a:prstGeom prst="rect">
            <a:avLst/>
          </a:prstGeom>
        </p:spPr>
        <p:txBody>
          <a:bodyPr anchor="b"/>
          <a:lstStyle>
            <a:lvl1pPr algn="ctr" defTabSz="825500">
              <a:lnSpc>
                <a:spcPct val="70000"/>
              </a:lnSpc>
              <a:defRPr b="1" spc="-448" sz="22400">
                <a:latin typeface="+mn-lt"/>
                <a:ea typeface="+mn-ea"/>
                <a:cs typeface="+mn-cs"/>
                <a:sym typeface="Avenir Next Regular"/>
              </a:defRPr>
            </a:lvl1pPr>
            <a:lvl2pPr algn="ctr" defTabSz="825500">
              <a:lnSpc>
                <a:spcPct val="70000"/>
              </a:lnSpc>
              <a:defRPr b="1" spc="-448" sz="22400">
                <a:latin typeface="+mn-lt"/>
                <a:ea typeface="+mn-ea"/>
                <a:cs typeface="+mn-cs"/>
                <a:sym typeface="Avenir Next Regular"/>
              </a:defRPr>
            </a:lvl2pPr>
            <a:lvl3pPr algn="ctr" defTabSz="825500">
              <a:lnSpc>
                <a:spcPct val="70000"/>
              </a:lnSpc>
              <a:defRPr b="1" spc="-448" sz="22400">
                <a:latin typeface="+mn-lt"/>
                <a:ea typeface="+mn-ea"/>
                <a:cs typeface="+mn-cs"/>
                <a:sym typeface="Avenir Next Regular"/>
              </a:defRPr>
            </a:lvl3pPr>
            <a:lvl4pPr algn="ctr" defTabSz="825500">
              <a:lnSpc>
                <a:spcPct val="70000"/>
              </a:lnSpc>
              <a:defRPr b="1" spc="-448" sz="22400">
                <a:latin typeface="+mn-lt"/>
                <a:ea typeface="+mn-ea"/>
                <a:cs typeface="+mn-cs"/>
                <a:sym typeface="Avenir Next Regular"/>
              </a:defRPr>
            </a:lvl4pPr>
            <a:lvl5pPr algn="ctr" defTabSz="825500">
              <a:lnSpc>
                <a:spcPct val="70000"/>
              </a:lnSpc>
              <a:defRPr b="1" spc="-448" sz="22400">
                <a:latin typeface="+mn-lt"/>
                <a:ea typeface="+mn-ea"/>
                <a:cs typeface="+mn-cs"/>
                <a:sym typeface="Avenir Next Regular"/>
              </a:defRPr>
            </a:lvl5pPr>
          </a:lstStyle>
          <a:p>
            <a:pPr/>
            <a:r>
              <a:t>100 %</a:t>
            </a:r>
          </a:p>
          <a:p>
            <a:pPr lvl="1"/>
            <a:r>
              <a:t/>
            </a:r>
          </a:p>
          <a:p>
            <a:pPr lvl="2"/>
            <a:r>
              <a:t/>
            </a:r>
          </a:p>
          <a:p>
            <a:pPr lvl="3"/>
            <a:r>
              <a:t/>
            </a:r>
          </a:p>
          <a:p>
            <a:pPr lvl="4"/>
            <a:r>
              <a:t/>
            </a:r>
          </a:p>
        </p:txBody>
      </p:sp>
      <p:sp>
        <p:nvSpPr>
          <p:cNvPr id="139"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38" sz="1900"/>
            </a:pPr>
          </a:p>
        </p:txBody>
      </p:sp>
      <p:sp>
        <p:nvSpPr>
          <p:cNvPr id="140" name="Faktainformation"/>
          <p:cNvSpPr txBox="1"/>
          <p:nvPr>
            <p:ph type="body" sz="quarter" idx="21" hasCustomPrompt="1"/>
          </p:nvPr>
        </p:nvSpPr>
        <p:spPr>
          <a:xfrm>
            <a:off x="1295400" y="8117284"/>
            <a:ext cx="21869400" cy="592456"/>
          </a:xfrm>
          <a:prstGeom prst="rect">
            <a:avLst/>
          </a:prstGeom>
        </p:spPr>
        <p:txBody>
          <a:bodyPr/>
          <a:lstStyle>
            <a:lvl1pPr algn="ctr" defTabSz="473201">
              <a:spcBef>
                <a:spcPts val="2500"/>
              </a:spcBef>
              <a:defRPr spc="-85" sz="2835"/>
            </a:lvl1pPr>
          </a:lstStyle>
          <a:p>
            <a:pPr/>
            <a:r>
              <a:t>Faktainformation</a:t>
            </a:r>
          </a:p>
        </p:txBody>
      </p:sp>
      <p:sp>
        <p:nvSpPr>
          <p:cNvPr id="141"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
    <p:bg>
      <p:bgPr>
        <a:solidFill>
          <a:srgbClr val="FFFFFF"/>
        </a:solidFill>
      </p:bgPr>
    </p:bg>
    <p:spTree>
      <p:nvGrpSpPr>
        <p:cNvPr id="1" name=""/>
        <p:cNvGrpSpPr/>
        <p:nvPr/>
      </p:nvGrpSpPr>
      <p:grpSpPr>
        <a:xfrm>
          <a:off x="0" y="0"/>
          <a:ext cx="0" cy="0"/>
          <a:chOff x="0" y="0"/>
          <a:chExt cx="0" cy="0"/>
        </a:xfrm>
      </p:grpSpPr>
      <p:sp>
        <p:nvSpPr>
          <p:cNvPr id="148" name="Tillskrivning"/>
          <p:cNvSpPr txBox="1"/>
          <p:nvPr>
            <p:ph type="body" sz="quarter" idx="21" hasCustomPrompt="1"/>
          </p:nvPr>
        </p:nvSpPr>
        <p:spPr>
          <a:xfrm>
            <a:off x="2252674" y="10353079"/>
            <a:ext cx="20691414" cy="567945"/>
          </a:xfrm>
          <a:prstGeom prst="rect">
            <a:avLst/>
          </a:prstGeom>
        </p:spPr>
        <p:txBody>
          <a:bodyPr/>
          <a:lstStyle>
            <a:lvl1pPr defTabSz="572516">
              <a:defRPr spc="-82" sz="2744"/>
            </a:lvl1pPr>
          </a:lstStyle>
          <a:p>
            <a:pPr/>
            <a:r>
              <a:t>Tillskrivning </a:t>
            </a:r>
          </a:p>
        </p:txBody>
      </p:sp>
      <p:sp>
        <p:nvSpPr>
          <p:cNvPr id="149"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38" sz="1900"/>
            </a:pPr>
          </a:p>
        </p:txBody>
      </p:sp>
      <p:sp>
        <p:nvSpPr>
          <p:cNvPr id="150" name="Brödtext nivå ett…"/>
          <p:cNvSpPr txBox="1"/>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b="1" i="1" spc="-532" sz="13300">
                <a:latin typeface="+mn-lt"/>
                <a:ea typeface="+mn-ea"/>
                <a:cs typeface="+mn-cs"/>
                <a:sym typeface="Avenir Next Regular"/>
              </a:defRPr>
            </a:lvl1pPr>
            <a:lvl2pPr marL="714375" indent="-257175" defTabSz="1160859">
              <a:lnSpc>
                <a:spcPct val="70000"/>
              </a:lnSpc>
              <a:defRPr b="1" i="1" spc="-532" sz="13300">
                <a:latin typeface="+mn-lt"/>
                <a:ea typeface="+mn-ea"/>
                <a:cs typeface="+mn-cs"/>
                <a:sym typeface="Avenir Next Regular"/>
              </a:defRPr>
            </a:lvl2pPr>
            <a:lvl3pPr marL="714375" indent="200025" defTabSz="1160859">
              <a:lnSpc>
                <a:spcPct val="70000"/>
              </a:lnSpc>
              <a:defRPr b="1" i="1" spc="-532" sz="13300">
                <a:latin typeface="+mn-lt"/>
                <a:ea typeface="+mn-ea"/>
                <a:cs typeface="+mn-cs"/>
                <a:sym typeface="Avenir Next Regular"/>
              </a:defRPr>
            </a:lvl3pPr>
            <a:lvl4pPr marL="714375" indent="657225" defTabSz="1160859">
              <a:lnSpc>
                <a:spcPct val="70000"/>
              </a:lnSpc>
              <a:defRPr b="1" i="1" spc="-532" sz="13300">
                <a:latin typeface="+mn-lt"/>
                <a:ea typeface="+mn-ea"/>
                <a:cs typeface="+mn-cs"/>
                <a:sym typeface="Avenir Next Regular"/>
              </a:defRPr>
            </a:lvl4pPr>
            <a:lvl5pPr marL="714375" indent="1114425" defTabSz="1160859">
              <a:lnSpc>
                <a:spcPct val="70000"/>
              </a:lnSpc>
              <a:defRPr b="1" i="1" spc="-532" sz="13300">
                <a:latin typeface="+mn-lt"/>
                <a:ea typeface="+mn-ea"/>
                <a:cs typeface="+mn-cs"/>
                <a:sym typeface="Avenir Next Regular"/>
              </a:defRPr>
            </a:lvl5pPr>
          </a:lstStyle>
          <a:p>
            <a:pPr/>
            <a:r>
              <a:t>”Framträdande citat”</a:t>
            </a:r>
          </a:p>
          <a:p>
            <a:pPr lvl="1"/>
            <a:r>
              <a:t/>
            </a:r>
          </a:p>
          <a:p>
            <a:pPr lvl="2"/>
            <a:r>
              <a:t/>
            </a:r>
          </a:p>
          <a:p>
            <a:pPr lvl="3"/>
            <a:r>
              <a:t/>
            </a:r>
          </a:p>
          <a:p>
            <a:pPr lvl="4"/>
            <a:r>
              <a:t/>
            </a:r>
          </a:p>
        </p:txBody>
      </p:sp>
      <p:sp>
        <p:nvSpPr>
          <p:cNvPr id="151"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sida">
    <p:bg>
      <p:bgPr>
        <a:solidFill>
          <a:srgbClr val="FFFFFF"/>
        </a:solidFill>
      </p:bgPr>
    </p:bg>
    <p:spTree>
      <p:nvGrpSpPr>
        <p:cNvPr id="1" name=""/>
        <p:cNvGrpSpPr/>
        <p:nvPr/>
      </p:nvGrpSpPr>
      <p:grpSpPr>
        <a:xfrm>
          <a:off x="0" y="0"/>
          <a:ext cx="0" cy="0"/>
          <a:chOff x="0" y="0"/>
          <a:chExt cx="0" cy="0"/>
        </a:xfrm>
      </p:grpSpPr>
      <p:sp>
        <p:nvSpPr>
          <p:cNvPr id="158" name="Sidovy av en person som bär en gul munkjacka framför gula fönsterluckor"/>
          <p:cNvSpPr/>
          <p:nvPr>
            <p:ph type="pic" idx="21"/>
          </p:nvPr>
        </p:nvSpPr>
        <p:spPr>
          <a:xfrm>
            <a:off x="4076700" y="-3937000"/>
            <a:ext cx="26492200" cy="17661467"/>
          </a:xfrm>
          <a:prstGeom prst="rect">
            <a:avLst/>
          </a:prstGeom>
        </p:spPr>
        <p:txBody>
          <a:bodyPr lIns="91439" tIns="45719" rIns="91439" bIns="45719">
            <a:noAutofit/>
          </a:bodyPr>
          <a:lstStyle/>
          <a:p>
            <a:pPr/>
          </a:p>
        </p:txBody>
      </p:sp>
      <p:sp>
        <p:nvSpPr>
          <p:cNvPr id="159" name="Vy bakifrån av en person med en gul topp som tittar genom en öppning i en stenmur"/>
          <p:cNvSpPr/>
          <p:nvPr>
            <p:ph type="pic" sz="half" idx="22"/>
          </p:nvPr>
        </p:nvSpPr>
        <p:spPr>
          <a:xfrm>
            <a:off x="-1" y="-525805"/>
            <a:ext cx="12065001" cy="7782610"/>
          </a:xfrm>
          <a:prstGeom prst="rect">
            <a:avLst/>
          </a:prstGeom>
        </p:spPr>
        <p:txBody>
          <a:bodyPr lIns="91439" tIns="45719" rIns="91439" bIns="45719">
            <a:noAutofit/>
          </a:bodyPr>
          <a:lstStyle/>
          <a:p>
            <a:pPr/>
          </a:p>
        </p:txBody>
      </p:sp>
      <p:sp>
        <p:nvSpPr>
          <p:cNvPr id="160" name="Person med ett stort leende som bär en blå topp framför en blå vägg"/>
          <p:cNvSpPr/>
          <p:nvPr>
            <p:ph type="pic" sz="half" idx="23"/>
          </p:nvPr>
        </p:nvSpPr>
        <p:spPr>
          <a:xfrm>
            <a:off x="-1" y="6384784"/>
            <a:ext cx="12065001" cy="8048238"/>
          </a:xfrm>
          <a:prstGeom prst="rect">
            <a:avLst/>
          </a:prstGeom>
        </p:spPr>
        <p:txBody>
          <a:bodyPr lIns="91439" tIns="45719" rIns="91439" bIns="45719">
            <a:noAutofit/>
          </a:bodyPr>
          <a:lstStyle/>
          <a:p>
            <a:pPr/>
          </a:p>
        </p:txBody>
      </p:sp>
      <p:sp>
        <p:nvSpPr>
          <p:cNvPr id="161"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ld">
    <p:bg>
      <p:bgPr>
        <a:solidFill>
          <a:srgbClr val="FFFFFF"/>
        </a:solidFill>
      </p:bgPr>
    </p:bg>
    <p:spTree>
      <p:nvGrpSpPr>
        <p:cNvPr id="1" name=""/>
        <p:cNvGrpSpPr/>
        <p:nvPr/>
      </p:nvGrpSpPr>
      <p:grpSpPr>
        <a:xfrm>
          <a:off x="0" y="0"/>
          <a:ext cx="0" cy="0"/>
          <a:chOff x="0" y="0"/>
          <a:chExt cx="0" cy="0"/>
        </a:xfrm>
      </p:grpSpPr>
      <p:sp>
        <p:nvSpPr>
          <p:cNvPr id="168" name="Person i blå jeans och jeansjacka mot en heltäckande röd och lila vägg"/>
          <p:cNvSpPr/>
          <p:nvPr>
            <p:ph type="pic" idx="21"/>
          </p:nvPr>
        </p:nvSpPr>
        <p:spPr>
          <a:xfrm>
            <a:off x="0" y="-1266000"/>
            <a:ext cx="24384000" cy="16248002"/>
          </a:xfrm>
          <a:prstGeom prst="rect">
            <a:avLst/>
          </a:prstGeom>
        </p:spPr>
        <p:txBody>
          <a:bodyPr lIns="91439" tIns="45719" rIns="91439" bIns="45719">
            <a:noAutofit/>
          </a:bodyPr>
          <a:lstStyle/>
          <a:p>
            <a:pPr/>
          </a:p>
        </p:txBody>
      </p:sp>
      <p:sp>
        <p:nvSpPr>
          <p:cNvPr id="169"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m">
    <p:bg>
      <p:bgPr>
        <a:solidFill>
          <a:srgbClr val="FFFFFF"/>
        </a:solidFill>
      </p:bgPr>
    </p:bg>
    <p:spTree>
      <p:nvGrpSpPr>
        <p:cNvPr id="1" name=""/>
        <p:cNvGrpSpPr/>
        <p:nvPr/>
      </p:nvGrpSpPr>
      <p:grpSpPr>
        <a:xfrm>
          <a:off x="0" y="0"/>
          <a:ext cx="0" cy="0"/>
          <a:chOff x="0" y="0"/>
          <a:chExt cx="0" cy="0"/>
        </a:xfrm>
      </p:grpSpPr>
      <p:sp>
        <p:nvSpPr>
          <p:cNvPr id="176"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bild">
    <p:bg>
      <p:bgPr>
        <a:solidFill>
          <a:srgbClr val="FFFFFF"/>
        </a:solidFill>
      </p:bgPr>
    </p:bg>
    <p:spTree>
      <p:nvGrpSpPr>
        <p:cNvPr id="1" name=""/>
        <p:cNvGrpSpPr/>
        <p:nvPr/>
      </p:nvGrpSpPr>
      <p:grpSpPr>
        <a:xfrm>
          <a:off x="0" y="0"/>
          <a:ext cx="0" cy="0"/>
          <a:chOff x="0" y="0"/>
          <a:chExt cx="0" cy="0"/>
        </a:xfrm>
      </p:grpSpPr>
      <p:sp>
        <p:nvSpPr>
          <p:cNvPr id="20" name="Leende person bär solglasögon och en gul topp mot en blågrön bakgrund"/>
          <p:cNvSpPr/>
          <p:nvPr>
            <p:ph type="pic" idx="21"/>
          </p:nvPr>
        </p:nvSpPr>
        <p:spPr>
          <a:xfrm>
            <a:off x="-685800" y="-6146800"/>
            <a:ext cx="34201100" cy="20089980"/>
          </a:xfrm>
          <a:prstGeom prst="rect">
            <a:avLst/>
          </a:prstGeom>
        </p:spPr>
        <p:txBody>
          <a:bodyPr lIns="91439" tIns="45719" rIns="91439" bIns="45719">
            <a:noAutofit/>
          </a:bodyPr>
          <a:lstStyle/>
          <a:p>
            <a:pPr/>
          </a:p>
        </p:txBody>
      </p:sp>
      <p:sp>
        <p:nvSpPr>
          <p:cNvPr id="21" name="Presentationstitel"/>
          <p:cNvSpPr txBox="1"/>
          <p:nvPr>
            <p:ph type="title" hasCustomPrompt="1"/>
          </p:nvPr>
        </p:nvSpPr>
        <p:spPr>
          <a:xfrm>
            <a:off x="1295400" y="4384675"/>
            <a:ext cx="21869400" cy="4699000"/>
          </a:xfrm>
          <a:prstGeom prst="rect">
            <a:avLst/>
          </a:prstGeom>
        </p:spPr>
        <p:txBody>
          <a:bodyPr/>
          <a:lstStyle/>
          <a:p>
            <a:pPr/>
            <a:r>
              <a:t>Presentations­titel</a:t>
            </a:r>
          </a:p>
        </p:txBody>
      </p:sp>
      <p:sp>
        <p:nvSpPr>
          <p:cNvPr id="22" name="Brödtext nivå ett…"/>
          <p:cNvSpPr txBox="1"/>
          <p:nvPr>
            <p:ph type="body" sz="quarter" idx="1" hasCustomPrompt="1"/>
          </p:nvPr>
        </p:nvSpPr>
        <p:spPr>
          <a:xfrm>
            <a:off x="1295400" y="9268776"/>
            <a:ext cx="21869400" cy="1422714"/>
          </a:xfrm>
          <a:prstGeom prst="rect">
            <a:avLst/>
          </a:prstGeom>
        </p:spPr>
        <p:txBody>
          <a:bodyPr/>
          <a:lstStyle/>
          <a:p>
            <a:pPr/>
            <a:r>
              <a:t>Presentations­undertitel</a:t>
            </a:r>
          </a:p>
          <a:p>
            <a:pPr lvl="1"/>
            <a:r>
              <a:t/>
            </a:r>
          </a:p>
          <a:p>
            <a:pPr lvl="2"/>
            <a:r>
              <a:t/>
            </a:r>
          </a:p>
          <a:p>
            <a:pPr lvl="3"/>
            <a:r>
              <a:t/>
            </a:r>
          </a:p>
          <a:p>
            <a:pPr lvl="4"/>
            <a:r>
              <a:t/>
            </a:r>
          </a:p>
        </p:txBody>
      </p:sp>
      <p:sp>
        <p:nvSpPr>
          <p:cNvPr id="23"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bild, alt.">
    <p:bg>
      <p:bgPr>
        <a:solidFill>
          <a:srgbClr val="FFFFFF"/>
        </a:solidFill>
      </p:bgPr>
    </p:bg>
    <p:spTree>
      <p:nvGrpSpPr>
        <p:cNvPr id="1" name=""/>
        <p:cNvGrpSpPr/>
        <p:nvPr/>
      </p:nvGrpSpPr>
      <p:grpSpPr>
        <a:xfrm>
          <a:off x="0" y="0"/>
          <a:ext cx="0" cy="0"/>
          <a:chOff x="0" y="0"/>
          <a:chExt cx="0" cy="0"/>
        </a:xfrm>
      </p:grpSpPr>
      <p:sp>
        <p:nvSpPr>
          <p:cNvPr id="30" name="Sidovy av en person som bär en gul munkjacka framför gula fönsterluckor"/>
          <p:cNvSpPr/>
          <p:nvPr>
            <p:ph type="pic" idx="21"/>
          </p:nvPr>
        </p:nvSpPr>
        <p:spPr>
          <a:xfrm>
            <a:off x="8922063" y="-1"/>
            <a:ext cx="20573998" cy="13716000"/>
          </a:xfrm>
          <a:prstGeom prst="rect">
            <a:avLst/>
          </a:prstGeom>
        </p:spPr>
        <p:txBody>
          <a:bodyPr lIns="91439" tIns="45719" rIns="91439" bIns="45719">
            <a:noAutofit/>
          </a:bodyPr>
          <a:lstStyle/>
          <a:p>
            <a:pPr/>
          </a:p>
        </p:txBody>
      </p:sp>
      <p:sp>
        <p:nvSpPr>
          <p:cNvPr id="31" name="Diabildstitel"/>
          <p:cNvSpPr txBox="1"/>
          <p:nvPr>
            <p:ph type="title" hasCustomPrompt="1"/>
          </p:nvPr>
        </p:nvSpPr>
        <p:spPr>
          <a:xfrm>
            <a:off x="1295400" y="3743016"/>
            <a:ext cx="11442700" cy="5334001"/>
          </a:xfrm>
          <a:prstGeom prst="rect">
            <a:avLst/>
          </a:prstGeom>
        </p:spPr>
        <p:txBody>
          <a:bodyPr/>
          <a:lstStyle/>
          <a:p>
            <a:pPr/>
            <a:r>
              <a:t>Diabilds­titel</a:t>
            </a:r>
          </a:p>
        </p:txBody>
      </p:sp>
      <p:sp>
        <p:nvSpPr>
          <p:cNvPr id="32" name="Brödtext nivå ett…"/>
          <p:cNvSpPr txBox="1"/>
          <p:nvPr>
            <p:ph type="body" sz="quarter" idx="1" hasCustomPrompt="1"/>
          </p:nvPr>
        </p:nvSpPr>
        <p:spPr>
          <a:xfrm>
            <a:off x="1295400" y="9271000"/>
            <a:ext cx="11442700" cy="3175000"/>
          </a:xfrm>
          <a:prstGeom prst="rect">
            <a:avLst/>
          </a:prstGeom>
        </p:spPr>
        <p:txBody>
          <a:bodyPr/>
          <a:lstStyle/>
          <a:p>
            <a:pPr/>
            <a:r>
              <a:t>Diabildsundertitel</a:t>
            </a:r>
          </a:p>
          <a:p>
            <a:pPr lvl="1"/>
            <a:r>
              <a:t/>
            </a:r>
          </a:p>
          <a:p>
            <a:pPr lvl="2"/>
            <a:r>
              <a:t/>
            </a:r>
          </a:p>
          <a:p>
            <a:pPr lvl="3"/>
            <a:r>
              <a:t/>
            </a:r>
          </a:p>
          <a:p>
            <a:pPr lvl="4"/>
            <a:r>
              <a:t/>
            </a:r>
          </a:p>
        </p:txBody>
      </p:sp>
      <p:sp>
        <p:nvSpPr>
          <p:cNvPr id="33"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punkter">
    <p:bg>
      <p:bgPr>
        <a:solidFill>
          <a:srgbClr val="FFFFFF"/>
        </a:solidFill>
      </p:bgPr>
    </p:bg>
    <p:spTree>
      <p:nvGrpSpPr>
        <p:cNvPr id="1" name=""/>
        <p:cNvGrpSpPr/>
        <p:nvPr/>
      </p:nvGrpSpPr>
      <p:grpSpPr>
        <a:xfrm>
          <a:off x="0" y="0"/>
          <a:ext cx="0" cy="0"/>
          <a:chOff x="0" y="0"/>
          <a:chExt cx="0" cy="0"/>
        </a:xfrm>
      </p:grpSpPr>
      <p:sp>
        <p:nvSpPr>
          <p:cNvPr id="40" name="Skapare och datum"/>
          <p:cNvSpPr txBox="1"/>
          <p:nvPr>
            <p:ph type="body" sz="quarter" idx="21"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41" name="Diabildsundertitel"/>
          <p:cNvSpPr txBox="1"/>
          <p:nvPr>
            <p:ph type="body" sz="quarter" idx="22" hasCustomPrompt="1"/>
          </p:nvPr>
        </p:nvSpPr>
        <p:spPr>
          <a:xfrm>
            <a:off x="1295400" y="3543455"/>
            <a:ext cx="21869400" cy="694056"/>
          </a:xfrm>
          <a:prstGeom prst="rect">
            <a:avLst/>
          </a:prstGeom>
        </p:spPr>
        <p:txBody>
          <a:bodyPr/>
          <a:lstStyle>
            <a:lvl1pPr defTabSz="572516">
              <a:defRPr spc="-102" sz="3430"/>
            </a:lvl1pPr>
          </a:lstStyle>
          <a:p>
            <a:pPr/>
            <a:r>
              <a:t>Diabildsundertitel</a:t>
            </a:r>
          </a:p>
        </p:txBody>
      </p:sp>
      <p:sp>
        <p:nvSpPr>
          <p:cNvPr id="42"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38" sz="1900"/>
            </a:pPr>
          </a:p>
        </p:txBody>
      </p:sp>
      <p:sp>
        <p:nvSpPr>
          <p:cNvPr id="43" name="Diabildstitel"/>
          <p:cNvSpPr txBox="1"/>
          <p:nvPr>
            <p:ph type="title" hasCustomPrompt="1"/>
          </p:nvPr>
        </p:nvSpPr>
        <p:spPr>
          <a:xfrm>
            <a:off x="1295400" y="1620697"/>
            <a:ext cx="21869400" cy="1778386"/>
          </a:xfrm>
          <a:prstGeom prst="rect">
            <a:avLst/>
          </a:prstGeom>
        </p:spPr>
        <p:txBody>
          <a:bodyPr anchor="t"/>
          <a:lstStyle>
            <a:lvl1pPr defTabSz="584200">
              <a:defRPr spc="-400" sz="10000"/>
            </a:lvl1pPr>
          </a:lstStyle>
          <a:p>
            <a:pPr/>
            <a:r>
              <a:t>Diabilds­titel</a:t>
            </a:r>
          </a:p>
        </p:txBody>
      </p:sp>
      <p:sp>
        <p:nvSpPr>
          <p:cNvPr id="44" name="Brödtext nivå ett…"/>
          <p:cNvSpPr txBox="1"/>
          <p:nvPr>
            <p:ph type="body" idx="1" hasCustomPrompt="1"/>
          </p:nvPr>
        </p:nvSpPr>
        <p:spPr>
          <a:xfrm>
            <a:off x="1295400" y="5270500"/>
            <a:ext cx="21869400" cy="7137400"/>
          </a:xfrm>
          <a:prstGeom prst="rect">
            <a:avLst/>
          </a:prstGeom>
        </p:spPr>
        <p:txBody>
          <a:bodyPr/>
          <a:lstStyle>
            <a:lvl1pPr defTabSz="584200">
              <a:spcBef>
                <a:spcPts val="3300"/>
              </a:spcBef>
              <a:defRPr cap="none" spc="0" sz="2000">
                <a:latin typeface="Avenir Heavy"/>
                <a:ea typeface="Avenir Heavy"/>
                <a:cs typeface="Avenir Heavy"/>
                <a:sym typeface="Avenir Heavy"/>
              </a:defRPr>
            </a:lvl1pPr>
            <a:lvl2pPr defTabSz="584200">
              <a:spcBef>
                <a:spcPts val="3300"/>
              </a:spcBef>
              <a:defRPr cap="none" spc="0" sz="2000">
                <a:latin typeface="Avenir Heavy"/>
                <a:ea typeface="Avenir Heavy"/>
                <a:cs typeface="Avenir Heavy"/>
                <a:sym typeface="Avenir Heavy"/>
              </a:defRPr>
            </a:lvl2pPr>
            <a:lvl3pPr defTabSz="584200">
              <a:spcBef>
                <a:spcPts val="3300"/>
              </a:spcBef>
              <a:defRPr cap="none" spc="0" sz="2000">
                <a:latin typeface="Avenir Heavy"/>
                <a:ea typeface="Avenir Heavy"/>
                <a:cs typeface="Avenir Heavy"/>
                <a:sym typeface="Avenir Heavy"/>
              </a:defRPr>
            </a:lvl3pPr>
            <a:lvl4pPr defTabSz="584200">
              <a:spcBef>
                <a:spcPts val="3300"/>
              </a:spcBef>
              <a:defRPr cap="none" spc="0" sz="2000">
                <a:latin typeface="Avenir Heavy"/>
                <a:ea typeface="Avenir Heavy"/>
                <a:cs typeface="Avenir Heavy"/>
                <a:sym typeface="Avenir Heavy"/>
              </a:defRPr>
            </a:lvl4pPr>
            <a:lvl5pPr defTabSz="584200">
              <a:spcBef>
                <a:spcPts val="3300"/>
              </a:spcBef>
              <a:defRPr cap="none" spc="0" sz="2000">
                <a:latin typeface="Avenir Heavy"/>
                <a:ea typeface="Avenir Heavy"/>
                <a:cs typeface="Avenir Heavy"/>
                <a:sym typeface="Avenir Heavy"/>
              </a:defRPr>
            </a:lvl5pPr>
          </a:lstStyle>
          <a:p>
            <a:pPr/>
            <a:r>
              <a:t>Diabildspunkttext</a:t>
            </a:r>
          </a:p>
          <a:p>
            <a:pPr lvl="1"/>
            <a:r>
              <a:t/>
            </a:r>
          </a:p>
          <a:p>
            <a:pPr lvl="2"/>
            <a:r>
              <a:t/>
            </a:r>
          </a:p>
          <a:p>
            <a:pPr lvl="3"/>
            <a:r>
              <a:t/>
            </a:r>
          </a:p>
          <a:p>
            <a:pPr lvl="4"/>
            <a:r>
              <a:t/>
            </a:r>
          </a:p>
        </p:txBody>
      </p:sp>
      <p:sp>
        <p:nvSpPr>
          <p:cNvPr id="45" name="Diabildsnummer"/>
          <p:cNvSpPr txBox="1"/>
          <p:nvPr>
            <p:ph type="sldNum" sz="quarter" idx="2"/>
          </p:nvPr>
        </p:nvSpPr>
        <p:spPr>
          <a:xfrm>
            <a:off x="23549355" y="12966045"/>
            <a:ext cx="379477" cy="419101"/>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r">
    <p:bg>
      <p:bgPr>
        <a:solidFill>
          <a:srgbClr val="FFFFFF"/>
        </a:solidFill>
      </p:bgPr>
    </p:bg>
    <p:spTree>
      <p:nvGrpSpPr>
        <p:cNvPr id="1" name=""/>
        <p:cNvGrpSpPr/>
        <p:nvPr/>
      </p:nvGrpSpPr>
      <p:grpSpPr>
        <a:xfrm>
          <a:off x="0" y="0"/>
          <a:ext cx="0" cy="0"/>
          <a:chOff x="0" y="0"/>
          <a:chExt cx="0" cy="0"/>
        </a:xfrm>
      </p:grpSpPr>
      <p:sp>
        <p:nvSpPr>
          <p:cNvPr id="52" name="Skapare och datum"/>
          <p:cNvSpPr txBox="1"/>
          <p:nvPr>
            <p:ph type="body" sz="quarter" idx="21"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53" name="Brödtext nivå ett…"/>
          <p:cNvSpPr txBox="1"/>
          <p:nvPr>
            <p:ph type="body" idx="1" hasCustomPrompt="1"/>
          </p:nvPr>
        </p:nvSpPr>
        <p:spPr>
          <a:xfrm>
            <a:off x="1295400" y="5270500"/>
            <a:ext cx="21869400" cy="7135317"/>
          </a:xfrm>
          <a:prstGeom prst="rect">
            <a:avLst/>
          </a:prstGeom>
        </p:spPr>
        <p:txBody>
          <a:bodyPr numCol="2" spcCol="1093469"/>
          <a:lstStyle>
            <a:lvl1pPr defTabSz="584200">
              <a:spcBef>
                <a:spcPts val="3300"/>
              </a:spcBef>
              <a:defRPr cap="none" spc="0" sz="2000">
                <a:latin typeface="Avenir Heavy"/>
                <a:ea typeface="Avenir Heavy"/>
                <a:cs typeface="Avenir Heavy"/>
                <a:sym typeface="Avenir Heavy"/>
              </a:defRPr>
            </a:lvl1pPr>
            <a:lvl2pPr defTabSz="584200">
              <a:spcBef>
                <a:spcPts val="3300"/>
              </a:spcBef>
              <a:defRPr cap="none" spc="0" sz="2000">
                <a:latin typeface="Avenir Heavy"/>
                <a:ea typeface="Avenir Heavy"/>
                <a:cs typeface="Avenir Heavy"/>
                <a:sym typeface="Avenir Heavy"/>
              </a:defRPr>
            </a:lvl2pPr>
            <a:lvl3pPr defTabSz="584200">
              <a:spcBef>
                <a:spcPts val="3300"/>
              </a:spcBef>
              <a:defRPr cap="none" spc="0" sz="2000">
                <a:latin typeface="Avenir Heavy"/>
                <a:ea typeface="Avenir Heavy"/>
                <a:cs typeface="Avenir Heavy"/>
                <a:sym typeface="Avenir Heavy"/>
              </a:defRPr>
            </a:lvl3pPr>
            <a:lvl4pPr defTabSz="584200">
              <a:spcBef>
                <a:spcPts val="3300"/>
              </a:spcBef>
              <a:defRPr cap="none" spc="0" sz="2000">
                <a:latin typeface="Avenir Heavy"/>
                <a:ea typeface="Avenir Heavy"/>
                <a:cs typeface="Avenir Heavy"/>
                <a:sym typeface="Avenir Heavy"/>
              </a:defRPr>
            </a:lvl4pPr>
            <a:lvl5pPr defTabSz="584200">
              <a:spcBef>
                <a:spcPts val="3300"/>
              </a:spcBef>
              <a:defRPr cap="none" spc="0" sz="2000">
                <a:latin typeface="Avenir Heavy"/>
                <a:ea typeface="Avenir Heavy"/>
                <a:cs typeface="Avenir Heavy"/>
                <a:sym typeface="Avenir Heavy"/>
              </a:defRPr>
            </a:lvl5pPr>
          </a:lstStyle>
          <a:p>
            <a:pPr/>
            <a:r>
              <a:t>Diabildspunkttext</a:t>
            </a:r>
          </a:p>
          <a:p>
            <a:pPr lvl="1"/>
            <a:r>
              <a:t/>
            </a:r>
          </a:p>
          <a:p>
            <a:pPr lvl="2"/>
            <a:r>
              <a:t/>
            </a:r>
          </a:p>
          <a:p>
            <a:pPr lvl="3"/>
            <a:r>
              <a:t/>
            </a:r>
          </a:p>
          <a:p>
            <a:pPr lvl="4"/>
            <a:r>
              <a:t/>
            </a:r>
          </a:p>
        </p:txBody>
      </p:sp>
      <p:sp>
        <p:nvSpPr>
          <p:cNvPr id="54"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38" sz="1900"/>
            </a:pPr>
          </a:p>
        </p:txBody>
      </p:sp>
      <p:sp>
        <p:nvSpPr>
          <p:cNvPr id="55"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bild">
    <p:bg>
      <p:bgPr>
        <a:solidFill>
          <a:srgbClr val="FFFFFF"/>
        </a:solidFill>
      </p:bgPr>
    </p:bg>
    <p:spTree>
      <p:nvGrpSpPr>
        <p:cNvPr id="1" name=""/>
        <p:cNvGrpSpPr/>
        <p:nvPr/>
      </p:nvGrpSpPr>
      <p:grpSpPr>
        <a:xfrm>
          <a:off x="0" y="0"/>
          <a:ext cx="0" cy="0"/>
          <a:chOff x="0" y="0"/>
          <a:chExt cx="0" cy="0"/>
        </a:xfrm>
      </p:grpSpPr>
      <p:sp>
        <p:nvSpPr>
          <p:cNvPr id="62" name="Person med ett stort leende som bär en blå topp framför en blå vägg"/>
          <p:cNvSpPr/>
          <p:nvPr>
            <p:ph type="pic" idx="21"/>
          </p:nvPr>
        </p:nvSpPr>
        <p:spPr>
          <a:xfrm>
            <a:off x="10236489" y="-1"/>
            <a:ext cx="20561460" cy="13716000"/>
          </a:xfrm>
          <a:prstGeom prst="rect">
            <a:avLst/>
          </a:prstGeom>
        </p:spPr>
        <p:txBody>
          <a:bodyPr lIns="91439" tIns="45719" rIns="91439" bIns="45719">
            <a:noAutofit/>
          </a:bodyPr>
          <a:lstStyle/>
          <a:p>
            <a:pPr/>
          </a:p>
        </p:txBody>
      </p:sp>
      <p:sp>
        <p:nvSpPr>
          <p:cNvPr id="63" name="Brödtext nivå ett…"/>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2000">
                <a:latin typeface="Avenir Heavy"/>
                <a:ea typeface="Avenir Heavy"/>
                <a:cs typeface="Avenir Heavy"/>
                <a:sym typeface="Avenir Heavy"/>
              </a:defRPr>
            </a:lvl1pPr>
            <a:lvl2pPr defTabSz="584200">
              <a:spcBef>
                <a:spcPts val="3300"/>
              </a:spcBef>
              <a:defRPr cap="none" spc="0" sz="2000">
                <a:latin typeface="Avenir Heavy"/>
                <a:ea typeface="Avenir Heavy"/>
                <a:cs typeface="Avenir Heavy"/>
                <a:sym typeface="Avenir Heavy"/>
              </a:defRPr>
            </a:lvl2pPr>
            <a:lvl3pPr defTabSz="584200">
              <a:spcBef>
                <a:spcPts val="3300"/>
              </a:spcBef>
              <a:defRPr cap="none" spc="0" sz="2000">
                <a:latin typeface="Avenir Heavy"/>
                <a:ea typeface="Avenir Heavy"/>
                <a:cs typeface="Avenir Heavy"/>
                <a:sym typeface="Avenir Heavy"/>
              </a:defRPr>
            </a:lvl3pPr>
            <a:lvl4pPr defTabSz="584200">
              <a:spcBef>
                <a:spcPts val="3300"/>
              </a:spcBef>
              <a:defRPr cap="none" spc="0" sz="2000">
                <a:latin typeface="Avenir Heavy"/>
                <a:ea typeface="Avenir Heavy"/>
                <a:cs typeface="Avenir Heavy"/>
                <a:sym typeface="Avenir Heavy"/>
              </a:defRPr>
            </a:lvl4pPr>
            <a:lvl5pPr defTabSz="584200">
              <a:spcBef>
                <a:spcPts val="3300"/>
              </a:spcBef>
              <a:defRPr cap="none" spc="0" sz="2000">
                <a:latin typeface="Avenir Heavy"/>
                <a:ea typeface="Avenir Heavy"/>
                <a:cs typeface="Avenir Heavy"/>
                <a:sym typeface="Avenir Heavy"/>
              </a:defRPr>
            </a:lvl5pPr>
          </a:lstStyle>
          <a:p>
            <a:pPr/>
            <a:r>
              <a:t>Diabildspunkttext</a:t>
            </a:r>
          </a:p>
          <a:p>
            <a:pPr lvl="1"/>
            <a:r>
              <a:t/>
            </a:r>
          </a:p>
          <a:p>
            <a:pPr lvl="2"/>
            <a:r>
              <a:t/>
            </a:r>
          </a:p>
          <a:p>
            <a:pPr lvl="3"/>
            <a:r>
              <a:t/>
            </a:r>
          </a:p>
          <a:p>
            <a:pPr lvl="4"/>
            <a:r>
              <a:t/>
            </a:r>
          </a:p>
        </p:txBody>
      </p:sp>
      <p:sp>
        <p:nvSpPr>
          <p:cNvPr id="64" name="Rektangel"/>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38" sz="1900"/>
            </a:pPr>
          </a:p>
        </p:txBody>
      </p:sp>
      <p:sp>
        <p:nvSpPr>
          <p:cNvPr id="65" name="Skapare och datum"/>
          <p:cNvSpPr txBox="1"/>
          <p:nvPr>
            <p:ph type="body" sz="quarter" idx="22" hasCustomPrompt="1"/>
          </p:nvPr>
        </p:nvSpPr>
        <p:spPr>
          <a:xfrm>
            <a:off x="1295400" y="12955885"/>
            <a:ext cx="114427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66" name="Diabildstitel"/>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Diabilds­titel</a:t>
            </a:r>
          </a:p>
        </p:txBody>
      </p:sp>
      <p:sp>
        <p:nvSpPr>
          <p:cNvPr id="67" name="Diabildsundertitel"/>
          <p:cNvSpPr txBox="1"/>
          <p:nvPr>
            <p:ph type="body" sz="quarter" idx="23" hasCustomPrompt="1"/>
          </p:nvPr>
        </p:nvSpPr>
        <p:spPr>
          <a:xfrm>
            <a:off x="1295400" y="4092575"/>
            <a:ext cx="11442701" cy="678372"/>
          </a:xfrm>
          <a:prstGeom prst="rect">
            <a:avLst/>
          </a:prstGeom>
        </p:spPr>
        <p:txBody>
          <a:bodyPr/>
          <a:lstStyle>
            <a:lvl1pPr defTabSz="554990">
              <a:defRPr spc="-99" sz="3325"/>
            </a:lvl1pPr>
          </a:lstStyle>
          <a:p>
            <a:pPr/>
            <a:r>
              <a:t>Diabildsundertitel</a:t>
            </a:r>
          </a:p>
        </p:txBody>
      </p:sp>
      <p:sp>
        <p:nvSpPr>
          <p:cNvPr id="68"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livevideo, liten">
    <p:bg>
      <p:bgPr>
        <a:solidFill>
          <a:srgbClr val="FFFFFF"/>
        </a:solidFill>
      </p:bgPr>
    </p:bg>
    <p:spTree>
      <p:nvGrpSpPr>
        <p:cNvPr id="1" name=""/>
        <p:cNvGrpSpPr/>
        <p:nvPr/>
      </p:nvGrpSpPr>
      <p:grpSpPr>
        <a:xfrm>
          <a:off x="0" y="0"/>
          <a:ext cx="0" cy="0"/>
          <a:chOff x="0" y="0"/>
          <a:chExt cx="0" cy="0"/>
        </a:xfrm>
      </p:grpSpPr>
      <p:sp>
        <p:nvSpPr>
          <p:cNvPr id="75" name="Brödtext nivå ett…"/>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2000">
                <a:latin typeface="Avenir Heavy"/>
                <a:ea typeface="Avenir Heavy"/>
                <a:cs typeface="Avenir Heavy"/>
                <a:sym typeface="Avenir Heavy"/>
              </a:defRPr>
            </a:lvl1pPr>
            <a:lvl2pPr defTabSz="584200">
              <a:spcBef>
                <a:spcPts val="3300"/>
              </a:spcBef>
              <a:defRPr cap="none" spc="0" sz="2000">
                <a:latin typeface="Avenir Heavy"/>
                <a:ea typeface="Avenir Heavy"/>
                <a:cs typeface="Avenir Heavy"/>
                <a:sym typeface="Avenir Heavy"/>
              </a:defRPr>
            </a:lvl2pPr>
            <a:lvl3pPr defTabSz="584200">
              <a:spcBef>
                <a:spcPts val="3300"/>
              </a:spcBef>
              <a:defRPr cap="none" spc="0" sz="2000">
                <a:latin typeface="Avenir Heavy"/>
                <a:ea typeface="Avenir Heavy"/>
                <a:cs typeface="Avenir Heavy"/>
                <a:sym typeface="Avenir Heavy"/>
              </a:defRPr>
            </a:lvl3pPr>
            <a:lvl4pPr defTabSz="584200">
              <a:spcBef>
                <a:spcPts val="3300"/>
              </a:spcBef>
              <a:defRPr cap="none" spc="0" sz="2000">
                <a:latin typeface="Avenir Heavy"/>
                <a:ea typeface="Avenir Heavy"/>
                <a:cs typeface="Avenir Heavy"/>
                <a:sym typeface="Avenir Heavy"/>
              </a:defRPr>
            </a:lvl4pPr>
            <a:lvl5pPr defTabSz="584200">
              <a:spcBef>
                <a:spcPts val="3300"/>
              </a:spcBef>
              <a:defRPr cap="none" spc="0" sz="2000">
                <a:latin typeface="Avenir Heavy"/>
                <a:ea typeface="Avenir Heavy"/>
                <a:cs typeface="Avenir Heavy"/>
                <a:sym typeface="Avenir Heavy"/>
              </a:defRPr>
            </a:lvl5pPr>
          </a:lstStyle>
          <a:p>
            <a:pPr/>
            <a:r>
              <a:t>Diabildspunkttext</a:t>
            </a:r>
          </a:p>
          <a:p>
            <a:pPr lvl="1"/>
            <a:r>
              <a:t/>
            </a:r>
          </a:p>
          <a:p>
            <a:pPr lvl="2"/>
            <a:r>
              <a:t/>
            </a:r>
          </a:p>
          <a:p>
            <a:pPr lvl="3"/>
            <a:r>
              <a:t/>
            </a:r>
          </a:p>
          <a:p>
            <a:pPr lvl="4"/>
            <a:r>
              <a:t/>
            </a:r>
          </a:p>
        </p:txBody>
      </p:sp>
      <p:sp>
        <p:nvSpPr>
          <p:cNvPr id="76"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38" sz="1900"/>
            </a:pPr>
          </a:p>
        </p:txBody>
      </p:sp>
      <p:sp>
        <p:nvSpPr>
          <p:cNvPr id="77" name="Skapare och datum"/>
          <p:cNvSpPr txBox="1"/>
          <p:nvPr>
            <p:ph type="body" sz="quarter" idx="21" hasCustomPrompt="1"/>
          </p:nvPr>
        </p:nvSpPr>
        <p:spPr>
          <a:xfrm>
            <a:off x="1295400" y="12955885"/>
            <a:ext cx="114427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78" name="Diabildstitel"/>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Diabilds­titel</a:t>
            </a:r>
          </a:p>
        </p:txBody>
      </p:sp>
      <p:sp>
        <p:nvSpPr>
          <p:cNvPr id="79" name="Diabildsundertitel"/>
          <p:cNvSpPr txBox="1"/>
          <p:nvPr>
            <p:ph type="body" sz="quarter" idx="22" hasCustomPrompt="1"/>
          </p:nvPr>
        </p:nvSpPr>
        <p:spPr>
          <a:xfrm>
            <a:off x="1295400" y="4092575"/>
            <a:ext cx="11442701" cy="678372"/>
          </a:xfrm>
          <a:prstGeom prst="rect">
            <a:avLst/>
          </a:prstGeom>
        </p:spPr>
        <p:txBody>
          <a:bodyPr/>
          <a:lstStyle>
            <a:lvl1pPr defTabSz="554990">
              <a:defRPr spc="-99" sz="3325"/>
            </a:lvl1pPr>
          </a:lstStyle>
          <a:p>
            <a:pPr/>
            <a:r>
              <a:t>Diabildsundertitel</a:t>
            </a:r>
          </a:p>
        </p:txBody>
      </p:sp>
      <p:sp>
        <p:nvSpPr>
          <p:cNvPr id="80"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livevideo, stor">
    <p:bg>
      <p:bgPr>
        <a:solidFill>
          <a:srgbClr val="FFFFFF"/>
        </a:solidFill>
      </p:bgPr>
    </p:bg>
    <p:spTree>
      <p:nvGrpSpPr>
        <p:cNvPr id="1" name=""/>
        <p:cNvGrpSpPr/>
        <p:nvPr/>
      </p:nvGrpSpPr>
      <p:grpSpPr>
        <a:xfrm>
          <a:off x="0" y="0"/>
          <a:ext cx="0" cy="0"/>
          <a:chOff x="0" y="0"/>
          <a:chExt cx="0" cy="0"/>
        </a:xfrm>
      </p:grpSpPr>
      <p:sp>
        <p:nvSpPr>
          <p:cNvPr id="87" name="Brödtext nivå ett…"/>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2000">
                <a:latin typeface="Avenir Heavy"/>
                <a:ea typeface="Avenir Heavy"/>
                <a:cs typeface="Avenir Heavy"/>
                <a:sym typeface="Avenir Heavy"/>
              </a:defRPr>
            </a:lvl1pPr>
            <a:lvl2pPr defTabSz="584200">
              <a:spcBef>
                <a:spcPts val="3300"/>
              </a:spcBef>
              <a:defRPr cap="none" spc="0" sz="2000">
                <a:latin typeface="Avenir Heavy"/>
                <a:ea typeface="Avenir Heavy"/>
                <a:cs typeface="Avenir Heavy"/>
                <a:sym typeface="Avenir Heavy"/>
              </a:defRPr>
            </a:lvl2pPr>
            <a:lvl3pPr defTabSz="584200">
              <a:spcBef>
                <a:spcPts val="3300"/>
              </a:spcBef>
              <a:defRPr cap="none" spc="0" sz="2000">
                <a:latin typeface="Avenir Heavy"/>
                <a:ea typeface="Avenir Heavy"/>
                <a:cs typeface="Avenir Heavy"/>
                <a:sym typeface="Avenir Heavy"/>
              </a:defRPr>
            </a:lvl3pPr>
            <a:lvl4pPr defTabSz="584200">
              <a:spcBef>
                <a:spcPts val="3300"/>
              </a:spcBef>
              <a:defRPr cap="none" spc="0" sz="2000">
                <a:latin typeface="Avenir Heavy"/>
                <a:ea typeface="Avenir Heavy"/>
                <a:cs typeface="Avenir Heavy"/>
                <a:sym typeface="Avenir Heavy"/>
              </a:defRPr>
            </a:lvl4pPr>
            <a:lvl5pPr defTabSz="584200">
              <a:spcBef>
                <a:spcPts val="3300"/>
              </a:spcBef>
              <a:defRPr cap="none" spc="0" sz="2000">
                <a:latin typeface="Avenir Heavy"/>
                <a:ea typeface="Avenir Heavy"/>
                <a:cs typeface="Avenir Heavy"/>
                <a:sym typeface="Avenir Heavy"/>
              </a:defRPr>
            </a:lvl5pPr>
          </a:lstStyle>
          <a:p>
            <a:pPr/>
            <a:r>
              <a:t>Diabildspunkttext</a:t>
            </a:r>
          </a:p>
          <a:p>
            <a:pPr lvl="1"/>
            <a:r>
              <a:t/>
            </a:r>
          </a:p>
          <a:p>
            <a:pPr lvl="2"/>
            <a:r>
              <a:t/>
            </a:r>
          </a:p>
          <a:p>
            <a:pPr lvl="3"/>
            <a:r>
              <a:t/>
            </a:r>
          </a:p>
          <a:p>
            <a:pPr lvl="4"/>
            <a:r>
              <a:t/>
            </a:r>
          </a:p>
        </p:txBody>
      </p:sp>
      <p:sp>
        <p:nvSpPr>
          <p:cNvPr id="88" name="Rektangel"/>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38" sz="1900"/>
            </a:pPr>
          </a:p>
        </p:txBody>
      </p:sp>
      <p:sp>
        <p:nvSpPr>
          <p:cNvPr id="89" name="Skapare och datum"/>
          <p:cNvSpPr txBox="1"/>
          <p:nvPr>
            <p:ph type="body" sz="quarter" idx="21" hasCustomPrompt="1"/>
          </p:nvPr>
        </p:nvSpPr>
        <p:spPr>
          <a:xfrm>
            <a:off x="1295400" y="12955885"/>
            <a:ext cx="114427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90" name="Diabildstitel"/>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Diabilds­titel</a:t>
            </a:r>
          </a:p>
        </p:txBody>
      </p:sp>
      <p:sp>
        <p:nvSpPr>
          <p:cNvPr id="91" name="Diabildsundertitel"/>
          <p:cNvSpPr txBox="1"/>
          <p:nvPr>
            <p:ph type="body" sz="quarter" idx="22" hasCustomPrompt="1"/>
          </p:nvPr>
        </p:nvSpPr>
        <p:spPr>
          <a:xfrm>
            <a:off x="1295400" y="4092575"/>
            <a:ext cx="11442701" cy="678372"/>
          </a:xfrm>
          <a:prstGeom prst="rect">
            <a:avLst/>
          </a:prstGeom>
        </p:spPr>
        <p:txBody>
          <a:bodyPr/>
          <a:lstStyle>
            <a:lvl1pPr defTabSz="554990">
              <a:defRPr spc="-99" sz="3325"/>
            </a:lvl1pPr>
          </a:lstStyle>
          <a:p>
            <a:pPr/>
            <a:r>
              <a:t>Diabildsundertitel</a:t>
            </a:r>
          </a:p>
        </p:txBody>
      </p:sp>
      <p:sp>
        <p:nvSpPr>
          <p:cNvPr id="92"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vsnit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9" name="Avsnittstitel"/>
          <p:cNvSpPr txBox="1"/>
          <p:nvPr>
            <p:ph type="title" hasCustomPrompt="1"/>
          </p:nvPr>
        </p:nvSpPr>
        <p:spPr>
          <a:xfrm>
            <a:off x="1295400" y="5404408"/>
            <a:ext cx="21869400" cy="2881785"/>
          </a:xfrm>
          <a:prstGeom prst="rect">
            <a:avLst/>
          </a:prstGeom>
        </p:spPr>
        <p:txBody>
          <a:bodyPr anchor="ctr"/>
          <a:lstStyle>
            <a:lvl1pPr defTabSz="825500">
              <a:defRPr spc="-408" sz="10200"/>
            </a:lvl1pPr>
          </a:lstStyle>
          <a:p>
            <a:pPr/>
            <a:r>
              <a:t>Avsnittstitel</a:t>
            </a:r>
          </a:p>
        </p:txBody>
      </p:sp>
      <p:sp>
        <p:nvSpPr>
          <p:cNvPr id="100"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Presentationstitel"/>
          <p:cNvSpPr txBox="1"/>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Presentations­titel</a:t>
            </a:r>
          </a:p>
        </p:txBody>
      </p:sp>
      <p:sp>
        <p:nvSpPr>
          <p:cNvPr id="3" name="Brödtext nivå ett…"/>
          <p:cNvSpPr txBox="1"/>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Presentations­undertitel </a:t>
            </a:r>
          </a:p>
          <a:p>
            <a:pPr lvl="1"/>
            <a:r>
              <a:t/>
            </a:r>
          </a:p>
          <a:p>
            <a:pPr lvl="2"/>
            <a:r>
              <a:t/>
            </a:r>
          </a:p>
          <a:p>
            <a:pPr lvl="3"/>
            <a:r>
              <a:t/>
            </a:r>
          </a:p>
          <a:p>
            <a:pPr lvl="4"/>
            <a:r>
              <a:t/>
            </a:r>
          </a:p>
        </p:txBody>
      </p:sp>
      <p:sp>
        <p:nvSpPr>
          <p:cNvPr id="4" name="Diabildsnummer"/>
          <p:cNvSpPr txBox="1"/>
          <p:nvPr>
            <p:ph type="sldNum" sz="quarter" idx="2"/>
          </p:nvPr>
        </p:nvSpPr>
        <p:spPr>
          <a:xfrm>
            <a:off x="23549355" y="12964160"/>
            <a:ext cx="379477" cy="419101"/>
          </a:xfrm>
          <a:prstGeom prst="rect">
            <a:avLst/>
          </a:prstGeom>
          <a:ln w="12700">
            <a:miter lim="400000"/>
          </a:ln>
        </p:spPr>
        <p:txBody>
          <a:bodyPr wrap="none" lIns="50800" tIns="50800" rIns="50800" bIns="50800" anchor="b">
            <a:spAutoFit/>
          </a:bodyPr>
          <a:lstStyle>
            <a:lvl1pPr algn="ctr" defTabSz="3428914">
              <a:spcBef>
                <a:spcPts val="0"/>
              </a:spcBef>
              <a:defRPr sz="1800">
                <a:solidFill>
                  <a:srgbClr val="FFFFFF"/>
                </a:solidFill>
                <a:latin typeface="+mn-lt"/>
                <a:ea typeface="+mn-ea"/>
                <a:cs typeface="+mn-cs"/>
                <a:sym typeface="Avenir Next Regular"/>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1pPr>
      <a:lvl2pPr marL="0" marR="0" indent="457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2pPr>
      <a:lvl3pPr marL="0" marR="0" indent="914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3pPr>
      <a:lvl4pPr marL="0" marR="0" indent="1371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4pPr>
      <a:lvl5pPr marL="0" marR="0" indent="18288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5pPr>
      <a:lvl6pPr marL="0" marR="0" indent="22860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6pPr>
      <a:lvl7pPr marL="0" marR="0" indent="2743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7pPr>
      <a:lvl8pPr marL="0" marR="0" indent="3200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8pPr>
      <a:lvl9pPr marL="0" marR="0" indent="3657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1pPr>
      <a:lvl2pPr marL="0" marR="0" indent="457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2pPr>
      <a:lvl3pPr marL="0" marR="0" indent="914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3pPr>
      <a:lvl4pPr marL="0" marR="0" indent="1371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4pPr>
      <a:lvl5pPr marL="0" marR="0" indent="18288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5pPr>
      <a:lvl6pPr marL="0" marR="0" indent="22860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6pPr>
      <a:lvl7pPr marL="0" marR="0" indent="2743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7pPr>
      <a:lvl8pPr marL="0" marR="0" indent="3200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8pPr>
      <a:lvl9pPr marL="0" marR="0" indent="3657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9pPr>
    </p:bodyStyle>
    <p:otherStyle>
      <a:lvl1pPr marL="0" marR="0" indent="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1pPr>
      <a:lvl2pPr marL="0" marR="0" indent="457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2pPr>
      <a:lvl3pPr marL="0" marR="0" indent="914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3pPr>
      <a:lvl4pPr marL="0" marR="0" indent="1371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4pPr>
      <a:lvl5pPr marL="0" marR="0" indent="18288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5pPr>
      <a:lvl6pPr marL="0" marR="0" indent="22860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6pPr>
      <a:lvl7pPr marL="0" marR="0" indent="2743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7pPr>
      <a:lvl8pPr marL="0" marR="0" indent="3200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8pPr>
      <a:lvl9pPr marL="0" marR="0" indent="3657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85" name="Alsike IF P-12"/>
          <p:cNvSpPr txBox="1"/>
          <p:nvPr>
            <p:ph type="ctrTitle"/>
          </p:nvPr>
        </p:nvSpPr>
        <p:spPr>
          <a:xfrm>
            <a:off x="1298349" y="4371909"/>
            <a:ext cx="21869401" cy="4699001"/>
          </a:xfrm>
          <a:prstGeom prst="rect">
            <a:avLst/>
          </a:prstGeom>
          <a:solidFill>
            <a:schemeClr val="accent4"/>
          </a:solidFill>
        </p:spPr>
        <p:txBody>
          <a:bodyPr/>
          <a:lstStyle>
            <a:lvl1pPr algn="ctr" defTabSz="813315">
              <a:lnSpc>
                <a:spcPct val="100000"/>
              </a:lnSpc>
              <a:spcBef>
                <a:spcPts val="3200"/>
              </a:spcBef>
              <a:defRPr b="0" cap="none" spc="-528" sz="26433">
                <a:latin typeface="Avenir Heavy"/>
                <a:ea typeface="Avenir Heavy"/>
                <a:cs typeface="Avenir Heavy"/>
                <a:sym typeface="Avenir Heavy"/>
              </a:defRPr>
            </a:lvl1pPr>
          </a:lstStyle>
          <a:p>
            <a:pPr/>
            <a:r>
              <a:t>Alsike IF P-12</a:t>
            </a:r>
          </a:p>
        </p:txBody>
      </p:sp>
      <p:sp>
        <p:nvSpPr>
          <p:cNvPr id="186" name="7 mot 7"/>
          <p:cNvSpPr txBox="1"/>
          <p:nvPr>
            <p:ph type="subTitle" sz="quarter" idx="1"/>
          </p:nvPr>
        </p:nvSpPr>
        <p:spPr>
          <a:prstGeom prst="rect">
            <a:avLst/>
          </a:prstGeom>
          <a:solidFill>
            <a:srgbClr val="000000"/>
          </a:solidFill>
        </p:spPr>
        <p:txBody>
          <a:bodyPr/>
          <a:lstStyle/>
          <a:p>
            <a:pPr algn="ctr" defTabSz="805100">
              <a:defRPr cap="none" spc="-43" sz="2156">
                <a:solidFill>
                  <a:srgbClr val="FFFFFF"/>
                </a:solidFill>
              </a:defRPr>
            </a:pPr>
            <a:r>
              <a:t>            </a:t>
            </a:r>
            <a:r>
              <a:rPr spc="-148" sz="7448"/>
              <a:t> </a:t>
            </a:r>
            <a:r>
              <a:rPr spc="-148" sz="7448">
                <a:solidFill>
                  <a:schemeClr val="accent4"/>
                </a:solidFill>
              </a:rPr>
              <a:t>7 mot 7</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88" name="2-3-1 dvs två backar, ett mittfält bestående av en central spelare och två yttrar samt en central forward. Den centrala mittfältaren har ofta en något mer tillbakadragen utgångsposition än yttermittfältarna.  I anfallsspel så drar vi isär laget och får d"/>
          <p:cNvSpPr txBox="1"/>
          <p:nvPr>
            <p:ph type="body" sz="half" idx="1"/>
          </p:nvPr>
        </p:nvSpPr>
        <p:spPr>
          <a:xfrm>
            <a:off x="1295400" y="5238485"/>
            <a:ext cx="11442700" cy="6886576"/>
          </a:xfrm>
          <a:prstGeom prst="rect">
            <a:avLst/>
          </a:prstGeom>
          <a:solidFill>
            <a:schemeClr val="accent4"/>
          </a:solidFill>
        </p:spPr>
        <p:txBody>
          <a:bodyPr/>
          <a:lstStyle/>
          <a:p>
            <a:pPr algn="ctr" defTabSz="821531">
              <a:defRPr spc="-64" sz="3200"/>
            </a:pPr>
            <a:r>
              <a:t>2-3-1 dvs två backar, ett mittfält bestående av en central spelare och två yttrar samt en central forward. Den centrala mittfältaren har ofta en något mer tillbakadragen utgångsposition än yttermittfältarna. </a:t>
            </a:r>
            <a:br/>
            <a:r>
              <a:t>I anfallsspel så drar vi isär laget och får därmed större avstånd mellan spelarna. </a:t>
            </a:r>
          </a:p>
        </p:txBody>
      </p:sp>
      <p:sp>
        <p:nvSpPr>
          <p:cNvPr id="189" name="Skapare och datum"/>
          <p:cNvSpPr txBox="1"/>
          <p:nvPr>
            <p:ph type="body" idx="22"/>
          </p:nvPr>
        </p:nvSpPr>
        <p:spPr>
          <a:prstGeom prst="rect">
            <a:avLst/>
          </a:prstGeom>
        </p:spPr>
        <p:txBody>
          <a:bodyPr/>
          <a:lstStyle/>
          <a:p>
            <a:pPr/>
          </a:p>
        </p:txBody>
      </p:sp>
      <p:sp>
        <p:nvSpPr>
          <p:cNvPr id="190" name="Anfallsspel"/>
          <p:cNvSpPr txBox="1"/>
          <p:nvPr>
            <p:ph type="title"/>
          </p:nvPr>
        </p:nvSpPr>
        <p:spPr>
          <a:xfrm>
            <a:off x="1280814" y="1595039"/>
            <a:ext cx="11442701" cy="2459177"/>
          </a:xfrm>
          <a:prstGeom prst="rect">
            <a:avLst/>
          </a:prstGeom>
          <a:solidFill>
            <a:schemeClr val="accent4"/>
          </a:solidFill>
        </p:spPr>
        <p:txBody>
          <a:bodyPr/>
          <a:lstStyle>
            <a:lvl1pPr algn="ctr" defTabSz="805100">
              <a:lnSpc>
                <a:spcPct val="100000"/>
              </a:lnSpc>
              <a:spcBef>
                <a:spcPts val="3200"/>
              </a:spcBef>
              <a:defRPr b="0" cap="none" spc="-270" sz="13524">
                <a:latin typeface="Avenir Heavy"/>
                <a:ea typeface="Avenir Heavy"/>
                <a:cs typeface="Avenir Heavy"/>
                <a:sym typeface="Avenir Heavy"/>
              </a:defRPr>
            </a:lvl1pPr>
          </a:lstStyle>
          <a:p>
            <a:pPr/>
            <a:r>
              <a:t>Anfallsspel</a:t>
            </a:r>
          </a:p>
        </p:txBody>
      </p:sp>
      <p:sp>
        <p:nvSpPr>
          <p:cNvPr id="191" name="Utgångspositioner"/>
          <p:cNvSpPr txBox="1"/>
          <p:nvPr>
            <p:ph type="body" idx="23"/>
          </p:nvPr>
        </p:nvSpPr>
        <p:spPr>
          <a:xfrm>
            <a:off x="1280814" y="3971333"/>
            <a:ext cx="11442701" cy="791422"/>
          </a:xfrm>
          <a:prstGeom prst="rect">
            <a:avLst/>
          </a:prstGeom>
          <a:solidFill>
            <a:schemeClr val="accent4"/>
          </a:solidFill>
          <a:extLst>
            <a:ext uri="{C572A759-6A51-4108-AA02-DFA0A04FC94B}">
              <ma14:wrappingTextBoxFlag xmlns:ma14="http://schemas.microsoft.com/office/mac/drawingml/2011/main" val="1"/>
            </a:ext>
          </a:extLst>
        </p:spPr>
        <p:txBody>
          <a:bodyPr/>
          <a:lstStyle>
            <a:lvl1pPr algn="ctr" defTabSz="788669">
              <a:spcBef>
                <a:spcPts val="3100"/>
              </a:spcBef>
              <a:defRPr cap="none" spc="-78" sz="3936">
                <a:latin typeface="Avenir Heavy"/>
                <a:ea typeface="Avenir Heavy"/>
                <a:cs typeface="Avenir Heavy"/>
                <a:sym typeface="Avenir Heavy"/>
              </a:defRPr>
            </a:lvl1pPr>
          </a:lstStyle>
          <a:p>
            <a:pPr/>
            <a:r>
              <a:t>Utgångspositioner</a:t>
            </a:r>
          </a:p>
        </p:txBody>
      </p:sp>
      <p:pic>
        <p:nvPicPr>
          <p:cNvPr id="192" name="page1image44103696.jpg" descr="page1image44103696.jpg"/>
          <p:cNvPicPr>
            <a:picLocks noChangeAspect="1"/>
          </p:cNvPicPr>
          <p:nvPr/>
        </p:nvPicPr>
        <p:blipFill>
          <a:blip r:embed="rId2">
            <a:extLst/>
          </a:blip>
          <a:stretch>
            <a:fillRect/>
          </a:stretch>
        </p:blipFill>
        <p:spPr>
          <a:xfrm>
            <a:off x="14085425" y="-239763"/>
            <a:ext cx="9730464" cy="1419552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94" name="Anfallsmässigt vill vi uppfylla grundförutsättningarna i anfallsspel på bästa sätt d.v.s. vi vill ha många spelare spelbara, med ett varierat spelavstånd, spelbredd via yttermittfältarna samt ett bra speldjup genom i första hand vår forward. Sträva efter"/>
          <p:cNvSpPr txBox="1"/>
          <p:nvPr>
            <p:ph type="body" sz="half" idx="1"/>
          </p:nvPr>
        </p:nvSpPr>
        <p:spPr>
          <a:xfrm>
            <a:off x="1295400" y="5238485"/>
            <a:ext cx="11442700" cy="6886576"/>
          </a:xfrm>
          <a:prstGeom prst="rect">
            <a:avLst/>
          </a:prstGeom>
          <a:solidFill>
            <a:schemeClr val="accent4"/>
          </a:solidFill>
        </p:spPr>
        <p:txBody>
          <a:bodyPr/>
          <a:lstStyle>
            <a:lvl1pPr algn="ctr" defTabSz="821531">
              <a:defRPr spc="-64" sz="3200"/>
            </a:lvl1pPr>
          </a:lstStyle>
          <a:p>
            <a:pPr/>
            <a:r>
              <a:t>Anfallsmässigt vill vi uppfylla grundförutsättningarna i anfallsspel på bästa sätt d.v.s. vi vill ha många spelare spelbara, med ett varierat spelavstånd, spelbredd via yttermittfältarna samt ett bra speldjup genom i första hand vår forward. Sträva efter att hålla bollen inom laget med många enkla passningar (helst efter marken) och att spela på rättvänd eller halvvänd spelare (felvänd spelare använder tillbakaspel). </a:t>
            </a:r>
          </a:p>
        </p:txBody>
      </p:sp>
      <p:sp>
        <p:nvSpPr>
          <p:cNvPr id="195" name="Skapare och datum"/>
          <p:cNvSpPr txBox="1"/>
          <p:nvPr>
            <p:ph type="body" idx="22"/>
          </p:nvPr>
        </p:nvSpPr>
        <p:spPr>
          <a:prstGeom prst="rect">
            <a:avLst/>
          </a:prstGeom>
        </p:spPr>
        <p:txBody>
          <a:bodyPr/>
          <a:lstStyle/>
          <a:p>
            <a:pPr/>
          </a:p>
        </p:txBody>
      </p:sp>
      <p:sp>
        <p:nvSpPr>
          <p:cNvPr id="196" name="Metod i anfallsspelet"/>
          <p:cNvSpPr txBox="1"/>
          <p:nvPr>
            <p:ph type="title"/>
          </p:nvPr>
        </p:nvSpPr>
        <p:spPr>
          <a:xfrm>
            <a:off x="1295400" y="1626482"/>
            <a:ext cx="11442700" cy="2466093"/>
          </a:xfrm>
          <a:prstGeom prst="rect">
            <a:avLst/>
          </a:prstGeom>
          <a:solidFill>
            <a:schemeClr val="accent4"/>
          </a:solidFill>
        </p:spPr>
        <p:txBody>
          <a:bodyPr/>
          <a:lstStyle>
            <a:lvl1pPr algn="ctr" defTabSz="821531">
              <a:lnSpc>
                <a:spcPct val="100000"/>
              </a:lnSpc>
              <a:spcBef>
                <a:spcPts val="3300"/>
              </a:spcBef>
              <a:defRPr b="0" cap="none" spc="-188" sz="9400">
                <a:latin typeface="Avenir Heavy"/>
                <a:ea typeface="Avenir Heavy"/>
                <a:cs typeface="Avenir Heavy"/>
                <a:sym typeface="Avenir Heavy"/>
              </a:defRPr>
            </a:lvl1pPr>
          </a:lstStyle>
          <a:p>
            <a:pPr/>
            <a:r>
              <a:t>Metod i anfallsspelet</a:t>
            </a:r>
          </a:p>
        </p:txBody>
      </p:sp>
      <p:sp>
        <p:nvSpPr>
          <p:cNvPr id="197" name="Diabildsundertitel"/>
          <p:cNvSpPr txBox="1"/>
          <p:nvPr>
            <p:ph type="body" idx="23"/>
          </p:nvPr>
        </p:nvSpPr>
        <p:spPr>
          <a:xfrm>
            <a:off x="1295400" y="4092575"/>
            <a:ext cx="11442701" cy="15601"/>
          </a:xfrm>
          <a:prstGeom prst="rect">
            <a:avLst/>
          </a:prstGeom>
        </p:spPr>
        <p:txBody>
          <a:bodyPr/>
          <a:lstStyle/>
          <a:p>
            <a:pPr defTabSz="233680">
              <a:defRPr spc="-42" sz="1400"/>
            </a:pPr>
          </a:p>
        </p:txBody>
      </p:sp>
      <p:pic>
        <p:nvPicPr>
          <p:cNvPr id="198" name="page2image44740176.jpg" descr="page2image44740176.jpg"/>
          <p:cNvPicPr>
            <a:picLocks noChangeAspect="1"/>
          </p:cNvPicPr>
          <p:nvPr/>
        </p:nvPicPr>
        <p:blipFill>
          <a:blip r:embed="rId2">
            <a:extLst/>
          </a:blip>
          <a:stretch>
            <a:fillRect/>
          </a:stretch>
        </p:blipFill>
        <p:spPr>
          <a:xfrm>
            <a:off x="15012465" y="650832"/>
            <a:ext cx="8045777" cy="1173141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00" name="Speluppbyggnaden sker i huvudsak med låg risk dvs via korta uppspel efter marken genom varje lagdel. Målet är att rulla via backslinjen. Från back finns några olika uppspelsalternativ (se figur):…"/>
          <p:cNvSpPr txBox="1"/>
          <p:nvPr>
            <p:ph type="body" sz="half" idx="1"/>
          </p:nvPr>
        </p:nvSpPr>
        <p:spPr>
          <a:xfrm>
            <a:off x="1295400" y="5238485"/>
            <a:ext cx="11442700" cy="6886576"/>
          </a:xfrm>
          <a:prstGeom prst="rect">
            <a:avLst/>
          </a:prstGeom>
          <a:solidFill>
            <a:schemeClr val="accent4"/>
          </a:solidFill>
        </p:spPr>
        <p:txBody>
          <a:bodyPr/>
          <a:lstStyle/>
          <a:p>
            <a:pPr defTabSz="464343">
              <a:spcBef>
                <a:spcPts val="0"/>
              </a:spcBef>
              <a:defRPr cap="all" spc="-104" sz="2080"/>
            </a:pPr>
            <a:r>
              <a:t>Speluppbyggnaden sker i huvudsak med låg risk dvs via korta uppspel efter marken genom varje lagdel. Målet är att rulla via backslinjen. Från back finns några olika uppspelsalternativ (se figur): </a:t>
            </a:r>
          </a:p>
          <a:p>
            <a:pPr defTabSz="464343">
              <a:spcBef>
                <a:spcPts val="0"/>
              </a:spcBef>
              <a:defRPr cap="all" spc="-74" sz="1480"/>
            </a:pPr>
          </a:p>
          <a:p>
            <a:pPr defTabSz="464343">
              <a:spcBef>
                <a:spcPts val="0"/>
              </a:spcBef>
              <a:defRPr cap="all" spc="-104" sz="2080"/>
            </a:pPr>
            <a:r>
              <a:t>1. Snabbt upp på fötterna till yttermittfältaren på samma sida som försöker </a:t>
            </a:r>
            <a:br/>
            <a:r>
              <a:t>ta emot och vända upp. Går inte det finns backen som understöd för </a:t>
            </a:r>
            <a:br/>
            <a:r>
              <a:t>tillbakaspel. </a:t>
            </a:r>
            <a:br/>
          </a:p>
          <a:p>
            <a:pPr defTabSz="464343">
              <a:spcBef>
                <a:spcPts val="0"/>
              </a:spcBef>
              <a:defRPr cap="all" spc="-104" sz="2080"/>
            </a:pPr>
            <a:r>
              <a:t>2. Efter marken till vår centrala mittfältare som söker en spelvändning till </a:t>
            </a:r>
            <a:br/>
            <a:r>
              <a:t>bortre mittfältare eller back. Om den centrala mittfältaren är halvvänd eller sidställd så kan han även spela bollen vidare framåt till central forward eller till yttermittfältaren på den sida bollen kom ifrån. </a:t>
            </a:r>
          </a:p>
          <a:p>
            <a:pPr defTabSz="464343">
              <a:spcBef>
                <a:spcPts val="0"/>
              </a:spcBef>
              <a:defRPr cap="all" spc="-74" sz="1480"/>
            </a:pPr>
          </a:p>
          <a:p>
            <a:pPr defTabSz="464343">
              <a:spcBef>
                <a:spcPts val="0"/>
              </a:spcBef>
              <a:defRPr cap="all" spc="-104" sz="2080"/>
            </a:pPr>
            <a:r>
              <a:t>3. Efter marken på vår centrale forward som möter och som får understöd av den centrala mittfältaren. </a:t>
            </a:r>
          </a:p>
          <a:p>
            <a:pPr defTabSz="464343">
              <a:spcBef>
                <a:spcPts val="0"/>
              </a:spcBef>
              <a:defRPr cap="all" spc="-40" sz="800"/>
            </a:pPr>
          </a:p>
          <a:p>
            <a:pPr defTabSz="464343">
              <a:spcBef>
                <a:spcPts val="0"/>
              </a:spcBef>
              <a:defRPr cap="all" spc="-40" sz="800"/>
            </a:pPr>
            <a:br/>
          </a:p>
          <a:p>
            <a:pPr defTabSz="464343">
              <a:spcBef>
                <a:spcPts val="0"/>
              </a:spcBef>
              <a:defRPr cap="all" spc="-104" sz="2080"/>
            </a:pPr>
            <a:r>
              <a:t>4. Tillbaka till målvakten som med fötterna söker en spelvändning direkt, eller indirekt via den andra backen, till bortre yttermittfältare. </a:t>
            </a:r>
            <a:br/>
            <a:endParaRPr spc="-52" sz="1040"/>
          </a:p>
          <a:p>
            <a:pPr defTabSz="464343">
              <a:lnSpc>
                <a:spcPct val="80000"/>
              </a:lnSpc>
              <a:spcBef>
                <a:spcPts val="0"/>
              </a:spcBef>
              <a:defRPr b="1" cap="all" spc="-40" sz="800">
                <a:latin typeface="+mn-lt"/>
                <a:ea typeface="+mn-ea"/>
                <a:cs typeface="+mn-cs"/>
                <a:sym typeface="Avenir Next Regular"/>
              </a:defRPr>
            </a:pPr>
            <a:endParaRPr spc="-94" sz="1880"/>
          </a:p>
          <a:p>
            <a:pPr defTabSz="464343">
              <a:lnSpc>
                <a:spcPct val="80000"/>
              </a:lnSpc>
              <a:spcBef>
                <a:spcPts val="0"/>
              </a:spcBef>
              <a:defRPr b="1" cap="all" spc="-266" sz="5320">
                <a:latin typeface="+mn-lt"/>
                <a:ea typeface="+mn-ea"/>
                <a:cs typeface="+mn-cs"/>
                <a:sym typeface="Avenir Next Regular"/>
              </a:defRPr>
            </a:pPr>
          </a:p>
        </p:txBody>
      </p:sp>
      <p:sp>
        <p:nvSpPr>
          <p:cNvPr id="201" name="Skapare och datum"/>
          <p:cNvSpPr txBox="1"/>
          <p:nvPr>
            <p:ph type="body" idx="22"/>
          </p:nvPr>
        </p:nvSpPr>
        <p:spPr>
          <a:prstGeom prst="rect">
            <a:avLst/>
          </a:prstGeom>
        </p:spPr>
        <p:txBody>
          <a:bodyPr/>
          <a:lstStyle/>
          <a:p>
            <a:pPr/>
          </a:p>
        </p:txBody>
      </p:sp>
      <p:sp>
        <p:nvSpPr>
          <p:cNvPr id="202" name="Speluppbyggnad"/>
          <p:cNvSpPr txBox="1"/>
          <p:nvPr>
            <p:ph type="title"/>
          </p:nvPr>
        </p:nvSpPr>
        <p:spPr>
          <a:xfrm>
            <a:off x="1295400" y="1624731"/>
            <a:ext cx="11442700" cy="2467844"/>
          </a:xfrm>
          <a:prstGeom prst="rect">
            <a:avLst/>
          </a:prstGeom>
          <a:solidFill>
            <a:schemeClr val="accent4"/>
          </a:solidFill>
        </p:spPr>
        <p:txBody>
          <a:bodyPr/>
          <a:lstStyle>
            <a:lvl1pPr algn="ctr" defTabSz="821531">
              <a:lnSpc>
                <a:spcPct val="100000"/>
              </a:lnSpc>
              <a:spcBef>
                <a:spcPts val="3300"/>
              </a:spcBef>
              <a:defRPr b="0" cap="none" spc="-230" sz="11500">
                <a:latin typeface="Avenir Heavy"/>
                <a:ea typeface="Avenir Heavy"/>
                <a:cs typeface="Avenir Heavy"/>
                <a:sym typeface="Avenir Heavy"/>
              </a:defRPr>
            </a:lvl1pPr>
          </a:lstStyle>
          <a:p>
            <a:pPr/>
            <a:r>
              <a:t>Speluppbyggnad</a:t>
            </a:r>
          </a:p>
        </p:txBody>
      </p:sp>
      <p:sp>
        <p:nvSpPr>
          <p:cNvPr id="203" name="Diabildsundertitel"/>
          <p:cNvSpPr txBox="1"/>
          <p:nvPr>
            <p:ph type="body" idx="23"/>
          </p:nvPr>
        </p:nvSpPr>
        <p:spPr>
          <a:xfrm>
            <a:off x="1295400" y="4092575"/>
            <a:ext cx="11442701" cy="4396"/>
          </a:xfrm>
          <a:prstGeom prst="rect">
            <a:avLst/>
          </a:prstGeom>
        </p:spPr>
        <p:txBody>
          <a:bodyPr/>
          <a:lstStyle/>
          <a:p>
            <a:pPr defTabSz="233680">
              <a:defRPr spc="-42" sz="1400"/>
            </a:pPr>
          </a:p>
        </p:txBody>
      </p:sp>
      <p:pic>
        <p:nvPicPr>
          <p:cNvPr id="204" name="page2image44739760.jpg" descr="page2image44739760.jpg"/>
          <p:cNvPicPr>
            <a:picLocks noChangeAspect="1"/>
          </p:cNvPicPr>
          <p:nvPr/>
        </p:nvPicPr>
        <p:blipFill>
          <a:blip r:embed="rId2">
            <a:extLst/>
          </a:blip>
          <a:stretch>
            <a:fillRect/>
          </a:stretch>
        </p:blipFill>
        <p:spPr>
          <a:xfrm>
            <a:off x="14349286" y="52098"/>
            <a:ext cx="9120412" cy="1331029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06" name="För att skapa målchanser använder vi ett bra och varierat passningsspel som bygger på många snabba enkla passningar hellre än enstaka svåra. Vi vill speciellt utnyttja våra yttermittfältare i anfallsspelet. Detta gör vi genom s.k. instick (passningar i d"/>
          <p:cNvSpPr txBox="1"/>
          <p:nvPr>
            <p:ph type="body" sz="half" idx="1"/>
          </p:nvPr>
        </p:nvSpPr>
        <p:spPr>
          <a:prstGeom prst="rect">
            <a:avLst/>
          </a:prstGeom>
          <a:solidFill>
            <a:schemeClr val="accent4"/>
          </a:solidFill>
        </p:spPr>
        <p:txBody>
          <a:bodyPr/>
          <a:lstStyle>
            <a:lvl1pPr algn="ctr" defTabSz="805100">
              <a:spcBef>
                <a:spcPts val="3200"/>
              </a:spcBef>
              <a:defRPr spc="-60" sz="3038"/>
            </a:lvl1pPr>
          </a:lstStyle>
          <a:p>
            <a:pPr/>
            <a:r>
              <a:t>För att skapa målchanser använder vi ett bra och varierat passningsspel som bygger på många snabba enkla passningar hellre än enstaka svåra. Vi vill speciellt utnyttja våra yttermittfältare i anfallsspelet. Detta gör vi genom s.k. instick (passningar i djupled) bakom eller utanför motståndarnas backar. Ett annat bra sätt att skapa målchans är att den centrala mittfältaren kommer rättvänd mot motståndarnas backlinje. Därifrån kan han söka lösningar med den centrala forwarden (2 mot 1 situationer t.ex. väggspel) eller skjuta själv. Även att via 1 mot 1 situationer ta sig förbi sin motståndare är bra sätt att skapa målchanser. Se figur. </a:t>
            </a:r>
          </a:p>
        </p:txBody>
      </p:sp>
      <p:sp>
        <p:nvSpPr>
          <p:cNvPr id="207" name="Skapare och datum"/>
          <p:cNvSpPr txBox="1"/>
          <p:nvPr>
            <p:ph type="body" idx="22"/>
          </p:nvPr>
        </p:nvSpPr>
        <p:spPr>
          <a:prstGeom prst="rect">
            <a:avLst/>
          </a:prstGeom>
        </p:spPr>
        <p:txBody>
          <a:bodyPr/>
          <a:lstStyle/>
          <a:p>
            <a:pPr/>
          </a:p>
        </p:txBody>
      </p:sp>
      <p:sp>
        <p:nvSpPr>
          <p:cNvPr id="208" name="Anfallsvapen"/>
          <p:cNvSpPr txBox="1"/>
          <p:nvPr>
            <p:ph type="title"/>
          </p:nvPr>
        </p:nvSpPr>
        <p:spPr>
          <a:prstGeom prst="rect">
            <a:avLst/>
          </a:prstGeom>
          <a:solidFill>
            <a:schemeClr val="accent4"/>
          </a:solidFill>
        </p:spPr>
        <p:txBody>
          <a:bodyPr/>
          <a:lstStyle>
            <a:lvl1pPr algn="ctr" defTabSz="796885">
              <a:lnSpc>
                <a:spcPct val="100000"/>
              </a:lnSpc>
              <a:spcBef>
                <a:spcPts val="3200"/>
              </a:spcBef>
              <a:defRPr b="0" cap="none" spc="-271" sz="13580">
                <a:latin typeface="Avenir Heavy"/>
                <a:ea typeface="Avenir Heavy"/>
                <a:cs typeface="Avenir Heavy"/>
                <a:sym typeface="Avenir Heavy"/>
              </a:defRPr>
            </a:lvl1pPr>
          </a:lstStyle>
          <a:p>
            <a:pPr/>
            <a:r>
              <a:t>Anfallsvapen</a:t>
            </a:r>
          </a:p>
        </p:txBody>
      </p:sp>
      <p:sp>
        <p:nvSpPr>
          <p:cNvPr id="209" name="Diabildsundertitel"/>
          <p:cNvSpPr txBox="1"/>
          <p:nvPr>
            <p:ph type="body" idx="23"/>
          </p:nvPr>
        </p:nvSpPr>
        <p:spPr>
          <a:xfrm>
            <a:off x="1295400" y="4091485"/>
            <a:ext cx="11442701" cy="1090"/>
          </a:xfrm>
          <a:prstGeom prst="rect">
            <a:avLst/>
          </a:prstGeom>
        </p:spPr>
        <p:txBody>
          <a:bodyPr/>
          <a:lstStyle/>
          <a:p>
            <a:pPr defTabSz="233680">
              <a:defRPr spc="-42" sz="1400"/>
            </a:pPr>
          </a:p>
        </p:txBody>
      </p:sp>
      <p:pic>
        <p:nvPicPr>
          <p:cNvPr id="210" name="page2image44739344.jpg" descr="page2image44739344.jpg"/>
          <p:cNvPicPr>
            <a:picLocks noChangeAspect="1"/>
          </p:cNvPicPr>
          <p:nvPr/>
        </p:nvPicPr>
        <p:blipFill>
          <a:blip r:embed="rId2">
            <a:extLst/>
          </a:blip>
          <a:stretch>
            <a:fillRect/>
          </a:stretch>
        </p:blipFill>
        <p:spPr>
          <a:xfrm>
            <a:off x="12859544" y="2360355"/>
            <a:ext cx="11502634" cy="839490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12" name="I försvarsspelet krymper vi ytorna genom minskat avstånd mellan spelarna."/>
          <p:cNvSpPr txBox="1"/>
          <p:nvPr>
            <p:ph type="body" sz="half" idx="1"/>
          </p:nvPr>
        </p:nvSpPr>
        <p:spPr>
          <a:xfrm>
            <a:off x="1280814" y="5238485"/>
            <a:ext cx="11442701" cy="6886576"/>
          </a:xfrm>
          <a:prstGeom prst="rect">
            <a:avLst/>
          </a:prstGeom>
          <a:solidFill>
            <a:schemeClr val="accent4"/>
          </a:solidFill>
        </p:spPr>
        <p:txBody>
          <a:bodyPr/>
          <a:lstStyle>
            <a:lvl1pPr algn="ctr" defTabSz="821531">
              <a:defRPr spc="-52" sz="2600"/>
            </a:lvl1pPr>
          </a:lstStyle>
          <a:p>
            <a:pPr/>
            <a:r>
              <a:t>I försvarsspelet krymper vi ytorna genom minskat avstånd mellan spelarna.</a:t>
            </a:r>
          </a:p>
        </p:txBody>
      </p:sp>
      <p:sp>
        <p:nvSpPr>
          <p:cNvPr id="213" name="Skapare och datum"/>
          <p:cNvSpPr txBox="1"/>
          <p:nvPr>
            <p:ph type="body" idx="22"/>
          </p:nvPr>
        </p:nvSpPr>
        <p:spPr>
          <a:prstGeom prst="rect">
            <a:avLst/>
          </a:prstGeom>
        </p:spPr>
        <p:txBody>
          <a:bodyPr/>
          <a:lstStyle/>
          <a:p>
            <a:pPr/>
          </a:p>
        </p:txBody>
      </p:sp>
      <p:sp>
        <p:nvSpPr>
          <p:cNvPr id="214" name="Försvarsspel"/>
          <p:cNvSpPr txBox="1"/>
          <p:nvPr>
            <p:ph type="title"/>
          </p:nvPr>
        </p:nvSpPr>
        <p:spPr>
          <a:prstGeom prst="rect">
            <a:avLst/>
          </a:prstGeom>
          <a:solidFill>
            <a:schemeClr val="accent4"/>
          </a:solidFill>
        </p:spPr>
        <p:txBody>
          <a:bodyPr/>
          <a:lstStyle>
            <a:lvl1pPr algn="ctr" defTabSz="805100">
              <a:lnSpc>
                <a:spcPct val="100000"/>
              </a:lnSpc>
              <a:spcBef>
                <a:spcPts val="3200"/>
              </a:spcBef>
              <a:defRPr b="0" cap="none" spc="-272" sz="13622">
                <a:latin typeface="Avenir Heavy"/>
                <a:ea typeface="Avenir Heavy"/>
                <a:cs typeface="Avenir Heavy"/>
                <a:sym typeface="Avenir Heavy"/>
              </a:defRPr>
            </a:lvl1pPr>
          </a:lstStyle>
          <a:p>
            <a:pPr/>
            <a:r>
              <a:t>Försvarsspel</a:t>
            </a:r>
          </a:p>
        </p:txBody>
      </p:sp>
      <p:sp>
        <p:nvSpPr>
          <p:cNvPr id="215" name="Utgångspositioner"/>
          <p:cNvSpPr txBox="1"/>
          <p:nvPr>
            <p:ph type="body" idx="23"/>
          </p:nvPr>
        </p:nvSpPr>
        <p:spPr>
          <a:xfrm>
            <a:off x="1295400" y="4084383"/>
            <a:ext cx="11442701" cy="678372"/>
          </a:xfrm>
          <a:prstGeom prst="rect">
            <a:avLst/>
          </a:prstGeom>
          <a:solidFill>
            <a:schemeClr val="accent4"/>
          </a:solidFill>
          <a:extLst>
            <a:ext uri="{C572A759-6A51-4108-AA02-DFA0A04FC94B}">
              <ma14:wrappingTextBoxFlag xmlns:ma14="http://schemas.microsoft.com/office/mac/drawingml/2011/main" val="1"/>
            </a:ext>
          </a:extLst>
        </p:spPr>
        <p:txBody>
          <a:bodyPr/>
          <a:lstStyle>
            <a:lvl1pPr algn="ctr" defTabSz="649009">
              <a:spcBef>
                <a:spcPts val="2600"/>
              </a:spcBef>
              <a:defRPr cap="none" spc="-66" sz="3318">
                <a:latin typeface="Avenir Heavy"/>
                <a:ea typeface="Avenir Heavy"/>
                <a:cs typeface="Avenir Heavy"/>
                <a:sym typeface="Avenir Heavy"/>
              </a:defRPr>
            </a:lvl1pPr>
          </a:lstStyle>
          <a:p>
            <a:pPr/>
            <a:r>
              <a:t>Utgångspositioner</a:t>
            </a:r>
          </a:p>
        </p:txBody>
      </p:sp>
      <p:sp>
        <p:nvSpPr>
          <p:cNvPr id="216" name="Text"/>
          <p:cNvSpPr txBox="1"/>
          <p:nvPr/>
        </p:nvSpPr>
        <p:spPr>
          <a:xfrm>
            <a:off x="15865408" y="711173"/>
            <a:ext cx="1905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0"/>
              </a:spcBef>
              <a:defRPr sz="1200">
                <a:latin typeface="Times Roman"/>
                <a:ea typeface="Times Roman"/>
                <a:cs typeface="Times Roman"/>
                <a:sym typeface="Times Roman"/>
              </a:defRPr>
            </a:lvl1pPr>
          </a:lstStyle>
          <a:p>
            <a:pPr/>
            <a:r>
              <a:t>  </a:t>
            </a:r>
          </a:p>
        </p:txBody>
      </p:sp>
      <p:pic>
        <p:nvPicPr>
          <p:cNvPr id="217" name="page1image32722800.jpg" descr="page1image32722800.jpg"/>
          <p:cNvPicPr>
            <a:picLocks noChangeAspect="1"/>
          </p:cNvPicPr>
          <p:nvPr/>
        </p:nvPicPr>
        <p:blipFill>
          <a:blip r:embed="rId2">
            <a:extLst/>
          </a:blip>
          <a:stretch>
            <a:fillRect/>
          </a:stretch>
        </p:blipFill>
        <p:spPr>
          <a:xfrm>
            <a:off x="14993512" y="205673"/>
            <a:ext cx="8707602" cy="1270329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19" name="Försvarsmässigt betonar vi vikten av att snabbt komma på försvarssida om motståndarna i sin lagdel och att alla spelare deltar i försvarsspelet. Vi försöker att krympa ytorna och hålla ihop laget och på så sätt göra det svårt för motståndarna att hitta y"/>
          <p:cNvSpPr txBox="1"/>
          <p:nvPr>
            <p:ph type="body" sz="half" idx="1"/>
          </p:nvPr>
        </p:nvSpPr>
        <p:spPr>
          <a:xfrm>
            <a:off x="1295400" y="5238485"/>
            <a:ext cx="11442700" cy="6886576"/>
          </a:xfrm>
          <a:prstGeom prst="rect">
            <a:avLst/>
          </a:prstGeom>
          <a:solidFill>
            <a:schemeClr val="accent4"/>
          </a:solidFill>
        </p:spPr>
        <p:txBody>
          <a:bodyPr/>
          <a:lstStyle/>
          <a:p>
            <a:pPr algn="ctr" defTabSz="821531">
              <a:defRPr spc="-38" sz="1900"/>
            </a:pPr>
            <a:endParaRPr b="1" spc="-24" sz="1200">
              <a:latin typeface="Times Roman"/>
              <a:ea typeface="Times Roman"/>
              <a:cs typeface="Times Roman"/>
              <a:sym typeface="Times Roman"/>
            </a:endParaRPr>
          </a:p>
          <a:p>
            <a:pPr algn="ctr" defTabSz="821531">
              <a:defRPr spc="-56" sz="2800"/>
            </a:pPr>
            <a:r>
              <a:t>Försvarsmässigt betonar vi vikten av att snabbt komma på försvarssida om motståndarna i sin lagdel och att alla spelare deltar i försvarsspelet. Vi försöker att krympa ytorna och hålla ihop laget och på så sätt göra det svårt för motståndarna att hitta ytor för sitt anfallsspel (se figur). </a:t>
            </a:r>
          </a:p>
          <a:p>
            <a:pPr algn="ctr" defTabSz="821531">
              <a:defRPr spc="-56" sz="2800"/>
            </a:pPr>
            <a:r>
              <a:t>Vi jagar inte på motståndarens målvakt</a:t>
            </a:r>
          </a:p>
        </p:txBody>
      </p:sp>
      <p:sp>
        <p:nvSpPr>
          <p:cNvPr id="220" name="Skapare och datum"/>
          <p:cNvSpPr txBox="1"/>
          <p:nvPr>
            <p:ph type="body" idx="22"/>
          </p:nvPr>
        </p:nvSpPr>
        <p:spPr>
          <a:prstGeom prst="rect">
            <a:avLst/>
          </a:prstGeom>
        </p:spPr>
        <p:txBody>
          <a:bodyPr/>
          <a:lstStyle/>
          <a:p>
            <a:pPr/>
          </a:p>
        </p:txBody>
      </p:sp>
      <p:sp>
        <p:nvSpPr>
          <p:cNvPr id="221" name="Metod i försvarsspelet"/>
          <p:cNvSpPr txBox="1"/>
          <p:nvPr>
            <p:ph type="title"/>
          </p:nvPr>
        </p:nvSpPr>
        <p:spPr>
          <a:prstGeom prst="rect">
            <a:avLst/>
          </a:prstGeom>
          <a:solidFill>
            <a:schemeClr val="accent4"/>
          </a:solidFill>
        </p:spPr>
        <p:txBody>
          <a:bodyPr/>
          <a:lstStyle>
            <a:lvl1pPr algn="ctr" defTabSz="813315">
              <a:lnSpc>
                <a:spcPct val="100000"/>
              </a:lnSpc>
              <a:spcBef>
                <a:spcPts val="3200"/>
              </a:spcBef>
              <a:defRPr b="0" cap="none" spc="-176" sz="8811">
                <a:latin typeface="Avenir Heavy"/>
                <a:ea typeface="Avenir Heavy"/>
                <a:cs typeface="Avenir Heavy"/>
                <a:sym typeface="Avenir Heavy"/>
              </a:defRPr>
            </a:lvl1pPr>
          </a:lstStyle>
          <a:p>
            <a:pPr/>
            <a:r>
              <a:t>Metod i försvarsspelet</a:t>
            </a:r>
          </a:p>
        </p:txBody>
      </p:sp>
      <p:sp>
        <p:nvSpPr>
          <p:cNvPr id="222" name="Diabildsundertitel"/>
          <p:cNvSpPr txBox="1"/>
          <p:nvPr>
            <p:ph type="body" idx="23"/>
          </p:nvPr>
        </p:nvSpPr>
        <p:spPr>
          <a:xfrm>
            <a:off x="1295400" y="4088376"/>
            <a:ext cx="11442701" cy="4199"/>
          </a:xfrm>
          <a:prstGeom prst="rect">
            <a:avLst/>
          </a:prstGeom>
        </p:spPr>
        <p:txBody>
          <a:bodyPr/>
          <a:lstStyle/>
          <a:p>
            <a:pPr defTabSz="233680">
              <a:defRPr spc="-42" sz="1400"/>
            </a:pPr>
          </a:p>
        </p:txBody>
      </p:sp>
      <p:pic>
        <p:nvPicPr>
          <p:cNvPr id="223" name="page3image44769824.jpg" descr="page3image44769824.jpg"/>
          <p:cNvPicPr>
            <a:picLocks noChangeAspect="1"/>
          </p:cNvPicPr>
          <p:nvPr/>
        </p:nvPicPr>
        <p:blipFill>
          <a:blip r:embed="rId2">
            <a:extLst/>
          </a:blip>
          <a:stretch>
            <a:fillRect/>
          </a:stretch>
        </p:blipFill>
        <p:spPr>
          <a:xfrm>
            <a:off x="15003867" y="407363"/>
            <a:ext cx="8407287" cy="1225853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25" name="Person i blå jeans och jeansjacka mot en heltäckande röd och lila vägg" descr="Person i blå jeans och jeansjacka mot en heltäckande röd och lila vägg"/>
          <p:cNvPicPr>
            <a:picLocks noChangeAspect="1"/>
          </p:cNvPicPr>
          <p:nvPr>
            <p:ph type="pic" idx="21"/>
          </p:nvPr>
        </p:nvPicPr>
        <p:blipFill>
          <a:blip r:embed="rId2">
            <a:extLst/>
          </a:blip>
          <a:srcRect l="0" t="0" r="0" b="0"/>
          <a:stretch>
            <a:fillRect/>
          </a:stretch>
        </p:blipFill>
        <p:spPr>
          <a:xfrm>
            <a:off x="7249988" y="39505"/>
            <a:ext cx="9434217" cy="13432408"/>
          </a:xfrm>
          <a:prstGeom prst="rect">
            <a:avLst/>
          </a:prstGeom>
        </p:spPr>
      </p:pic>
      <p:sp>
        <p:nvSpPr>
          <p:cNvPr id="226" name="POSITIONER I FÖRSVARSSPELET"/>
          <p:cNvSpPr txBox="1"/>
          <p:nvPr>
            <p:ph type="body" sz="quarter" idx="4294967295"/>
          </p:nvPr>
        </p:nvSpPr>
        <p:spPr>
          <a:xfrm>
            <a:off x="962949" y="530862"/>
            <a:ext cx="5389163" cy="2122249"/>
          </a:xfrm>
          <a:prstGeom prst="rect">
            <a:avLst/>
          </a:prstGeom>
        </p:spPr>
        <p:txBody>
          <a:bodyPr/>
          <a:lstStyle>
            <a:lvl1pPr defTabSz="560831">
              <a:spcBef>
                <a:spcPts val="3100"/>
              </a:spcBef>
              <a:defRPr cap="none" spc="0" sz="4800">
                <a:solidFill>
                  <a:schemeClr val="accent4"/>
                </a:solidFill>
                <a:latin typeface="Avenir Heavy"/>
                <a:ea typeface="Avenir Heavy"/>
                <a:cs typeface="Avenir Heavy"/>
                <a:sym typeface="Avenir Heavy"/>
              </a:defRPr>
            </a:lvl1pPr>
          </a:lstStyle>
          <a:p>
            <a:pPr/>
            <a:r>
              <a:t>POSITIONER I FÖRSVARSSPELET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28" name="Skapare och datum"/>
          <p:cNvSpPr txBox="1"/>
          <p:nvPr>
            <p:ph type="body" idx="21"/>
          </p:nvPr>
        </p:nvSpPr>
        <p:spPr>
          <a:prstGeom prst="rect">
            <a:avLst/>
          </a:prstGeom>
        </p:spPr>
        <p:txBody>
          <a:bodyPr/>
          <a:lstStyle/>
          <a:p>
            <a:pPr/>
          </a:p>
        </p:txBody>
      </p:sp>
      <p:sp>
        <p:nvSpPr>
          <p:cNvPr id="229" name="Diabildsundertitel"/>
          <p:cNvSpPr txBox="1"/>
          <p:nvPr>
            <p:ph type="body" idx="22"/>
          </p:nvPr>
        </p:nvSpPr>
        <p:spPr>
          <a:xfrm>
            <a:off x="1295400" y="3543455"/>
            <a:ext cx="21869400" cy="725"/>
          </a:xfrm>
          <a:prstGeom prst="rect">
            <a:avLst/>
          </a:prstGeom>
          <a:solidFill>
            <a:schemeClr val="accent4"/>
          </a:solidFill>
        </p:spPr>
        <p:txBody>
          <a:bodyPr/>
          <a:lstStyle/>
          <a:p>
            <a:pPr algn="ctr" defTabSz="328612">
              <a:spcBef>
                <a:spcPts val="1300"/>
              </a:spcBef>
              <a:defRPr cap="none" spc="-15" sz="760">
                <a:latin typeface="Avenir Heavy"/>
                <a:ea typeface="Avenir Heavy"/>
                <a:cs typeface="Avenir Heavy"/>
                <a:sym typeface="Avenir Heavy"/>
              </a:defRPr>
            </a:pPr>
          </a:p>
        </p:txBody>
      </p:sp>
      <p:sp>
        <p:nvSpPr>
          <p:cNvPr id="230" name="Lagdelarnas uppgifter"/>
          <p:cNvSpPr txBox="1"/>
          <p:nvPr>
            <p:ph type="title"/>
          </p:nvPr>
        </p:nvSpPr>
        <p:spPr>
          <a:xfrm>
            <a:off x="1295400" y="1258942"/>
            <a:ext cx="21869400" cy="2140141"/>
          </a:xfrm>
          <a:prstGeom prst="rect">
            <a:avLst/>
          </a:prstGeom>
          <a:solidFill>
            <a:schemeClr val="accent4"/>
          </a:solidFill>
        </p:spPr>
        <p:txBody>
          <a:bodyPr/>
          <a:lstStyle>
            <a:lvl1pPr algn="ctr" defTabSz="821531">
              <a:lnSpc>
                <a:spcPct val="100000"/>
              </a:lnSpc>
              <a:spcBef>
                <a:spcPts val="3300"/>
              </a:spcBef>
              <a:defRPr b="0" cap="none" spc="-195" sz="9800">
                <a:latin typeface="Avenir Heavy"/>
                <a:ea typeface="Avenir Heavy"/>
                <a:cs typeface="Avenir Heavy"/>
                <a:sym typeface="Avenir Heavy"/>
              </a:defRPr>
            </a:lvl1pPr>
          </a:lstStyle>
          <a:p>
            <a:pPr/>
            <a:r>
              <a:t>Lagdelarnas uppgifter</a:t>
            </a:r>
          </a:p>
        </p:txBody>
      </p:sp>
      <p:sp>
        <p:nvSpPr>
          <p:cNvPr id="231" name="Målvakten skall ha stor delaktighet i spelet. I försvarsspelet är målvakten med och dirigerar sina utespelare och i anfallsspelet så deltar han aktivt i spelet med fötterna genom en utgångsposition ganska långt ut och längst bak i den triangel som bildas"/>
          <p:cNvSpPr txBox="1"/>
          <p:nvPr>
            <p:ph type="body" idx="1"/>
          </p:nvPr>
        </p:nvSpPr>
        <p:spPr>
          <a:xfrm>
            <a:off x="1295400" y="4205954"/>
            <a:ext cx="21869400" cy="8201946"/>
          </a:xfrm>
          <a:prstGeom prst="rect">
            <a:avLst/>
          </a:prstGeom>
          <a:solidFill>
            <a:schemeClr val="accent4"/>
          </a:solidFill>
        </p:spPr>
        <p:txBody>
          <a:bodyPr/>
          <a:lstStyle/>
          <a:p>
            <a:pPr defTabSz="457200">
              <a:spcBef>
                <a:spcPts val="1200"/>
              </a:spcBef>
              <a:defRPr sz="2033"/>
            </a:pPr>
            <a:r>
              <a:t>Målvakten skall ha stor delaktighet i spelet. I försvarsspelet är målvakten med och dirigerar sina utespelare och i anfallsspelet så deltar han aktivt i spelet med fötterna genom en utgångsposition ganska långt ut och längst bak i den triangel som bildas tillsammans med de två backarna. Det är effektivt att använda målvakten vid tillbakaspel och spelvändningar. </a:t>
            </a:r>
          </a:p>
          <a:p>
            <a:pPr>
              <a:defRPr sz="2033"/>
            </a:pPr>
            <a:r>
              <a:t>I 7-manna startar vi alltid spelet via utkast eller utrullning. Vid tillbakaspel får målvakten inte ta upp bollen med händerna vilket ställer krav på att målvakten är duktig i spelet med fötterna. </a:t>
            </a:r>
          </a:p>
          <a:p>
            <a:pPr defTabSz="457200">
              <a:spcBef>
                <a:spcPts val="1200"/>
              </a:spcBef>
              <a:defRPr sz="2033"/>
            </a:pPr>
          </a:p>
          <a:p>
            <a:pPr defTabSz="457200">
              <a:spcBef>
                <a:spcPts val="1200"/>
              </a:spcBef>
              <a:defRPr sz="2033"/>
            </a:pPr>
            <a:r>
              <a:t>Backlinjen består av två spelare. I försvarsspelet samarbetar backarna med varandra och har ofta ett ganska kort avstånd mellan sig. Det är viktigt att ligga på ”rätt sida” (försvarssida) om motståndarnas forward(s). Om motståndaren ställer en spelare på ”sniken” så ställer vi oss dock inte på försvarssida utan nöjer oss med att ha uppsikt över den spelaren (se figur ovan). </a:t>
            </a:r>
          </a:p>
          <a:p>
            <a:pPr defTabSz="457200">
              <a:spcBef>
                <a:spcPts val="1200"/>
              </a:spcBef>
              <a:defRPr sz="2033"/>
            </a:pPr>
            <a:r>
              <a:t>I anfallsspelet blir backarna nästan ytterbackar med stort av stånd mellan sig. Denna lucka fylls av målvakten som har stor delaktighet i anfallsspelet. </a:t>
            </a:r>
          </a:p>
          <a:p>
            <a:pPr defTabSz="457200">
              <a:spcBef>
                <a:spcPts val="1200"/>
              </a:spcBef>
              <a:defRPr sz="2033"/>
            </a:pPr>
            <a:r>
              <a:t>Mittfältet består av en innermittfältare och två yttermittfältare. Innermittfältarens uppgift är att ge speldjup framåt till backlinjen och speldjup bakåt åt forward samt även fördela spelet mellan kanterna. Man kan säga att han är navet eller spelfördelaren i laget. Denna position är en nyckelposition. Yttermittfältarna skall vara offensiva i anfallsspelet. Det är yttermittfältarena som skall löpa i djupled framåt och ge möjlighet att spela ner bollar bakom motståndarnas backlinje. </a:t>
            </a:r>
          </a:p>
          <a:p>
            <a:pPr defTabSz="457200">
              <a:spcBef>
                <a:spcPts val="1200"/>
              </a:spcBef>
              <a:defRPr sz="2033"/>
            </a:pPr>
            <a:r>
              <a:t>I försvarsspelet så skall samtliga mittfältare ligga få försvarssida om sina motståndare. </a:t>
            </a:r>
          </a:p>
          <a:p>
            <a:pPr defTabSz="457200">
              <a:spcBef>
                <a:spcPts val="1200"/>
              </a:spcBef>
              <a:defRPr sz="2033"/>
            </a:pPr>
            <a:r>
              <a:t>Vår centrala forward skall se till att anfallsspelet blir bra och att vi håller i bollen en bit upp på motståndarens planhalva. Centern är den spelare som vi ofta vill nå med det långa uppspelet, helst via en passning efter marken. Centern håller i bollen och vänder upp eller spelar tillbaka bollen så att den rättvända mittfältaren kommer med i anfallsspelet. Om vi vill, kan vi sedan använda kanterna för att komma runt eller ”sticka in” bollen i djupled till yttermittfältarna (se anfallsvapen ovan). </a:t>
            </a:r>
          </a:p>
          <a:p>
            <a:pPr defTabSz="457200">
              <a:spcBef>
                <a:spcPts val="1200"/>
              </a:spcBef>
              <a:defRPr sz="2033"/>
            </a:pPr>
            <a:r>
              <a:t>Defensivt ligger centern på försvarssida om motståndarnas backar och styr ut motståndarens anfall åt ett håll.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Avenir Next Regular"/>
        <a:ea typeface="Avenir Next Regular"/>
        <a:cs typeface="Avenir Next Regular"/>
      </a:majorFont>
      <a:minorFont>
        <a:latin typeface="Avenir Next Regular"/>
        <a:ea typeface="Avenir Next Regular"/>
        <a:cs typeface="Avenir Next Regular"/>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Avenir Next Regular"/>
        <a:ea typeface="Avenir Next Regular"/>
        <a:cs typeface="Avenir Next Regular"/>
      </a:majorFont>
      <a:minorFont>
        <a:latin typeface="Avenir Next Regular"/>
        <a:ea typeface="Avenir Next Regular"/>
        <a:cs typeface="Avenir Next Regular"/>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2000" u="none" kumimoji="0" normalizeH="0">
            <a:ln>
              <a:noFill/>
            </a:ln>
            <a:solidFill>
              <a:srgbClr val="000000"/>
            </a:solidFill>
            <a:effectLst/>
            <a:uFillTx/>
            <a:latin typeface="Avenir Heavy"/>
            <a:ea typeface="Avenir Heavy"/>
            <a:cs typeface="Avenir Heavy"/>
            <a:sym typeface="Avenir Heavy"/>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