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07A9D8-4423-46DA-93D2-794C3A3E5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0D20342-DB60-4D74-BEA1-9ECC7A6B6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EF697C-06F5-41E5-A132-A99A0E97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2AD322-88DB-4DB3-B240-E9050B63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4C9C4E-72CF-43BD-A5C5-E939219D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230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5BBED1-3D5D-4152-80EF-2347B2901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5DBEC6-2684-4DB0-85FA-66E3B93C1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25F025-2AA3-4BE8-A14E-609B00667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773EFA-3C74-402F-AE53-51DF7ED2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5F7FB1-DE8C-42C1-A83C-B6DC8A90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040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861AC22-BB7C-40C5-B40F-577385834A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CDA3507-54B8-494F-BF42-BB4420F24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1D00DA2-4724-4EAD-B138-079FCB6E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65FAEA-CD1C-4B7D-B5C8-B467C726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AB9B0B-8775-431E-B724-082E5928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702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720B22-4A4D-492F-9089-B90E8FDE2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06726F-E8D7-42AB-A8B3-09A3EFA84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50EBBF-674F-47A7-A7D5-B94473FD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D20A68-A927-4F78-8D5E-2E1610B3D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395E9F-D89D-451B-95C2-5D564CCF4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C8780-A9E7-4E21-A04A-F2BF12446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BE40E96-4D6C-483D-9C48-2812A2475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9EB3F4-1F1B-41E3-A7C7-6C04C6EE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3C578C-5A95-4E4A-8306-A2F37F8B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103567-420C-4B99-B90E-DAC84C478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91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A67D0C-5F4F-4C28-9232-D96F13585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75965E-FE2E-4447-82CA-FE6A5956D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B8CD8FF-5A8F-45E7-A618-6B03CA0D2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7DAD951-525E-43F6-B928-37B6604B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96E220-9197-428E-B57B-384AC9A7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0F4BCFF-465C-4DF4-BED8-CA1399C7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387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476F5B-D228-4786-9882-15ED3951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B54113-5742-4537-B947-02D9F21FA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1BA10C-8634-4D0B-9ACA-14E1A83FE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3C3774E-6099-4AA9-81A0-41710B4B7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37707C8-B151-4230-B0C4-72334C43B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735E9A1-4CAC-4FC9-8154-F03BA91B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05E8063-5870-4BE3-B4E3-1A7F4BC4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7769785-CC73-41A6-97AA-32A1A1C1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30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B918B4-97F6-4A02-9613-8FADC862C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E9C979-A820-4C23-85BF-A4B0AD077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855080-2FEA-44B8-BDC7-A7A8D8E8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FD9E907-31F3-43AE-9132-645C286B0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68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630123-40AC-41F4-A3C5-4EDE5DDC8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2C594E4-7D28-4C76-B4C6-A641A30D2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8E8170-EEA5-4B86-9691-5CE97FFF0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9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94AA3C-28A2-44E5-9B57-19897682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C7F69F-EA89-44C1-837F-07BA1B5B5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125F7C-13A4-4588-B161-68C068C2C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5B0CA6A-74D8-48B6-9FF3-2C4FDEB87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8D560D1-9E67-4006-B7DC-BC73054B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78090B-0828-49D0-9AEC-ED7F280F4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881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F0E16E-F737-4EFB-8F84-124C5FAD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23F3CF4-24B9-464F-A049-70B091E46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FE97501-6764-41F5-8794-639152787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605668-E523-4CB1-81FC-450354AAB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E939CAF-B81F-412C-9713-3F64B69FD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0FDA14-93B0-407A-8E0C-56224933E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16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70100D6-2DEE-41FF-9504-783ADDD01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0980B4-B44F-43EF-BD0D-20C543DD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91060E-A817-40A2-ABBE-5C035628C5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85E54-E94A-442B-87D0-CB4310B2E73B}" type="datetimeFigureOut">
              <a:rPr lang="sv-SE" smtClean="0"/>
              <a:t>2022-03-26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377816-BE1D-4A6E-B4FF-80FCDC12D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4196AF-64FB-4F8E-B646-D0B2A27F5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03B7D-E355-4A1C-B607-E562B0E235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314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B9276D-E5E4-4DA7-8B2E-50143A9B6BE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69167" y="391886"/>
            <a:ext cx="11094098" cy="3118077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20000"/>
              </a:lnSpc>
            </a:pP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6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Lunch 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OBS! Om inte allergier har meddelats i </a:t>
            </a:r>
            <a:r>
              <a:rPr lang="sv-SE" sz="1600" i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cuponline</a:t>
            </a:r>
            <a:r>
              <a:rPr lang="sv-SE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meddela det omgående till Ingela Sundelin, 070-231 51 11.</a:t>
            </a:r>
            <a:br>
              <a:rPr lang="sv-SE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800" b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Lunch 27/3</a:t>
            </a: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serveras mellan kl. 10.45-13.30 enligt följande schema.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Kl. 10.45-11.15: Almtuna, Förlorare match 31, </a:t>
            </a:r>
            <a:r>
              <a:rPr lang="sv-SE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ödertälje Blå, Förlorare match 32 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Kl. 11.30-12.00: Förlorare match 33, Förlorare match 34, Förlorare match 35, Förlorare match 36   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Kl. 12.15-12.45: </a:t>
            </a:r>
            <a:r>
              <a:rPr lang="sv-SE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Segrare match 33, Segrare match 34, Segrare match 35, Segrare match 36   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Kl. 13.00-13.30: Färjestad Grön, Färjestad Vit, SDE, Sätra</a:t>
            </a: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sv-SE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Övrigt</a:t>
            </a:r>
            <a:br>
              <a:rPr lang="sv-S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sv-S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Vill ni förbeställa hamburgare kan ni göra det via Ingela Sundelin på </a:t>
            </a:r>
            <a:r>
              <a:rPr lang="sv-S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tel</a:t>
            </a:r>
            <a:r>
              <a:rPr lang="sv-S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070-231 51 11. Kostnad 50 kr (65 kr inkl. dricka). Vid större beställningar helst några timmar innan så att vi hinner förbereda. </a:t>
            </a:r>
            <a:br>
              <a:rPr lang="sv-S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sv-SE" sz="16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5C6058-4274-4885-AEB1-0F4C0AC3DC51}"/>
              </a:ext>
            </a:extLst>
          </p:cNvPr>
          <p:cNvSpPr/>
          <p:nvPr/>
        </p:nvSpPr>
        <p:spPr>
          <a:xfrm>
            <a:off x="259703" y="298580"/>
            <a:ext cx="11672595" cy="626084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544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161</Words>
  <Application>Microsoft Office PowerPoint</Application>
  <PresentationFormat>Bredbild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         Lunch  OBS! Om inte allergier har meddelats i cuponline, meddela det omgående till Ingela Sundelin, 070-231 51 11.  Lunch 27/3 serveras mellan kl. 10.45-13.30 enligt följande schema. Kl. 10.45-11.15: Almtuna, Förlorare match 31, Södertälje Blå, Förlorare match 32  Kl. 11.30-12.00: Förlorare match 33, Förlorare match 34, Förlorare match 35, Förlorare match 36    Kl. 12.15-12.45: Segrare match 33, Segrare match 34, Segrare match 35, Segrare match 36    Kl. 13.00-13.30: Färjestad Grön, Färjestad Vit, SDE, Sätra  Övrigt Vill ni förbeställa hamburgare kan ni göra det via Ingela Sundelin på tel 070-231 51 11. Kostnad 50 kr (65 kr inkl. dricka). Vid större beställningar helst några timmar innan så att vi hinner förbereda.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Middag  OBS! Om inte allergier har meddelats i cuponline, meddela det omgående till Ingela Sundelin, 070-231 51 11.  Middag 26/3 serveras mellan kl. 16.45-19.30 enligt följande schema. Kl. 16.45-17.15: Almtuna, Gimo, Brynäs, Södertälje Blå  Kl. 17.30-18.00: Sundsvall, Viggbyholm, Södertälje Gul, Färjestad Vit   Kl. 18-15- 18.45: Färjestad Grön, Täby, Järfälla, SDE   Kl. 19.00-19.30: Lidingö, Färjestad svart, Sätra, Värmdö  Lunch 27/3 serveras från kl. 10.45. Schema meddelas senare och är beroende av spel­resultat.   Övrigt Vill ni förbeställa hamburgare kan ni göra det via Ingela Sundelin på tel 070-231 51 11. Kostnad 50 kr ( 65 kr inkl. dricka). Vid större beställningar helst några timmar innan så att vi hinner förbereda.</dc:title>
  <dc:creator>Ingela Sundelin</dc:creator>
  <cp:lastModifiedBy>Ingela Sundelin</cp:lastModifiedBy>
  <cp:revision>5</cp:revision>
  <dcterms:created xsi:type="dcterms:W3CDTF">2022-03-26T13:50:31Z</dcterms:created>
  <dcterms:modified xsi:type="dcterms:W3CDTF">2022-03-26T22:44:31Z</dcterms:modified>
</cp:coreProperties>
</file>