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2" r:id="rId6"/>
    <p:sldId id="261"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68" d="100"/>
          <a:sy n="68" d="100"/>
        </p:scale>
        <p:origin x="42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AD5EFCA-D81A-4AC8-A7A8-C66673F0E17B}"/>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endParaRPr lang="en-US"/>
          </a:p>
        </p:txBody>
      </p:sp>
      <p:sp>
        <p:nvSpPr>
          <p:cNvPr id="3" name="Underrubrik 2">
            <a:extLst>
              <a:ext uri="{FF2B5EF4-FFF2-40B4-BE49-F238E27FC236}">
                <a16:creationId xmlns:a16="http://schemas.microsoft.com/office/drawing/2014/main" id="{C52ED8FA-A7CB-4CE0-A13E-F63B729233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en-US"/>
          </a:p>
        </p:txBody>
      </p:sp>
      <p:sp>
        <p:nvSpPr>
          <p:cNvPr id="4" name="Platshållare för datum 3">
            <a:extLst>
              <a:ext uri="{FF2B5EF4-FFF2-40B4-BE49-F238E27FC236}">
                <a16:creationId xmlns:a16="http://schemas.microsoft.com/office/drawing/2014/main" id="{2EC3B1D6-6E9D-4A2C-B976-09DF5D473C37}"/>
              </a:ext>
            </a:extLst>
          </p:cNvPr>
          <p:cNvSpPr>
            <a:spLocks noGrp="1"/>
          </p:cNvSpPr>
          <p:nvPr>
            <p:ph type="dt" sz="half" idx="10"/>
          </p:nvPr>
        </p:nvSpPr>
        <p:spPr/>
        <p:txBody>
          <a:bodyPr/>
          <a:lstStyle/>
          <a:p>
            <a:fld id="{93EA67C3-8DF9-4B50-8148-C1509E9850C4}" type="datetimeFigureOut">
              <a:rPr lang="en-US" smtClean="0"/>
              <a:t>8/18/2018</a:t>
            </a:fld>
            <a:endParaRPr lang="en-US"/>
          </a:p>
        </p:txBody>
      </p:sp>
      <p:sp>
        <p:nvSpPr>
          <p:cNvPr id="5" name="Platshållare för sidfot 4">
            <a:extLst>
              <a:ext uri="{FF2B5EF4-FFF2-40B4-BE49-F238E27FC236}">
                <a16:creationId xmlns:a16="http://schemas.microsoft.com/office/drawing/2014/main" id="{E45EE22E-D404-4407-A609-BB08DEF15E2F}"/>
              </a:ext>
            </a:extLst>
          </p:cNvPr>
          <p:cNvSpPr>
            <a:spLocks noGrp="1"/>
          </p:cNvSpPr>
          <p:nvPr>
            <p:ph type="ftr" sz="quarter" idx="11"/>
          </p:nvPr>
        </p:nvSpPr>
        <p:spPr/>
        <p:txBody>
          <a:bodyPr/>
          <a:lstStyle/>
          <a:p>
            <a:endParaRPr lang="en-US"/>
          </a:p>
        </p:txBody>
      </p:sp>
      <p:sp>
        <p:nvSpPr>
          <p:cNvPr id="6" name="Platshållare för bildnummer 5">
            <a:extLst>
              <a:ext uri="{FF2B5EF4-FFF2-40B4-BE49-F238E27FC236}">
                <a16:creationId xmlns:a16="http://schemas.microsoft.com/office/drawing/2014/main" id="{15AEA965-6BFF-4AA4-8082-F7F772135CF6}"/>
              </a:ext>
            </a:extLst>
          </p:cNvPr>
          <p:cNvSpPr>
            <a:spLocks noGrp="1"/>
          </p:cNvSpPr>
          <p:nvPr>
            <p:ph type="sldNum" sz="quarter" idx="12"/>
          </p:nvPr>
        </p:nvSpPr>
        <p:spPr/>
        <p:txBody>
          <a:bodyPr/>
          <a:lstStyle/>
          <a:p>
            <a:fld id="{3B56CBA1-6533-4014-9B1B-C21673F2E810}" type="slidenum">
              <a:rPr lang="en-US" smtClean="0"/>
              <a:t>‹#›</a:t>
            </a:fld>
            <a:endParaRPr lang="en-US"/>
          </a:p>
        </p:txBody>
      </p:sp>
    </p:spTree>
    <p:extLst>
      <p:ext uri="{BB962C8B-B14F-4D97-AF65-F5344CB8AC3E}">
        <p14:creationId xmlns:p14="http://schemas.microsoft.com/office/powerpoint/2010/main" val="2850782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FBF56EB-BEBE-4C79-9A3E-139360EC8CB7}"/>
              </a:ext>
            </a:extLst>
          </p:cNvPr>
          <p:cNvSpPr>
            <a:spLocks noGrp="1"/>
          </p:cNvSpPr>
          <p:nvPr>
            <p:ph type="title"/>
          </p:nvPr>
        </p:nvSpPr>
        <p:spPr/>
        <p:txBody>
          <a:bodyPr/>
          <a:lstStyle/>
          <a:p>
            <a:r>
              <a:rPr lang="sv-SE"/>
              <a:t>Klicka här för att ändra mall för rubrikformat</a:t>
            </a:r>
            <a:endParaRPr lang="en-US"/>
          </a:p>
        </p:txBody>
      </p:sp>
      <p:sp>
        <p:nvSpPr>
          <p:cNvPr id="3" name="Platshållare för lodrät text 2">
            <a:extLst>
              <a:ext uri="{FF2B5EF4-FFF2-40B4-BE49-F238E27FC236}">
                <a16:creationId xmlns:a16="http://schemas.microsoft.com/office/drawing/2014/main" id="{822D4531-AA61-455F-A652-11560A642B05}"/>
              </a:ext>
            </a:extLst>
          </p:cNvPr>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4" name="Platshållare för datum 3">
            <a:extLst>
              <a:ext uri="{FF2B5EF4-FFF2-40B4-BE49-F238E27FC236}">
                <a16:creationId xmlns:a16="http://schemas.microsoft.com/office/drawing/2014/main" id="{D6968BA5-1EF0-4D43-9E7D-C5E883C1847F}"/>
              </a:ext>
            </a:extLst>
          </p:cNvPr>
          <p:cNvSpPr>
            <a:spLocks noGrp="1"/>
          </p:cNvSpPr>
          <p:nvPr>
            <p:ph type="dt" sz="half" idx="10"/>
          </p:nvPr>
        </p:nvSpPr>
        <p:spPr/>
        <p:txBody>
          <a:bodyPr/>
          <a:lstStyle/>
          <a:p>
            <a:fld id="{93EA67C3-8DF9-4B50-8148-C1509E9850C4}" type="datetimeFigureOut">
              <a:rPr lang="en-US" smtClean="0"/>
              <a:t>8/18/2018</a:t>
            </a:fld>
            <a:endParaRPr lang="en-US"/>
          </a:p>
        </p:txBody>
      </p:sp>
      <p:sp>
        <p:nvSpPr>
          <p:cNvPr id="5" name="Platshållare för sidfot 4">
            <a:extLst>
              <a:ext uri="{FF2B5EF4-FFF2-40B4-BE49-F238E27FC236}">
                <a16:creationId xmlns:a16="http://schemas.microsoft.com/office/drawing/2014/main" id="{AA99E74C-3C33-4333-91E5-3870ECD3858F}"/>
              </a:ext>
            </a:extLst>
          </p:cNvPr>
          <p:cNvSpPr>
            <a:spLocks noGrp="1"/>
          </p:cNvSpPr>
          <p:nvPr>
            <p:ph type="ftr" sz="quarter" idx="11"/>
          </p:nvPr>
        </p:nvSpPr>
        <p:spPr/>
        <p:txBody>
          <a:bodyPr/>
          <a:lstStyle/>
          <a:p>
            <a:endParaRPr lang="en-US"/>
          </a:p>
        </p:txBody>
      </p:sp>
      <p:sp>
        <p:nvSpPr>
          <p:cNvPr id="6" name="Platshållare för bildnummer 5">
            <a:extLst>
              <a:ext uri="{FF2B5EF4-FFF2-40B4-BE49-F238E27FC236}">
                <a16:creationId xmlns:a16="http://schemas.microsoft.com/office/drawing/2014/main" id="{E5ED8FA6-7C1B-4EBF-BE84-166D83EA262C}"/>
              </a:ext>
            </a:extLst>
          </p:cNvPr>
          <p:cNvSpPr>
            <a:spLocks noGrp="1"/>
          </p:cNvSpPr>
          <p:nvPr>
            <p:ph type="sldNum" sz="quarter" idx="12"/>
          </p:nvPr>
        </p:nvSpPr>
        <p:spPr/>
        <p:txBody>
          <a:bodyPr/>
          <a:lstStyle/>
          <a:p>
            <a:fld id="{3B56CBA1-6533-4014-9B1B-C21673F2E810}" type="slidenum">
              <a:rPr lang="en-US" smtClean="0"/>
              <a:t>‹#›</a:t>
            </a:fld>
            <a:endParaRPr lang="en-US"/>
          </a:p>
        </p:txBody>
      </p:sp>
    </p:spTree>
    <p:extLst>
      <p:ext uri="{BB962C8B-B14F-4D97-AF65-F5344CB8AC3E}">
        <p14:creationId xmlns:p14="http://schemas.microsoft.com/office/powerpoint/2010/main" val="3324925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5A1923D9-8C0D-4E9B-B89D-37E02063032F}"/>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endParaRPr lang="en-US"/>
          </a:p>
        </p:txBody>
      </p:sp>
      <p:sp>
        <p:nvSpPr>
          <p:cNvPr id="3" name="Platshållare för lodrät text 2">
            <a:extLst>
              <a:ext uri="{FF2B5EF4-FFF2-40B4-BE49-F238E27FC236}">
                <a16:creationId xmlns:a16="http://schemas.microsoft.com/office/drawing/2014/main" id="{68528FED-A5AC-467B-A459-85EF894D7FE6}"/>
              </a:ext>
            </a:extLst>
          </p:cNvPr>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4" name="Platshållare för datum 3">
            <a:extLst>
              <a:ext uri="{FF2B5EF4-FFF2-40B4-BE49-F238E27FC236}">
                <a16:creationId xmlns:a16="http://schemas.microsoft.com/office/drawing/2014/main" id="{370FA247-220F-474F-918D-D0391F03E3DC}"/>
              </a:ext>
            </a:extLst>
          </p:cNvPr>
          <p:cNvSpPr>
            <a:spLocks noGrp="1"/>
          </p:cNvSpPr>
          <p:nvPr>
            <p:ph type="dt" sz="half" idx="10"/>
          </p:nvPr>
        </p:nvSpPr>
        <p:spPr/>
        <p:txBody>
          <a:bodyPr/>
          <a:lstStyle/>
          <a:p>
            <a:fld id="{93EA67C3-8DF9-4B50-8148-C1509E9850C4}" type="datetimeFigureOut">
              <a:rPr lang="en-US" smtClean="0"/>
              <a:t>8/18/2018</a:t>
            </a:fld>
            <a:endParaRPr lang="en-US"/>
          </a:p>
        </p:txBody>
      </p:sp>
      <p:sp>
        <p:nvSpPr>
          <p:cNvPr id="5" name="Platshållare för sidfot 4">
            <a:extLst>
              <a:ext uri="{FF2B5EF4-FFF2-40B4-BE49-F238E27FC236}">
                <a16:creationId xmlns:a16="http://schemas.microsoft.com/office/drawing/2014/main" id="{4B6AD14A-7845-43C9-A288-4696D1AACE9D}"/>
              </a:ext>
            </a:extLst>
          </p:cNvPr>
          <p:cNvSpPr>
            <a:spLocks noGrp="1"/>
          </p:cNvSpPr>
          <p:nvPr>
            <p:ph type="ftr" sz="quarter" idx="11"/>
          </p:nvPr>
        </p:nvSpPr>
        <p:spPr/>
        <p:txBody>
          <a:bodyPr/>
          <a:lstStyle/>
          <a:p>
            <a:endParaRPr lang="en-US"/>
          </a:p>
        </p:txBody>
      </p:sp>
      <p:sp>
        <p:nvSpPr>
          <p:cNvPr id="6" name="Platshållare för bildnummer 5">
            <a:extLst>
              <a:ext uri="{FF2B5EF4-FFF2-40B4-BE49-F238E27FC236}">
                <a16:creationId xmlns:a16="http://schemas.microsoft.com/office/drawing/2014/main" id="{8638A186-4A80-4DF3-BEBA-D33591023D12}"/>
              </a:ext>
            </a:extLst>
          </p:cNvPr>
          <p:cNvSpPr>
            <a:spLocks noGrp="1"/>
          </p:cNvSpPr>
          <p:nvPr>
            <p:ph type="sldNum" sz="quarter" idx="12"/>
          </p:nvPr>
        </p:nvSpPr>
        <p:spPr/>
        <p:txBody>
          <a:bodyPr/>
          <a:lstStyle/>
          <a:p>
            <a:fld id="{3B56CBA1-6533-4014-9B1B-C21673F2E810}" type="slidenum">
              <a:rPr lang="en-US" smtClean="0"/>
              <a:t>‹#›</a:t>
            </a:fld>
            <a:endParaRPr lang="en-US"/>
          </a:p>
        </p:txBody>
      </p:sp>
    </p:spTree>
    <p:extLst>
      <p:ext uri="{BB962C8B-B14F-4D97-AF65-F5344CB8AC3E}">
        <p14:creationId xmlns:p14="http://schemas.microsoft.com/office/powerpoint/2010/main" val="4193107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E40CF68-A0AE-4819-A8BC-5D07CDBFFFD5}"/>
              </a:ext>
            </a:extLst>
          </p:cNvPr>
          <p:cNvSpPr>
            <a:spLocks noGrp="1"/>
          </p:cNvSpPr>
          <p:nvPr>
            <p:ph type="title"/>
          </p:nvPr>
        </p:nvSpPr>
        <p:spPr/>
        <p:txBody>
          <a:bodyPr/>
          <a:lstStyle/>
          <a:p>
            <a:r>
              <a:rPr lang="sv-SE"/>
              <a:t>Klicka här för att ändra mall för rubrikformat</a:t>
            </a:r>
            <a:endParaRPr lang="en-US"/>
          </a:p>
        </p:txBody>
      </p:sp>
      <p:sp>
        <p:nvSpPr>
          <p:cNvPr id="3" name="Platshållare för innehåll 2">
            <a:extLst>
              <a:ext uri="{FF2B5EF4-FFF2-40B4-BE49-F238E27FC236}">
                <a16:creationId xmlns:a16="http://schemas.microsoft.com/office/drawing/2014/main" id="{39A569A7-4F77-4AA5-A268-B92BB609B499}"/>
              </a:ext>
            </a:extLst>
          </p:cNvPr>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4" name="Platshållare för datum 3">
            <a:extLst>
              <a:ext uri="{FF2B5EF4-FFF2-40B4-BE49-F238E27FC236}">
                <a16:creationId xmlns:a16="http://schemas.microsoft.com/office/drawing/2014/main" id="{D059841D-C5DE-4242-A68C-6F978135860B}"/>
              </a:ext>
            </a:extLst>
          </p:cNvPr>
          <p:cNvSpPr>
            <a:spLocks noGrp="1"/>
          </p:cNvSpPr>
          <p:nvPr>
            <p:ph type="dt" sz="half" idx="10"/>
          </p:nvPr>
        </p:nvSpPr>
        <p:spPr/>
        <p:txBody>
          <a:bodyPr/>
          <a:lstStyle/>
          <a:p>
            <a:fld id="{93EA67C3-8DF9-4B50-8148-C1509E9850C4}" type="datetimeFigureOut">
              <a:rPr lang="en-US" smtClean="0"/>
              <a:t>8/18/2018</a:t>
            </a:fld>
            <a:endParaRPr lang="en-US"/>
          </a:p>
        </p:txBody>
      </p:sp>
      <p:sp>
        <p:nvSpPr>
          <p:cNvPr id="5" name="Platshållare för sidfot 4">
            <a:extLst>
              <a:ext uri="{FF2B5EF4-FFF2-40B4-BE49-F238E27FC236}">
                <a16:creationId xmlns:a16="http://schemas.microsoft.com/office/drawing/2014/main" id="{A656CCEF-0B19-4313-900B-559E4B5693BF}"/>
              </a:ext>
            </a:extLst>
          </p:cNvPr>
          <p:cNvSpPr>
            <a:spLocks noGrp="1"/>
          </p:cNvSpPr>
          <p:nvPr>
            <p:ph type="ftr" sz="quarter" idx="11"/>
          </p:nvPr>
        </p:nvSpPr>
        <p:spPr/>
        <p:txBody>
          <a:bodyPr/>
          <a:lstStyle/>
          <a:p>
            <a:endParaRPr lang="en-US"/>
          </a:p>
        </p:txBody>
      </p:sp>
      <p:sp>
        <p:nvSpPr>
          <p:cNvPr id="6" name="Platshållare för bildnummer 5">
            <a:extLst>
              <a:ext uri="{FF2B5EF4-FFF2-40B4-BE49-F238E27FC236}">
                <a16:creationId xmlns:a16="http://schemas.microsoft.com/office/drawing/2014/main" id="{C0D4F20C-02ED-441B-BEA9-D38B9B0A26F4}"/>
              </a:ext>
            </a:extLst>
          </p:cNvPr>
          <p:cNvSpPr>
            <a:spLocks noGrp="1"/>
          </p:cNvSpPr>
          <p:nvPr>
            <p:ph type="sldNum" sz="quarter" idx="12"/>
          </p:nvPr>
        </p:nvSpPr>
        <p:spPr/>
        <p:txBody>
          <a:bodyPr/>
          <a:lstStyle/>
          <a:p>
            <a:fld id="{3B56CBA1-6533-4014-9B1B-C21673F2E810}" type="slidenum">
              <a:rPr lang="en-US" smtClean="0"/>
              <a:t>‹#›</a:t>
            </a:fld>
            <a:endParaRPr lang="en-US"/>
          </a:p>
        </p:txBody>
      </p:sp>
    </p:spTree>
    <p:extLst>
      <p:ext uri="{BB962C8B-B14F-4D97-AF65-F5344CB8AC3E}">
        <p14:creationId xmlns:p14="http://schemas.microsoft.com/office/powerpoint/2010/main" val="227054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7F8B909-6147-4F74-9315-D833C51A1E2C}"/>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endParaRPr lang="en-US"/>
          </a:p>
        </p:txBody>
      </p:sp>
      <p:sp>
        <p:nvSpPr>
          <p:cNvPr id="3" name="Platshållare för text 2">
            <a:extLst>
              <a:ext uri="{FF2B5EF4-FFF2-40B4-BE49-F238E27FC236}">
                <a16:creationId xmlns:a16="http://schemas.microsoft.com/office/drawing/2014/main" id="{FFE08A8C-DD8B-4D9B-81BD-2F43DE5D5E7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a:extLst>
              <a:ext uri="{FF2B5EF4-FFF2-40B4-BE49-F238E27FC236}">
                <a16:creationId xmlns:a16="http://schemas.microsoft.com/office/drawing/2014/main" id="{AF248D5B-810A-47F1-A908-C3FC8F127E64}"/>
              </a:ext>
            </a:extLst>
          </p:cNvPr>
          <p:cNvSpPr>
            <a:spLocks noGrp="1"/>
          </p:cNvSpPr>
          <p:nvPr>
            <p:ph type="dt" sz="half" idx="10"/>
          </p:nvPr>
        </p:nvSpPr>
        <p:spPr/>
        <p:txBody>
          <a:bodyPr/>
          <a:lstStyle/>
          <a:p>
            <a:fld id="{93EA67C3-8DF9-4B50-8148-C1509E9850C4}" type="datetimeFigureOut">
              <a:rPr lang="en-US" smtClean="0"/>
              <a:t>8/18/2018</a:t>
            </a:fld>
            <a:endParaRPr lang="en-US"/>
          </a:p>
        </p:txBody>
      </p:sp>
      <p:sp>
        <p:nvSpPr>
          <p:cNvPr id="5" name="Platshållare för sidfot 4">
            <a:extLst>
              <a:ext uri="{FF2B5EF4-FFF2-40B4-BE49-F238E27FC236}">
                <a16:creationId xmlns:a16="http://schemas.microsoft.com/office/drawing/2014/main" id="{3D0F65EB-FDF7-4262-8925-138B7244BD94}"/>
              </a:ext>
            </a:extLst>
          </p:cNvPr>
          <p:cNvSpPr>
            <a:spLocks noGrp="1"/>
          </p:cNvSpPr>
          <p:nvPr>
            <p:ph type="ftr" sz="quarter" idx="11"/>
          </p:nvPr>
        </p:nvSpPr>
        <p:spPr/>
        <p:txBody>
          <a:bodyPr/>
          <a:lstStyle/>
          <a:p>
            <a:endParaRPr lang="en-US"/>
          </a:p>
        </p:txBody>
      </p:sp>
      <p:sp>
        <p:nvSpPr>
          <p:cNvPr id="6" name="Platshållare för bildnummer 5">
            <a:extLst>
              <a:ext uri="{FF2B5EF4-FFF2-40B4-BE49-F238E27FC236}">
                <a16:creationId xmlns:a16="http://schemas.microsoft.com/office/drawing/2014/main" id="{F404327F-E8E2-48B7-A437-F1EF56CD027A}"/>
              </a:ext>
            </a:extLst>
          </p:cNvPr>
          <p:cNvSpPr>
            <a:spLocks noGrp="1"/>
          </p:cNvSpPr>
          <p:nvPr>
            <p:ph type="sldNum" sz="quarter" idx="12"/>
          </p:nvPr>
        </p:nvSpPr>
        <p:spPr/>
        <p:txBody>
          <a:bodyPr/>
          <a:lstStyle/>
          <a:p>
            <a:fld id="{3B56CBA1-6533-4014-9B1B-C21673F2E810}" type="slidenum">
              <a:rPr lang="en-US" smtClean="0"/>
              <a:t>‹#›</a:t>
            </a:fld>
            <a:endParaRPr lang="en-US"/>
          </a:p>
        </p:txBody>
      </p:sp>
    </p:spTree>
    <p:extLst>
      <p:ext uri="{BB962C8B-B14F-4D97-AF65-F5344CB8AC3E}">
        <p14:creationId xmlns:p14="http://schemas.microsoft.com/office/powerpoint/2010/main" val="2912063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14B7C25-8791-44F4-BA96-2CC0621DB933}"/>
              </a:ext>
            </a:extLst>
          </p:cNvPr>
          <p:cNvSpPr>
            <a:spLocks noGrp="1"/>
          </p:cNvSpPr>
          <p:nvPr>
            <p:ph type="title"/>
          </p:nvPr>
        </p:nvSpPr>
        <p:spPr/>
        <p:txBody>
          <a:bodyPr/>
          <a:lstStyle/>
          <a:p>
            <a:r>
              <a:rPr lang="sv-SE"/>
              <a:t>Klicka här för att ändra mall för rubrikformat</a:t>
            </a:r>
            <a:endParaRPr lang="en-US"/>
          </a:p>
        </p:txBody>
      </p:sp>
      <p:sp>
        <p:nvSpPr>
          <p:cNvPr id="3" name="Platshållare för innehåll 2">
            <a:extLst>
              <a:ext uri="{FF2B5EF4-FFF2-40B4-BE49-F238E27FC236}">
                <a16:creationId xmlns:a16="http://schemas.microsoft.com/office/drawing/2014/main" id="{8957B8C8-43D3-4875-A7CE-55DAC670D671}"/>
              </a:ext>
            </a:extLst>
          </p:cNvPr>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4" name="Platshållare för innehåll 3">
            <a:extLst>
              <a:ext uri="{FF2B5EF4-FFF2-40B4-BE49-F238E27FC236}">
                <a16:creationId xmlns:a16="http://schemas.microsoft.com/office/drawing/2014/main" id="{6041BC83-471F-43B9-B8BD-11447747DD62}"/>
              </a:ext>
            </a:extLst>
          </p:cNvPr>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datum 4">
            <a:extLst>
              <a:ext uri="{FF2B5EF4-FFF2-40B4-BE49-F238E27FC236}">
                <a16:creationId xmlns:a16="http://schemas.microsoft.com/office/drawing/2014/main" id="{4C5BE23F-8AE9-4DC6-83A6-FC2ED898BA07}"/>
              </a:ext>
            </a:extLst>
          </p:cNvPr>
          <p:cNvSpPr>
            <a:spLocks noGrp="1"/>
          </p:cNvSpPr>
          <p:nvPr>
            <p:ph type="dt" sz="half" idx="10"/>
          </p:nvPr>
        </p:nvSpPr>
        <p:spPr/>
        <p:txBody>
          <a:bodyPr/>
          <a:lstStyle/>
          <a:p>
            <a:fld id="{93EA67C3-8DF9-4B50-8148-C1509E9850C4}" type="datetimeFigureOut">
              <a:rPr lang="en-US" smtClean="0"/>
              <a:t>8/18/2018</a:t>
            </a:fld>
            <a:endParaRPr lang="en-US"/>
          </a:p>
        </p:txBody>
      </p:sp>
      <p:sp>
        <p:nvSpPr>
          <p:cNvPr id="6" name="Platshållare för sidfot 5">
            <a:extLst>
              <a:ext uri="{FF2B5EF4-FFF2-40B4-BE49-F238E27FC236}">
                <a16:creationId xmlns:a16="http://schemas.microsoft.com/office/drawing/2014/main" id="{0C29BE5C-9FC5-40F3-BB0B-C84AE29F7990}"/>
              </a:ext>
            </a:extLst>
          </p:cNvPr>
          <p:cNvSpPr>
            <a:spLocks noGrp="1"/>
          </p:cNvSpPr>
          <p:nvPr>
            <p:ph type="ftr" sz="quarter" idx="11"/>
          </p:nvPr>
        </p:nvSpPr>
        <p:spPr/>
        <p:txBody>
          <a:bodyPr/>
          <a:lstStyle/>
          <a:p>
            <a:endParaRPr lang="en-US"/>
          </a:p>
        </p:txBody>
      </p:sp>
      <p:sp>
        <p:nvSpPr>
          <p:cNvPr id="7" name="Platshållare för bildnummer 6">
            <a:extLst>
              <a:ext uri="{FF2B5EF4-FFF2-40B4-BE49-F238E27FC236}">
                <a16:creationId xmlns:a16="http://schemas.microsoft.com/office/drawing/2014/main" id="{29E01A0F-A435-4695-ADDD-D73A98542BAB}"/>
              </a:ext>
            </a:extLst>
          </p:cNvPr>
          <p:cNvSpPr>
            <a:spLocks noGrp="1"/>
          </p:cNvSpPr>
          <p:nvPr>
            <p:ph type="sldNum" sz="quarter" idx="12"/>
          </p:nvPr>
        </p:nvSpPr>
        <p:spPr/>
        <p:txBody>
          <a:bodyPr/>
          <a:lstStyle/>
          <a:p>
            <a:fld id="{3B56CBA1-6533-4014-9B1B-C21673F2E810}" type="slidenum">
              <a:rPr lang="en-US" smtClean="0"/>
              <a:t>‹#›</a:t>
            </a:fld>
            <a:endParaRPr lang="en-US"/>
          </a:p>
        </p:txBody>
      </p:sp>
    </p:spTree>
    <p:extLst>
      <p:ext uri="{BB962C8B-B14F-4D97-AF65-F5344CB8AC3E}">
        <p14:creationId xmlns:p14="http://schemas.microsoft.com/office/powerpoint/2010/main" val="3068308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B20C001-2F82-4885-919D-F8B25D97E4F2}"/>
              </a:ext>
            </a:extLst>
          </p:cNvPr>
          <p:cNvSpPr>
            <a:spLocks noGrp="1"/>
          </p:cNvSpPr>
          <p:nvPr>
            <p:ph type="title"/>
          </p:nvPr>
        </p:nvSpPr>
        <p:spPr>
          <a:xfrm>
            <a:off x="839788" y="365125"/>
            <a:ext cx="10515600" cy="1325563"/>
          </a:xfrm>
        </p:spPr>
        <p:txBody>
          <a:bodyPr/>
          <a:lstStyle/>
          <a:p>
            <a:r>
              <a:rPr lang="sv-SE"/>
              <a:t>Klicka här för att ändra mall för rubrikformat</a:t>
            </a:r>
            <a:endParaRPr lang="en-US"/>
          </a:p>
        </p:txBody>
      </p:sp>
      <p:sp>
        <p:nvSpPr>
          <p:cNvPr id="3" name="Platshållare för text 2">
            <a:extLst>
              <a:ext uri="{FF2B5EF4-FFF2-40B4-BE49-F238E27FC236}">
                <a16:creationId xmlns:a16="http://schemas.microsoft.com/office/drawing/2014/main" id="{10288412-435C-4F48-A4D1-C2A95132198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a:extLst>
              <a:ext uri="{FF2B5EF4-FFF2-40B4-BE49-F238E27FC236}">
                <a16:creationId xmlns:a16="http://schemas.microsoft.com/office/drawing/2014/main" id="{9BCC8D66-A7AA-437D-89B7-0DACCB89D507}"/>
              </a:ext>
            </a:extLst>
          </p:cNvPr>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text 4">
            <a:extLst>
              <a:ext uri="{FF2B5EF4-FFF2-40B4-BE49-F238E27FC236}">
                <a16:creationId xmlns:a16="http://schemas.microsoft.com/office/drawing/2014/main" id="{896BDB5A-2C58-4122-AA6F-1F1E42006A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a:extLst>
              <a:ext uri="{FF2B5EF4-FFF2-40B4-BE49-F238E27FC236}">
                <a16:creationId xmlns:a16="http://schemas.microsoft.com/office/drawing/2014/main" id="{67E2C7B2-33FB-477B-927A-6CD03A9C2635}"/>
              </a:ext>
            </a:extLst>
          </p:cNvPr>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7" name="Platshållare för datum 6">
            <a:extLst>
              <a:ext uri="{FF2B5EF4-FFF2-40B4-BE49-F238E27FC236}">
                <a16:creationId xmlns:a16="http://schemas.microsoft.com/office/drawing/2014/main" id="{4EE33F03-1EBA-4D51-BBB8-F150DEF34549}"/>
              </a:ext>
            </a:extLst>
          </p:cNvPr>
          <p:cNvSpPr>
            <a:spLocks noGrp="1"/>
          </p:cNvSpPr>
          <p:nvPr>
            <p:ph type="dt" sz="half" idx="10"/>
          </p:nvPr>
        </p:nvSpPr>
        <p:spPr/>
        <p:txBody>
          <a:bodyPr/>
          <a:lstStyle/>
          <a:p>
            <a:fld id="{93EA67C3-8DF9-4B50-8148-C1509E9850C4}" type="datetimeFigureOut">
              <a:rPr lang="en-US" smtClean="0"/>
              <a:t>8/18/2018</a:t>
            </a:fld>
            <a:endParaRPr lang="en-US"/>
          </a:p>
        </p:txBody>
      </p:sp>
      <p:sp>
        <p:nvSpPr>
          <p:cNvPr id="8" name="Platshållare för sidfot 7">
            <a:extLst>
              <a:ext uri="{FF2B5EF4-FFF2-40B4-BE49-F238E27FC236}">
                <a16:creationId xmlns:a16="http://schemas.microsoft.com/office/drawing/2014/main" id="{429ABB2D-58DE-4175-9422-CB60C148F108}"/>
              </a:ext>
            </a:extLst>
          </p:cNvPr>
          <p:cNvSpPr>
            <a:spLocks noGrp="1"/>
          </p:cNvSpPr>
          <p:nvPr>
            <p:ph type="ftr" sz="quarter" idx="11"/>
          </p:nvPr>
        </p:nvSpPr>
        <p:spPr/>
        <p:txBody>
          <a:bodyPr/>
          <a:lstStyle/>
          <a:p>
            <a:endParaRPr lang="en-US"/>
          </a:p>
        </p:txBody>
      </p:sp>
      <p:sp>
        <p:nvSpPr>
          <p:cNvPr id="9" name="Platshållare för bildnummer 8">
            <a:extLst>
              <a:ext uri="{FF2B5EF4-FFF2-40B4-BE49-F238E27FC236}">
                <a16:creationId xmlns:a16="http://schemas.microsoft.com/office/drawing/2014/main" id="{64E69A6B-10C1-4136-991E-E84F293EA860}"/>
              </a:ext>
            </a:extLst>
          </p:cNvPr>
          <p:cNvSpPr>
            <a:spLocks noGrp="1"/>
          </p:cNvSpPr>
          <p:nvPr>
            <p:ph type="sldNum" sz="quarter" idx="12"/>
          </p:nvPr>
        </p:nvSpPr>
        <p:spPr/>
        <p:txBody>
          <a:bodyPr/>
          <a:lstStyle/>
          <a:p>
            <a:fld id="{3B56CBA1-6533-4014-9B1B-C21673F2E810}" type="slidenum">
              <a:rPr lang="en-US" smtClean="0"/>
              <a:t>‹#›</a:t>
            </a:fld>
            <a:endParaRPr lang="en-US"/>
          </a:p>
        </p:txBody>
      </p:sp>
    </p:spTree>
    <p:extLst>
      <p:ext uri="{BB962C8B-B14F-4D97-AF65-F5344CB8AC3E}">
        <p14:creationId xmlns:p14="http://schemas.microsoft.com/office/powerpoint/2010/main" val="2889350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09A373D-6A31-42C3-806F-6C6F72DDDDF3}"/>
              </a:ext>
            </a:extLst>
          </p:cNvPr>
          <p:cNvSpPr>
            <a:spLocks noGrp="1"/>
          </p:cNvSpPr>
          <p:nvPr>
            <p:ph type="title"/>
          </p:nvPr>
        </p:nvSpPr>
        <p:spPr/>
        <p:txBody>
          <a:bodyPr/>
          <a:lstStyle/>
          <a:p>
            <a:r>
              <a:rPr lang="sv-SE"/>
              <a:t>Klicka här för att ändra mall för rubrikformat</a:t>
            </a:r>
            <a:endParaRPr lang="en-US"/>
          </a:p>
        </p:txBody>
      </p:sp>
      <p:sp>
        <p:nvSpPr>
          <p:cNvPr id="3" name="Platshållare för datum 2">
            <a:extLst>
              <a:ext uri="{FF2B5EF4-FFF2-40B4-BE49-F238E27FC236}">
                <a16:creationId xmlns:a16="http://schemas.microsoft.com/office/drawing/2014/main" id="{03CC2567-4B46-4F48-86D3-1F776B7EC654}"/>
              </a:ext>
            </a:extLst>
          </p:cNvPr>
          <p:cNvSpPr>
            <a:spLocks noGrp="1"/>
          </p:cNvSpPr>
          <p:nvPr>
            <p:ph type="dt" sz="half" idx="10"/>
          </p:nvPr>
        </p:nvSpPr>
        <p:spPr/>
        <p:txBody>
          <a:bodyPr/>
          <a:lstStyle/>
          <a:p>
            <a:fld id="{93EA67C3-8DF9-4B50-8148-C1509E9850C4}" type="datetimeFigureOut">
              <a:rPr lang="en-US" smtClean="0"/>
              <a:t>8/18/2018</a:t>
            </a:fld>
            <a:endParaRPr lang="en-US"/>
          </a:p>
        </p:txBody>
      </p:sp>
      <p:sp>
        <p:nvSpPr>
          <p:cNvPr id="4" name="Platshållare för sidfot 3">
            <a:extLst>
              <a:ext uri="{FF2B5EF4-FFF2-40B4-BE49-F238E27FC236}">
                <a16:creationId xmlns:a16="http://schemas.microsoft.com/office/drawing/2014/main" id="{56E5B6D6-7EC7-4BEB-95F2-FFD4E906F6A7}"/>
              </a:ext>
            </a:extLst>
          </p:cNvPr>
          <p:cNvSpPr>
            <a:spLocks noGrp="1"/>
          </p:cNvSpPr>
          <p:nvPr>
            <p:ph type="ftr" sz="quarter" idx="11"/>
          </p:nvPr>
        </p:nvSpPr>
        <p:spPr/>
        <p:txBody>
          <a:bodyPr/>
          <a:lstStyle/>
          <a:p>
            <a:endParaRPr lang="en-US"/>
          </a:p>
        </p:txBody>
      </p:sp>
      <p:sp>
        <p:nvSpPr>
          <p:cNvPr id="5" name="Platshållare för bildnummer 4">
            <a:extLst>
              <a:ext uri="{FF2B5EF4-FFF2-40B4-BE49-F238E27FC236}">
                <a16:creationId xmlns:a16="http://schemas.microsoft.com/office/drawing/2014/main" id="{D9F335A6-B280-4470-95A1-2C47DC5E5826}"/>
              </a:ext>
            </a:extLst>
          </p:cNvPr>
          <p:cNvSpPr>
            <a:spLocks noGrp="1"/>
          </p:cNvSpPr>
          <p:nvPr>
            <p:ph type="sldNum" sz="quarter" idx="12"/>
          </p:nvPr>
        </p:nvSpPr>
        <p:spPr/>
        <p:txBody>
          <a:bodyPr/>
          <a:lstStyle/>
          <a:p>
            <a:fld id="{3B56CBA1-6533-4014-9B1B-C21673F2E810}" type="slidenum">
              <a:rPr lang="en-US" smtClean="0"/>
              <a:t>‹#›</a:t>
            </a:fld>
            <a:endParaRPr lang="en-US"/>
          </a:p>
        </p:txBody>
      </p:sp>
    </p:spTree>
    <p:extLst>
      <p:ext uri="{BB962C8B-B14F-4D97-AF65-F5344CB8AC3E}">
        <p14:creationId xmlns:p14="http://schemas.microsoft.com/office/powerpoint/2010/main" val="3788876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B5213B8B-B585-43DF-AE04-C50BAE6C63E2}"/>
              </a:ext>
            </a:extLst>
          </p:cNvPr>
          <p:cNvSpPr>
            <a:spLocks noGrp="1"/>
          </p:cNvSpPr>
          <p:nvPr>
            <p:ph type="dt" sz="half" idx="10"/>
          </p:nvPr>
        </p:nvSpPr>
        <p:spPr/>
        <p:txBody>
          <a:bodyPr/>
          <a:lstStyle/>
          <a:p>
            <a:fld id="{93EA67C3-8DF9-4B50-8148-C1509E9850C4}" type="datetimeFigureOut">
              <a:rPr lang="en-US" smtClean="0"/>
              <a:t>8/18/2018</a:t>
            </a:fld>
            <a:endParaRPr lang="en-US"/>
          </a:p>
        </p:txBody>
      </p:sp>
      <p:sp>
        <p:nvSpPr>
          <p:cNvPr id="3" name="Platshållare för sidfot 2">
            <a:extLst>
              <a:ext uri="{FF2B5EF4-FFF2-40B4-BE49-F238E27FC236}">
                <a16:creationId xmlns:a16="http://schemas.microsoft.com/office/drawing/2014/main" id="{F39AD79F-ACBE-4B52-99E6-1D1D12EADEA6}"/>
              </a:ext>
            </a:extLst>
          </p:cNvPr>
          <p:cNvSpPr>
            <a:spLocks noGrp="1"/>
          </p:cNvSpPr>
          <p:nvPr>
            <p:ph type="ftr" sz="quarter" idx="11"/>
          </p:nvPr>
        </p:nvSpPr>
        <p:spPr/>
        <p:txBody>
          <a:bodyPr/>
          <a:lstStyle/>
          <a:p>
            <a:endParaRPr lang="en-US"/>
          </a:p>
        </p:txBody>
      </p:sp>
      <p:sp>
        <p:nvSpPr>
          <p:cNvPr id="4" name="Platshållare för bildnummer 3">
            <a:extLst>
              <a:ext uri="{FF2B5EF4-FFF2-40B4-BE49-F238E27FC236}">
                <a16:creationId xmlns:a16="http://schemas.microsoft.com/office/drawing/2014/main" id="{4AD956F4-F8B6-4234-8378-5A33450A3A69}"/>
              </a:ext>
            </a:extLst>
          </p:cNvPr>
          <p:cNvSpPr>
            <a:spLocks noGrp="1"/>
          </p:cNvSpPr>
          <p:nvPr>
            <p:ph type="sldNum" sz="quarter" idx="12"/>
          </p:nvPr>
        </p:nvSpPr>
        <p:spPr/>
        <p:txBody>
          <a:bodyPr/>
          <a:lstStyle/>
          <a:p>
            <a:fld id="{3B56CBA1-6533-4014-9B1B-C21673F2E810}" type="slidenum">
              <a:rPr lang="en-US" smtClean="0"/>
              <a:t>‹#›</a:t>
            </a:fld>
            <a:endParaRPr lang="en-US"/>
          </a:p>
        </p:txBody>
      </p:sp>
    </p:spTree>
    <p:extLst>
      <p:ext uri="{BB962C8B-B14F-4D97-AF65-F5344CB8AC3E}">
        <p14:creationId xmlns:p14="http://schemas.microsoft.com/office/powerpoint/2010/main" val="2754981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B38C348-7878-485F-9386-731050DCB315}"/>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endParaRPr lang="en-US"/>
          </a:p>
        </p:txBody>
      </p:sp>
      <p:sp>
        <p:nvSpPr>
          <p:cNvPr id="3" name="Platshållare för innehåll 2">
            <a:extLst>
              <a:ext uri="{FF2B5EF4-FFF2-40B4-BE49-F238E27FC236}">
                <a16:creationId xmlns:a16="http://schemas.microsoft.com/office/drawing/2014/main" id="{59CE4186-F00F-4F17-A33F-D624643621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4" name="Platshållare för text 3">
            <a:extLst>
              <a:ext uri="{FF2B5EF4-FFF2-40B4-BE49-F238E27FC236}">
                <a16:creationId xmlns:a16="http://schemas.microsoft.com/office/drawing/2014/main" id="{F3BBF59A-5B1A-455F-8C9B-CA977AA4BC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61527A1E-F7E9-448D-ABFB-7B55744DB3C9}"/>
              </a:ext>
            </a:extLst>
          </p:cNvPr>
          <p:cNvSpPr>
            <a:spLocks noGrp="1"/>
          </p:cNvSpPr>
          <p:nvPr>
            <p:ph type="dt" sz="half" idx="10"/>
          </p:nvPr>
        </p:nvSpPr>
        <p:spPr/>
        <p:txBody>
          <a:bodyPr/>
          <a:lstStyle/>
          <a:p>
            <a:fld id="{93EA67C3-8DF9-4B50-8148-C1509E9850C4}" type="datetimeFigureOut">
              <a:rPr lang="en-US" smtClean="0"/>
              <a:t>8/18/2018</a:t>
            </a:fld>
            <a:endParaRPr lang="en-US"/>
          </a:p>
        </p:txBody>
      </p:sp>
      <p:sp>
        <p:nvSpPr>
          <p:cNvPr id="6" name="Platshållare för sidfot 5">
            <a:extLst>
              <a:ext uri="{FF2B5EF4-FFF2-40B4-BE49-F238E27FC236}">
                <a16:creationId xmlns:a16="http://schemas.microsoft.com/office/drawing/2014/main" id="{1DFDE62F-5839-4C36-92BA-87B8762717F6}"/>
              </a:ext>
            </a:extLst>
          </p:cNvPr>
          <p:cNvSpPr>
            <a:spLocks noGrp="1"/>
          </p:cNvSpPr>
          <p:nvPr>
            <p:ph type="ftr" sz="quarter" idx="11"/>
          </p:nvPr>
        </p:nvSpPr>
        <p:spPr/>
        <p:txBody>
          <a:bodyPr/>
          <a:lstStyle/>
          <a:p>
            <a:endParaRPr lang="en-US"/>
          </a:p>
        </p:txBody>
      </p:sp>
      <p:sp>
        <p:nvSpPr>
          <p:cNvPr id="7" name="Platshållare för bildnummer 6">
            <a:extLst>
              <a:ext uri="{FF2B5EF4-FFF2-40B4-BE49-F238E27FC236}">
                <a16:creationId xmlns:a16="http://schemas.microsoft.com/office/drawing/2014/main" id="{76F055C0-1D8D-4238-8800-6501E6929385}"/>
              </a:ext>
            </a:extLst>
          </p:cNvPr>
          <p:cNvSpPr>
            <a:spLocks noGrp="1"/>
          </p:cNvSpPr>
          <p:nvPr>
            <p:ph type="sldNum" sz="quarter" idx="12"/>
          </p:nvPr>
        </p:nvSpPr>
        <p:spPr/>
        <p:txBody>
          <a:bodyPr/>
          <a:lstStyle/>
          <a:p>
            <a:fld id="{3B56CBA1-6533-4014-9B1B-C21673F2E810}" type="slidenum">
              <a:rPr lang="en-US" smtClean="0"/>
              <a:t>‹#›</a:t>
            </a:fld>
            <a:endParaRPr lang="en-US"/>
          </a:p>
        </p:txBody>
      </p:sp>
    </p:spTree>
    <p:extLst>
      <p:ext uri="{BB962C8B-B14F-4D97-AF65-F5344CB8AC3E}">
        <p14:creationId xmlns:p14="http://schemas.microsoft.com/office/powerpoint/2010/main" val="1398529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069616A-F9E0-462E-90E3-9F2679508438}"/>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endParaRPr lang="en-US"/>
          </a:p>
        </p:txBody>
      </p:sp>
      <p:sp>
        <p:nvSpPr>
          <p:cNvPr id="3" name="Platshållare för bild 2">
            <a:extLst>
              <a:ext uri="{FF2B5EF4-FFF2-40B4-BE49-F238E27FC236}">
                <a16:creationId xmlns:a16="http://schemas.microsoft.com/office/drawing/2014/main" id="{C5581DCF-C28F-49BB-A572-52AC065A05A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Platshållare för text 3">
            <a:extLst>
              <a:ext uri="{FF2B5EF4-FFF2-40B4-BE49-F238E27FC236}">
                <a16:creationId xmlns:a16="http://schemas.microsoft.com/office/drawing/2014/main" id="{28AF979A-E72A-47D2-8442-B629136D1F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13822F7B-56BC-432F-BE96-383D9B1EE134}"/>
              </a:ext>
            </a:extLst>
          </p:cNvPr>
          <p:cNvSpPr>
            <a:spLocks noGrp="1"/>
          </p:cNvSpPr>
          <p:nvPr>
            <p:ph type="dt" sz="half" idx="10"/>
          </p:nvPr>
        </p:nvSpPr>
        <p:spPr/>
        <p:txBody>
          <a:bodyPr/>
          <a:lstStyle/>
          <a:p>
            <a:fld id="{93EA67C3-8DF9-4B50-8148-C1509E9850C4}" type="datetimeFigureOut">
              <a:rPr lang="en-US" smtClean="0"/>
              <a:t>8/18/2018</a:t>
            </a:fld>
            <a:endParaRPr lang="en-US"/>
          </a:p>
        </p:txBody>
      </p:sp>
      <p:sp>
        <p:nvSpPr>
          <p:cNvPr id="6" name="Platshållare för sidfot 5">
            <a:extLst>
              <a:ext uri="{FF2B5EF4-FFF2-40B4-BE49-F238E27FC236}">
                <a16:creationId xmlns:a16="http://schemas.microsoft.com/office/drawing/2014/main" id="{DB0E0FE2-28F6-4D5C-85A1-A2A14D811176}"/>
              </a:ext>
            </a:extLst>
          </p:cNvPr>
          <p:cNvSpPr>
            <a:spLocks noGrp="1"/>
          </p:cNvSpPr>
          <p:nvPr>
            <p:ph type="ftr" sz="quarter" idx="11"/>
          </p:nvPr>
        </p:nvSpPr>
        <p:spPr/>
        <p:txBody>
          <a:bodyPr/>
          <a:lstStyle/>
          <a:p>
            <a:endParaRPr lang="en-US"/>
          </a:p>
        </p:txBody>
      </p:sp>
      <p:sp>
        <p:nvSpPr>
          <p:cNvPr id="7" name="Platshållare för bildnummer 6">
            <a:extLst>
              <a:ext uri="{FF2B5EF4-FFF2-40B4-BE49-F238E27FC236}">
                <a16:creationId xmlns:a16="http://schemas.microsoft.com/office/drawing/2014/main" id="{08851D28-B0C1-4112-9175-C8AA13C72A2C}"/>
              </a:ext>
            </a:extLst>
          </p:cNvPr>
          <p:cNvSpPr>
            <a:spLocks noGrp="1"/>
          </p:cNvSpPr>
          <p:nvPr>
            <p:ph type="sldNum" sz="quarter" idx="12"/>
          </p:nvPr>
        </p:nvSpPr>
        <p:spPr/>
        <p:txBody>
          <a:bodyPr/>
          <a:lstStyle/>
          <a:p>
            <a:fld id="{3B56CBA1-6533-4014-9B1B-C21673F2E810}" type="slidenum">
              <a:rPr lang="en-US" smtClean="0"/>
              <a:t>‹#›</a:t>
            </a:fld>
            <a:endParaRPr lang="en-US"/>
          </a:p>
        </p:txBody>
      </p:sp>
    </p:spTree>
    <p:extLst>
      <p:ext uri="{BB962C8B-B14F-4D97-AF65-F5344CB8AC3E}">
        <p14:creationId xmlns:p14="http://schemas.microsoft.com/office/powerpoint/2010/main" val="34058478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FD70FCBD-DCF3-4EF0-B676-35A82689049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endParaRPr lang="en-US"/>
          </a:p>
        </p:txBody>
      </p:sp>
      <p:sp>
        <p:nvSpPr>
          <p:cNvPr id="3" name="Platshållare för text 2">
            <a:extLst>
              <a:ext uri="{FF2B5EF4-FFF2-40B4-BE49-F238E27FC236}">
                <a16:creationId xmlns:a16="http://schemas.microsoft.com/office/drawing/2014/main" id="{47D4AA2C-BD76-42A6-8886-B91CDC2B4B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4" name="Platshållare för datum 3">
            <a:extLst>
              <a:ext uri="{FF2B5EF4-FFF2-40B4-BE49-F238E27FC236}">
                <a16:creationId xmlns:a16="http://schemas.microsoft.com/office/drawing/2014/main" id="{4CB9DB59-F1C0-4118-A774-7E2D040A8E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EA67C3-8DF9-4B50-8148-C1509E9850C4}" type="datetimeFigureOut">
              <a:rPr lang="en-US" smtClean="0"/>
              <a:t>8/18/2018</a:t>
            </a:fld>
            <a:endParaRPr lang="en-US"/>
          </a:p>
        </p:txBody>
      </p:sp>
      <p:sp>
        <p:nvSpPr>
          <p:cNvPr id="5" name="Platshållare för sidfot 4">
            <a:extLst>
              <a:ext uri="{FF2B5EF4-FFF2-40B4-BE49-F238E27FC236}">
                <a16:creationId xmlns:a16="http://schemas.microsoft.com/office/drawing/2014/main" id="{F117EA9B-DD4F-436F-8F5B-0FD0CC233B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Platshållare för bildnummer 5">
            <a:extLst>
              <a:ext uri="{FF2B5EF4-FFF2-40B4-BE49-F238E27FC236}">
                <a16:creationId xmlns:a16="http://schemas.microsoft.com/office/drawing/2014/main" id="{F7E81BC4-5CD6-4DC0-BC23-ACFCA002CB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56CBA1-6533-4014-9B1B-C21673F2E810}" type="slidenum">
              <a:rPr lang="en-US" smtClean="0"/>
              <a:t>‹#›</a:t>
            </a:fld>
            <a:endParaRPr lang="en-US"/>
          </a:p>
        </p:txBody>
      </p:sp>
    </p:spTree>
    <p:extLst>
      <p:ext uri="{BB962C8B-B14F-4D97-AF65-F5344CB8AC3E}">
        <p14:creationId xmlns:p14="http://schemas.microsoft.com/office/powerpoint/2010/main" val="37833555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laget.se/ALMTUNAISTEAM10"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7EB814C6-FA3A-4B7B-BA72-7B2DBF134DEA}"/>
              </a:ext>
            </a:extLst>
          </p:cNvPr>
          <p:cNvSpPr>
            <a:spLocks noGrp="1"/>
          </p:cNvSpPr>
          <p:nvPr>
            <p:ph type="ctrTitle"/>
          </p:nvPr>
        </p:nvSpPr>
        <p:spPr>
          <a:xfrm>
            <a:off x="6746628" y="1783959"/>
            <a:ext cx="4645250" cy="2889114"/>
          </a:xfrm>
        </p:spPr>
        <p:txBody>
          <a:bodyPr anchor="b">
            <a:normAutofit/>
          </a:bodyPr>
          <a:lstStyle/>
          <a:p>
            <a:pPr algn="l"/>
            <a:r>
              <a:rPr lang="sv-SE" dirty="0">
                <a:solidFill>
                  <a:schemeClr val="bg1"/>
                </a:solidFill>
              </a:rPr>
              <a:t>Almtuna IS </a:t>
            </a:r>
            <a:br>
              <a:rPr lang="sv-SE" dirty="0">
                <a:solidFill>
                  <a:schemeClr val="bg1"/>
                </a:solidFill>
              </a:rPr>
            </a:br>
            <a:r>
              <a:rPr lang="sv-SE" dirty="0">
                <a:solidFill>
                  <a:schemeClr val="bg1"/>
                </a:solidFill>
              </a:rPr>
              <a:t>Team 10</a:t>
            </a:r>
            <a:br>
              <a:rPr lang="sv-SE" dirty="0">
                <a:solidFill>
                  <a:schemeClr val="bg1"/>
                </a:solidFill>
              </a:rPr>
            </a:br>
            <a:r>
              <a:rPr lang="sv-SE" dirty="0">
                <a:solidFill>
                  <a:schemeClr val="bg1"/>
                </a:solidFill>
              </a:rPr>
              <a:t>Föräldramöte</a:t>
            </a:r>
          </a:p>
        </p:txBody>
      </p:sp>
      <p:sp>
        <p:nvSpPr>
          <p:cNvPr id="12" name="Freeform: Shape 11">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Bildobjekt 4" descr="En bild som visar text&#10;&#10;Beskrivning genererad med hög exakthet">
            <a:extLst>
              <a:ext uri="{FF2B5EF4-FFF2-40B4-BE49-F238E27FC236}">
                <a16:creationId xmlns:a16="http://schemas.microsoft.com/office/drawing/2014/main" id="{A3DD0687-EB9D-4EC3-9F6A-EC3859481F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9382" y="747859"/>
            <a:ext cx="4047843" cy="3994110"/>
          </a:xfrm>
          <a:prstGeom prst="rect">
            <a:avLst/>
          </a:prstGeom>
        </p:spPr>
      </p:pic>
    </p:spTree>
    <p:extLst>
      <p:ext uri="{BB962C8B-B14F-4D97-AF65-F5344CB8AC3E}">
        <p14:creationId xmlns:p14="http://schemas.microsoft.com/office/powerpoint/2010/main" val="3796101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6C20283-73E0-40EC-8AD8-057F581F64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28">
            <a:extLst>
              <a:ext uri="{FF2B5EF4-FFF2-40B4-BE49-F238E27FC236}">
                <a16:creationId xmlns:a16="http://schemas.microsoft.com/office/drawing/2014/main" id="{3FCC729B-E528-40C3-82D3-BA4375575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960120" y="0"/>
            <a:ext cx="11218661" cy="6858000"/>
          </a:xfrm>
          <a:custGeom>
            <a:avLst/>
            <a:gdLst>
              <a:gd name="connsiteX0" fmla="*/ 0 w 11218661"/>
              <a:gd name="connsiteY0" fmla="*/ 0 h 6858000"/>
              <a:gd name="connsiteX1" fmla="*/ 8042507 w 11218661"/>
              <a:gd name="connsiteY1" fmla="*/ 0 h 6858000"/>
              <a:gd name="connsiteX2" fmla="*/ 11218661 w 11218661"/>
              <a:gd name="connsiteY2" fmla="*/ 6858000 h 6858000"/>
              <a:gd name="connsiteX3" fmla="*/ 0 w 1121866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218661" h="6858000">
                <a:moveTo>
                  <a:pt x="0" y="0"/>
                </a:moveTo>
                <a:lnTo>
                  <a:pt x="8042507" y="0"/>
                </a:lnTo>
                <a:lnTo>
                  <a:pt x="11218661" y="6858000"/>
                </a:lnTo>
                <a:lnTo>
                  <a:pt x="0" y="685800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6">
            <a:extLst>
              <a:ext uri="{FF2B5EF4-FFF2-40B4-BE49-F238E27FC236}">
                <a16:creationId xmlns:a16="http://schemas.microsoft.com/office/drawing/2014/main" id="{58F1FB8D-1842-4A04-998D-6CF047AB27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420248" y="0"/>
            <a:ext cx="10771752" cy="6858000"/>
          </a:xfrm>
          <a:custGeom>
            <a:avLst/>
            <a:gdLst>
              <a:gd name="connsiteX0" fmla="*/ 0 w 10771752"/>
              <a:gd name="connsiteY0" fmla="*/ 0 h 6858000"/>
              <a:gd name="connsiteX1" fmla="*/ 7595598 w 10771752"/>
              <a:gd name="connsiteY1" fmla="*/ 0 h 6858000"/>
              <a:gd name="connsiteX2" fmla="*/ 10771752 w 10771752"/>
              <a:gd name="connsiteY2" fmla="*/ 6858000 h 6858000"/>
              <a:gd name="connsiteX3" fmla="*/ 0 w 1077175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771752" h="6858000">
                <a:moveTo>
                  <a:pt x="0" y="0"/>
                </a:moveTo>
                <a:lnTo>
                  <a:pt x="7595598" y="0"/>
                </a:lnTo>
                <a:lnTo>
                  <a:pt x="10771752"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Rubrik 1">
            <a:extLst>
              <a:ext uri="{FF2B5EF4-FFF2-40B4-BE49-F238E27FC236}">
                <a16:creationId xmlns:a16="http://schemas.microsoft.com/office/drawing/2014/main" id="{85DF2944-2841-4782-9B3F-48FF83E42170}"/>
              </a:ext>
            </a:extLst>
          </p:cNvPr>
          <p:cNvSpPr>
            <a:spLocks noGrp="1"/>
          </p:cNvSpPr>
          <p:nvPr>
            <p:ph type="title"/>
          </p:nvPr>
        </p:nvSpPr>
        <p:spPr>
          <a:xfrm>
            <a:off x="4384039" y="365125"/>
            <a:ext cx="7164493" cy="1325563"/>
          </a:xfrm>
        </p:spPr>
        <p:txBody>
          <a:bodyPr>
            <a:normAutofit/>
          </a:bodyPr>
          <a:lstStyle/>
          <a:p>
            <a:r>
              <a:rPr lang="sv-SE" dirty="0"/>
              <a:t>Organisationen kring laget</a:t>
            </a:r>
          </a:p>
        </p:txBody>
      </p:sp>
      <p:pic>
        <p:nvPicPr>
          <p:cNvPr id="5" name="Bildobjekt 4" descr="En bild som visar text&#10;&#10;Beskrivning genererad med hög exakthet">
            <a:extLst>
              <a:ext uri="{FF2B5EF4-FFF2-40B4-BE49-F238E27FC236}">
                <a16:creationId xmlns:a16="http://schemas.microsoft.com/office/drawing/2014/main" id="{BB996657-46AB-44FF-953A-36E774A7F320}"/>
              </a:ext>
            </a:extLst>
          </p:cNvPr>
          <p:cNvPicPr>
            <a:picLocks noChangeAspect="1"/>
          </p:cNvPicPr>
          <p:nvPr/>
        </p:nvPicPr>
        <p:blipFill rotWithShape="1">
          <a:blip r:embed="rId2">
            <a:extLst>
              <a:ext uri="{28A0092B-C50C-407E-A947-70E740481C1C}">
                <a14:useLocalDpi xmlns:a14="http://schemas.microsoft.com/office/drawing/2010/main" val="0"/>
              </a:ext>
            </a:extLst>
          </a:blip>
          <a:srcRect l="962" r="209" b="3"/>
          <a:stretch/>
        </p:blipFill>
        <p:spPr>
          <a:xfrm>
            <a:off x="480060" y="1718544"/>
            <a:ext cx="3425957" cy="3420431"/>
          </a:xfrm>
          <a:prstGeom prst="rect">
            <a:avLst/>
          </a:prstGeom>
        </p:spPr>
      </p:pic>
      <p:sp>
        <p:nvSpPr>
          <p:cNvPr id="3" name="Platshållare för innehåll 2">
            <a:extLst>
              <a:ext uri="{FF2B5EF4-FFF2-40B4-BE49-F238E27FC236}">
                <a16:creationId xmlns:a16="http://schemas.microsoft.com/office/drawing/2014/main" id="{01167FA7-94B1-4F2A-80E7-1DF2F01851B4}"/>
              </a:ext>
            </a:extLst>
          </p:cNvPr>
          <p:cNvSpPr>
            <a:spLocks noGrp="1"/>
          </p:cNvSpPr>
          <p:nvPr>
            <p:ph idx="1"/>
          </p:nvPr>
        </p:nvSpPr>
        <p:spPr>
          <a:xfrm>
            <a:off x="4387515" y="2022601"/>
            <a:ext cx="7161017" cy="4154361"/>
          </a:xfrm>
        </p:spPr>
        <p:txBody>
          <a:bodyPr>
            <a:normAutofit/>
          </a:bodyPr>
          <a:lstStyle/>
          <a:p>
            <a:r>
              <a:rPr lang="en-US" sz="2000" dirty="0" err="1"/>
              <a:t>Huvudtränare</a:t>
            </a:r>
            <a:r>
              <a:rPr lang="en-US" sz="2000" dirty="0"/>
              <a:t> Fredrik </a:t>
            </a:r>
            <a:r>
              <a:rPr lang="en-US" sz="2000" dirty="0" err="1"/>
              <a:t>Sjulander</a:t>
            </a:r>
            <a:endParaRPr lang="en-US" sz="2000" dirty="0"/>
          </a:p>
          <a:p>
            <a:pPr lvl="1"/>
            <a:r>
              <a:rPr lang="en-US" sz="2000" dirty="0"/>
              <a:t>Ass. </a:t>
            </a:r>
            <a:r>
              <a:rPr lang="en-US" sz="2000" dirty="0" err="1"/>
              <a:t>Tränare</a:t>
            </a:r>
            <a:r>
              <a:rPr lang="en-US" sz="2000" dirty="0"/>
              <a:t>: Erik Ohlsson, Andreas Martinsson, Ronnie </a:t>
            </a:r>
            <a:r>
              <a:rPr lang="en-US" sz="2000" dirty="0" err="1"/>
              <a:t>Abrahamsson</a:t>
            </a:r>
            <a:r>
              <a:rPr lang="en-US" sz="2000" dirty="0"/>
              <a:t>, Robert </a:t>
            </a:r>
            <a:r>
              <a:rPr lang="en-US" sz="2000" dirty="0" err="1"/>
              <a:t>Klinga</a:t>
            </a:r>
            <a:r>
              <a:rPr lang="en-US" sz="2000" dirty="0"/>
              <a:t>, Anders Karlsson, </a:t>
            </a:r>
            <a:r>
              <a:rPr lang="en-US" sz="2000" dirty="0" err="1"/>
              <a:t>Niclas</a:t>
            </a:r>
            <a:r>
              <a:rPr lang="en-US" sz="2000" dirty="0"/>
              <a:t> </a:t>
            </a:r>
            <a:r>
              <a:rPr lang="en-US" sz="2000" dirty="0" err="1"/>
              <a:t>Stalén</a:t>
            </a:r>
            <a:r>
              <a:rPr lang="en-US" sz="2000" dirty="0"/>
              <a:t>, Andreas </a:t>
            </a:r>
            <a:r>
              <a:rPr lang="en-US" sz="2000" dirty="0" err="1"/>
              <a:t>Tossevainen</a:t>
            </a:r>
            <a:r>
              <a:rPr lang="en-US" sz="2000" dirty="0"/>
              <a:t>, Glenn </a:t>
            </a:r>
            <a:r>
              <a:rPr lang="en-US" sz="2000" dirty="0" err="1"/>
              <a:t>Vesterlund</a:t>
            </a:r>
            <a:endParaRPr lang="en-US" sz="2000" dirty="0"/>
          </a:p>
          <a:p>
            <a:pPr lvl="1"/>
            <a:r>
              <a:rPr lang="en-US" sz="2000" dirty="0" err="1"/>
              <a:t>Målvaktstränare</a:t>
            </a:r>
            <a:r>
              <a:rPr lang="en-US" sz="2000" dirty="0"/>
              <a:t>: </a:t>
            </a:r>
            <a:r>
              <a:rPr lang="en-US" sz="2000" dirty="0" err="1"/>
              <a:t>Theresé</a:t>
            </a:r>
            <a:r>
              <a:rPr lang="en-US" sz="2000" dirty="0"/>
              <a:t> </a:t>
            </a:r>
            <a:r>
              <a:rPr lang="en-US" sz="2000" dirty="0" err="1"/>
              <a:t>Hällsten</a:t>
            </a:r>
            <a:r>
              <a:rPr lang="en-US" sz="2000" dirty="0"/>
              <a:t>, Christian </a:t>
            </a:r>
            <a:r>
              <a:rPr lang="en-US" sz="2000" dirty="0" err="1"/>
              <a:t>Zäll</a:t>
            </a:r>
            <a:endParaRPr lang="en-US" sz="2000" dirty="0"/>
          </a:p>
          <a:p>
            <a:r>
              <a:rPr lang="en-US" sz="2000" dirty="0" err="1"/>
              <a:t>Materialförvaltare</a:t>
            </a:r>
            <a:r>
              <a:rPr lang="en-US" sz="2000" dirty="0"/>
              <a:t>: Johan Larsson</a:t>
            </a:r>
          </a:p>
          <a:p>
            <a:pPr lvl="1"/>
            <a:r>
              <a:rPr lang="en-US" sz="2000" dirty="0"/>
              <a:t>Ass. </a:t>
            </a:r>
            <a:r>
              <a:rPr lang="en-US" sz="2000" dirty="0" err="1"/>
              <a:t>Materialförvaltare</a:t>
            </a:r>
            <a:r>
              <a:rPr lang="en-US" sz="2000" dirty="0"/>
              <a:t>: Simon Johansson, Rickard Berglund, </a:t>
            </a:r>
            <a:r>
              <a:rPr lang="en-US" sz="2000" dirty="0" err="1"/>
              <a:t>Bosse</a:t>
            </a:r>
            <a:r>
              <a:rPr lang="en-US" sz="2000" dirty="0"/>
              <a:t> </a:t>
            </a:r>
            <a:r>
              <a:rPr lang="en-US" sz="2000" dirty="0" err="1"/>
              <a:t>Holmström</a:t>
            </a:r>
            <a:endParaRPr lang="en-US" sz="2000" dirty="0"/>
          </a:p>
          <a:p>
            <a:r>
              <a:rPr lang="en-US" sz="2000" dirty="0" err="1"/>
              <a:t>Lagledare</a:t>
            </a:r>
            <a:r>
              <a:rPr lang="en-US" sz="2000" dirty="0"/>
              <a:t>: Stefan Toth</a:t>
            </a:r>
          </a:p>
          <a:p>
            <a:pPr lvl="1"/>
            <a:r>
              <a:rPr lang="en-US" sz="2000" dirty="0"/>
              <a:t>Ass. </a:t>
            </a:r>
            <a:r>
              <a:rPr lang="en-US" sz="2000" dirty="0" err="1"/>
              <a:t>Lagledare</a:t>
            </a:r>
            <a:r>
              <a:rPr lang="en-US" sz="2000" dirty="0"/>
              <a:t>: Vacant</a:t>
            </a:r>
          </a:p>
          <a:p>
            <a:pPr lvl="1"/>
            <a:r>
              <a:rPr lang="en-US" sz="2000" dirty="0" err="1"/>
              <a:t>Kassör</a:t>
            </a:r>
            <a:r>
              <a:rPr lang="en-US" sz="2000" dirty="0"/>
              <a:t>: Vacant</a:t>
            </a:r>
          </a:p>
          <a:p>
            <a:pPr lvl="1"/>
            <a:r>
              <a:rPr lang="en-US" sz="2000" dirty="0" err="1"/>
              <a:t>Kioskansvarig</a:t>
            </a:r>
            <a:r>
              <a:rPr lang="en-US" sz="2000" dirty="0"/>
              <a:t>: Vacant</a:t>
            </a:r>
          </a:p>
        </p:txBody>
      </p:sp>
    </p:spTree>
    <p:extLst>
      <p:ext uri="{BB962C8B-B14F-4D97-AF65-F5344CB8AC3E}">
        <p14:creationId xmlns:p14="http://schemas.microsoft.com/office/powerpoint/2010/main" val="662255014"/>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6C20283-73E0-40EC-8AD8-057F581F64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28">
            <a:extLst>
              <a:ext uri="{FF2B5EF4-FFF2-40B4-BE49-F238E27FC236}">
                <a16:creationId xmlns:a16="http://schemas.microsoft.com/office/drawing/2014/main" id="{3FCC729B-E528-40C3-82D3-BA4375575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960120" y="0"/>
            <a:ext cx="11218661" cy="6858000"/>
          </a:xfrm>
          <a:custGeom>
            <a:avLst/>
            <a:gdLst>
              <a:gd name="connsiteX0" fmla="*/ 0 w 11218661"/>
              <a:gd name="connsiteY0" fmla="*/ 0 h 6858000"/>
              <a:gd name="connsiteX1" fmla="*/ 8042507 w 11218661"/>
              <a:gd name="connsiteY1" fmla="*/ 0 h 6858000"/>
              <a:gd name="connsiteX2" fmla="*/ 11218661 w 11218661"/>
              <a:gd name="connsiteY2" fmla="*/ 6858000 h 6858000"/>
              <a:gd name="connsiteX3" fmla="*/ 0 w 1121866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218661" h="6858000">
                <a:moveTo>
                  <a:pt x="0" y="0"/>
                </a:moveTo>
                <a:lnTo>
                  <a:pt x="8042507" y="0"/>
                </a:lnTo>
                <a:lnTo>
                  <a:pt x="11218661" y="6858000"/>
                </a:lnTo>
                <a:lnTo>
                  <a:pt x="0" y="685800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6">
            <a:extLst>
              <a:ext uri="{FF2B5EF4-FFF2-40B4-BE49-F238E27FC236}">
                <a16:creationId xmlns:a16="http://schemas.microsoft.com/office/drawing/2014/main" id="{58F1FB8D-1842-4A04-998D-6CF047AB27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420248" y="0"/>
            <a:ext cx="10771752" cy="6858000"/>
          </a:xfrm>
          <a:custGeom>
            <a:avLst/>
            <a:gdLst>
              <a:gd name="connsiteX0" fmla="*/ 0 w 10771752"/>
              <a:gd name="connsiteY0" fmla="*/ 0 h 6858000"/>
              <a:gd name="connsiteX1" fmla="*/ 7595598 w 10771752"/>
              <a:gd name="connsiteY1" fmla="*/ 0 h 6858000"/>
              <a:gd name="connsiteX2" fmla="*/ 10771752 w 10771752"/>
              <a:gd name="connsiteY2" fmla="*/ 6858000 h 6858000"/>
              <a:gd name="connsiteX3" fmla="*/ 0 w 1077175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771752" h="6858000">
                <a:moveTo>
                  <a:pt x="0" y="0"/>
                </a:moveTo>
                <a:lnTo>
                  <a:pt x="7595598" y="0"/>
                </a:lnTo>
                <a:lnTo>
                  <a:pt x="10771752"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Rubrik 1">
            <a:extLst>
              <a:ext uri="{FF2B5EF4-FFF2-40B4-BE49-F238E27FC236}">
                <a16:creationId xmlns:a16="http://schemas.microsoft.com/office/drawing/2014/main" id="{85DF2944-2841-4782-9B3F-48FF83E42170}"/>
              </a:ext>
            </a:extLst>
          </p:cNvPr>
          <p:cNvSpPr>
            <a:spLocks noGrp="1"/>
          </p:cNvSpPr>
          <p:nvPr>
            <p:ph type="title"/>
          </p:nvPr>
        </p:nvSpPr>
        <p:spPr>
          <a:xfrm>
            <a:off x="4384039" y="365125"/>
            <a:ext cx="7164493" cy="1325563"/>
          </a:xfrm>
        </p:spPr>
        <p:txBody>
          <a:bodyPr>
            <a:normAutofit/>
          </a:bodyPr>
          <a:lstStyle/>
          <a:p>
            <a:r>
              <a:rPr lang="en-US" dirty="0"/>
              <a:t>Agenda</a:t>
            </a:r>
            <a:endParaRPr lang="sv-SE" dirty="0"/>
          </a:p>
        </p:txBody>
      </p:sp>
      <p:pic>
        <p:nvPicPr>
          <p:cNvPr id="5" name="Bildobjekt 4" descr="En bild som visar text&#10;&#10;Beskrivning genererad med hög exakthet">
            <a:extLst>
              <a:ext uri="{FF2B5EF4-FFF2-40B4-BE49-F238E27FC236}">
                <a16:creationId xmlns:a16="http://schemas.microsoft.com/office/drawing/2014/main" id="{BB996657-46AB-44FF-953A-36E774A7F320}"/>
              </a:ext>
            </a:extLst>
          </p:cNvPr>
          <p:cNvPicPr>
            <a:picLocks noChangeAspect="1"/>
          </p:cNvPicPr>
          <p:nvPr/>
        </p:nvPicPr>
        <p:blipFill rotWithShape="1">
          <a:blip r:embed="rId2">
            <a:extLst>
              <a:ext uri="{28A0092B-C50C-407E-A947-70E740481C1C}">
                <a14:useLocalDpi xmlns:a14="http://schemas.microsoft.com/office/drawing/2010/main" val="0"/>
              </a:ext>
            </a:extLst>
          </a:blip>
          <a:srcRect l="962" r="209" b="3"/>
          <a:stretch/>
        </p:blipFill>
        <p:spPr>
          <a:xfrm>
            <a:off x="480060" y="1718544"/>
            <a:ext cx="3425957" cy="3420431"/>
          </a:xfrm>
          <a:prstGeom prst="rect">
            <a:avLst/>
          </a:prstGeom>
        </p:spPr>
      </p:pic>
      <p:sp>
        <p:nvSpPr>
          <p:cNvPr id="3" name="Platshållare för innehåll 2">
            <a:extLst>
              <a:ext uri="{FF2B5EF4-FFF2-40B4-BE49-F238E27FC236}">
                <a16:creationId xmlns:a16="http://schemas.microsoft.com/office/drawing/2014/main" id="{01167FA7-94B1-4F2A-80E7-1DF2F01851B4}"/>
              </a:ext>
            </a:extLst>
          </p:cNvPr>
          <p:cNvSpPr>
            <a:spLocks noGrp="1"/>
          </p:cNvSpPr>
          <p:nvPr>
            <p:ph idx="1"/>
          </p:nvPr>
        </p:nvSpPr>
        <p:spPr>
          <a:xfrm>
            <a:off x="4387515" y="2022601"/>
            <a:ext cx="7161017" cy="4154361"/>
          </a:xfrm>
        </p:spPr>
        <p:txBody>
          <a:bodyPr>
            <a:normAutofit fontScale="92500" lnSpcReduction="10000"/>
          </a:bodyPr>
          <a:lstStyle/>
          <a:p>
            <a:r>
              <a:rPr lang="sv-SE" dirty="0"/>
              <a:t>Almtunas ungdomsansvarige Robert Press informerar ca 40 min</a:t>
            </a:r>
          </a:p>
          <a:p>
            <a:r>
              <a:rPr lang="sv-SE" dirty="0"/>
              <a:t>Huvudtränare Fredrik </a:t>
            </a:r>
            <a:r>
              <a:rPr lang="sv-SE" dirty="0" err="1"/>
              <a:t>Sjulander</a:t>
            </a:r>
            <a:r>
              <a:rPr lang="sv-SE" dirty="0"/>
              <a:t> informerar om träningsupplägget</a:t>
            </a:r>
          </a:p>
          <a:p>
            <a:r>
              <a:rPr lang="sv-SE" dirty="0"/>
              <a:t>Materialförvaltare Johan Larsson informerar om materialsidan och boden</a:t>
            </a:r>
          </a:p>
          <a:p>
            <a:r>
              <a:rPr lang="sv-SE" dirty="0"/>
              <a:t>Lagledare Stefan Toth informerar om ekonomi och sponsorarbetet</a:t>
            </a:r>
          </a:p>
          <a:p>
            <a:pPr lvl="1"/>
            <a:r>
              <a:rPr lang="sv-SE" dirty="0"/>
              <a:t>Tillsättning av vakanta positioner</a:t>
            </a:r>
          </a:p>
          <a:p>
            <a:pPr lvl="1"/>
            <a:r>
              <a:rPr lang="sv-SE" dirty="0"/>
              <a:t>Omröstning för ”startkassa”</a:t>
            </a:r>
          </a:p>
          <a:p>
            <a:pPr lvl="1"/>
            <a:r>
              <a:rPr lang="sv-SE" dirty="0"/>
              <a:t>Utdelning av </a:t>
            </a:r>
            <a:r>
              <a:rPr lang="sv-SE" dirty="0" err="1"/>
              <a:t>Klubbrabbatten</a:t>
            </a:r>
            <a:endParaRPr lang="sv-SE" dirty="0"/>
          </a:p>
        </p:txBody>
      </p:sp>
    </p:spTree>
    <p:extLst>
      <p:ext uri="{BB962C8B-B14F-4D97-AF65-F5344CB8AC3E}">
        <p14:creationId xmlns:p14="http://schemas.microsoft.com/office/powerpoint/2010/main" val="1051217218"/>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6C20283-73E0-40EC-8AD8-057F581F64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28">
            <a:extLst>
              <a:ext uri="{FF2B5EF4-FFF2-40B4-BE49-F238E27FC236}">
                <a16:creationId xmlns:a16="http://schemas.microsoft.com/office/drawing/2014/main" id="{3FCC729B-E528-40C3-82D3-BA4375575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960120" y="0"/>
            <a:ext cx="11218661" cy="6858000"/>
          </a:xfrm>
          <a:custGeom>
            <a:avLst/>
            <a:gdLst>
              <a:gd name="connsiteX0" fmla="*/ 0 w 11218661"/>
              <a:gd name="connsiteY0" fmla="*/ 0 h 6858000"/>
              <a:gd name="connsiteX1" fmla="*/ 8042507 w 11218661"/>
              <a:gd name="connsiteY1" fmla="*/ 0 h 6858000"/>
              <a:gd name="connsiteX2" fmla="*/ 11218661 w 11218661"/>
              <a:gd name="connsiteY2" fmla="*/ 6858000 h 6858000"/>
              <a:gd name="connsiteX3" fmla="*/ 0 w 1121866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218661" h="6858000">
                <a:moveTo>
                  <a:pt x="0" y="0"/>
                </a:moveTo>
                <a:lnTo>
                  <a:pt x="8042507" y="0"/>
                </a:lnTo>
                <a:lnTo>
                  <a:pt x="11218661" y="6858000"/>
                </a:lnTo>
                <a:lnTo>
                  <a:pt x="0" y="685800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6">
            <a:extLst>
              <a:ext uri="{FF2B5EF4-FFF2-40B4-BE49-F238E27FC236}">
                <a16:creationId xmlns:a16="http://schemas.microsoft.com/office/drawing/2014/main" id="{58F1FB8D-1842-4A04-998D-6CF047AB27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420248" y="0"/>
            <a:ext cx="10771752" cy="6858000"/>
          </a:xfrm>
          <a:custGeom>
            <a:avLst/>
            <a:gdLst>
              <a:gd name="connsiteX0" fmla="*/ 0 w 10771752"/>
              <a:gd name="connsiteY0" fmla="*/ 0 h 6858000"/>
              <a:gd name="connsiteX1" fmla="*/ 7595598 w 10771752"/>
              <a:gd name="connsiteY1" fmla="*/ 0 h 6858000"/>
              <a:gd name="connsiteX2" fmla="*/ 10771752 w 10771752"/>
              <a:gd name="connsiteY2" fmla="*/ 6858000 h 6858000"/>
              <a:gd name="connsiteX3" fmla="*/ 0 w 1077175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771752" h="6858000">
                <a:moveTo>
                  <a:pt x="0" y="0"/>
                </a:moveTo>
                <a:lnTo>
                  <a:pt x="7595598" y="0"/>
                </a:lnTo>
                <a:lnTo>
                  <a:pt x="10771752"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Rubrik 1">
            <a:extLst>
              <a:ext uri="{FF2B5EF4-FFF2-40B4-BE49-F238E27FC236}">
                <a16:creationId xmlns:a16="http://schemas.microsoft.com/office/drawing/2014/main" id="{85DF2944-2841-4782-9B3F-48FF83E42170}"/>
              </a:ext>
            </a:extLst>
          </p:cNvPr>
          <p:cNvSpPr>
            <a:spLocks noGrp="1"/>
          </p:cNvSpPr>
          <p:nvPr>
            <p:ph type="title"/>
          </p:nvPr>
        </p:nvSpPr>
        <p:spPr>
          <a:xfrm>
            <a:off x="4384039" y="365125"/>
            <a:ext cx="7164493" cy="1325563"/>
          </a:xfrm>
        </p:spPr>
        <p:txBody>
          <a:bodyPr>
            <a:normAutofit/>
          </a:bodyPr>
          <a:lstStyle/>
          <a:p>
            <a:r>
              <a:rPr lang="sv-SE" dirty="0"/>
              <a:t>Lagets informationskanaler</a:t>
            </a:r>
          </a:p>
        </p:txBody>
      </p:sp>
      <p:pic>
        <p:nvPicPr>
          <p:cNvPr id="5" name="Bildobjekt 4" descr="En bild som visar text&#10;&#10;Beskrivning genererad med hög exakthet">
            <a:extLst>
              <a:ext uri="{FF2B5EF4-FFF2-40B4-BE49-F238E27FC236}">
                <a16:creationId xmlns:a16="http://schemas.microsoft.com/office/drawing/2014/main" id="{BB996657-46AB-44FF-953A-36E774A7F320}"/>
              </a:ext>
            </a:extLst>
          </p:cNvPr>
          <p:cNvPicPr>
            <a:picLocks noChangeAspect="1"/>
          </p:cNvPicPr>
          <p:nvPr/>
        </p:nvPicPr>
        <p:blipFill rotWithShape="1">
          <a:blip r:embed="rId2">
            <a:extLst>
              <a:ext uri="{28A0092B-C50C-407E-A947-70E740481C1C}">
                <a14:useLocalDpi xmlns:a14="http://schemas.microsoft.com/office/drawing/2010/main" val="0"/>
              </a:ext>
            </a:extLst>
          </a:blip>
          <a:srcRect l="962" r="209" b="3"/>
          <a:stretch/>
        </p:blipFill>
        <p:spPr>
          <a:xfrm>
            <a:off x="480060" y="1718544"/>
            <a:ext cx="3425957" cy="3420431"/>
          </a:xfrm>
          <a:prstGeom prst="rect">
            <a:avLst/>
          </a:prstGeom>
        </p:spPr>
      </p:pic>
      <p:sp>
        <p:nvSpPr>
          <p:cNvPr id="3" name="Platshållare för innehåll 2">
            <a:extLst>
              <a:ext uri="{FF2B5EF4-FFF2-40B4-BE49-F238E27FC236}">
                <a16:creationId xmlns:a16="http://schemas.microsoft.com/office/drawing/2014/main" id="{01167FA7-94B1-4F2A-80E7-1DF2F01851B4}"/>
              </a:ext>
            </a:extLst>
          </p:cNvPr>
          <p:cNvSpPr>
            <a:spLocks noGrp="1"/>
          </p:cNvSpPr>
          <p:nvPr>
            <p:ph idx="1"/>
          </p:nvPr>
        </p:nvSpPr>
        <p:spPr>
          <a:xfrm>
            <a:off x="4366145" y="1588968"/>
            <a:ext cx="7161017" cy="4154361"/>
          </a:xfrm>
        </p:spPr>
        <p:txBody>
          <a:bodyPr>
            <a:normAutofit fontScale="92500" lnSpcReduction="10000"/>
          </a:bodyPr>
          <a:lstStyle/>
          <a:p>
            <a:r>
              <a:rPr lang="sv-SE" dirty="0"/>
              <a:t>Laget.se </a:t>
            </a:r>
            <a:r>
              <a:rPr lang="sv-SE" dirty="0">
                <a:hlinkClick r:id="rId3"/>
              </a:rPr>
              <a:t>www.laget.se/ALMTUNAISTEAM10</a:t>
            </a:r>
            <a:endParaRPr lang="sv-SE" dirty="0"/>
          </a:p>
          <a:p>
            <a:pPr lvl="1"/>
            <a:r>
              <a:rPr lang="sv-SE" dirty="0"/>
              <a:t>Här finns en kalender med alla träningstider samt alla matcher, cuper och samlingar. Den går att synkronisera med kalendrarna i både </a:t>
            </a:r>
            <a:r>
              <a:rPr lang="sv-SE" dirty="0" err="1"/>
              <a:t>iOS</a:t>
            </a:r>
            <a:r>
              <a:rPr lang="sv-SE" dirty="0"/>
              <a:t> och Androidmobiler!</a:t>
            </a:r>
          </a:p>
          <a:p>
            <a:pPr lvl="1"/>
            <a:r>
              <a:rPr lang="sv-SE" dirty="0"/>
              <a:t>Här lägger vi ut nyheter och annat material som vi vill dela med er. Mycket av det vi lägger ut här går även ut till er som ett mailutskick, håll era uppgifter uppdaterade!</a:t>
            </a:r>
          </a:p>
          <a:p>
            <a:pPr lvl="1"/>
            <a:r>
              <a:rPr lang="sv-SE" dirty="0"/>
              <a:t>Det finns även en gästbok där man kan lämna kommentarer eller ställa frågor.</a:t>
            </a:r>
          </a:p>
          <a:p>
            <a:r>
              <a:rPr lang="sv-SE" dirty="0"/>
              <a:t>SMS gruppens vara eller inte vara</a:t>
            </a:r>
          </a:p>
          <a:p>
            <a:r>
              <a:rPr lang="sv-SE" dirty="0"/>
              <a:t>Behöver vi något mer (Facebook)?</a:t>
            </a:r>
          </a:p>
          <a:p>
            <a:endParaRPr lang="sv-SE" dirty="0"/>
          </a:p>
          <a:p>
            <a:pPr lvl="1"/>
            <a:endParaRPr lang="sv-SE" dirty="0"/>
          </a:p>
        </p:txBody>
      </p:sp>
    </p:spTree>
    <p:extLst>
      <p:ext uri="{BB962C8B-B14F-4D97-AF65-F5344CB8AC3E}">
        <p14:creationId xmlns:p14="http://schemas.microsoft.com/office/powerpoint/2010/main" val="3774026852"/>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6C20283-73E0-40EC-8AD8-057F581F64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28">
            <a:extLst>
              <a:ext uri="{FF2B5EF4-FFF2-40B4-BE49-F238E27FC236}">
                <a16:creationId xmlns:a16="http://schemas.microsoft.com/office/drawing/2014/main" id="{3FCC729B-E528-40C3-82D3-BA4375575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960120" y="0"/>
            <a:ext cx="11218661" cy="6858000"/>
          </a:xfrm>
          <a:custGeom>
            <a:avLst/>
            <a:gdLst>
              <a:gd name="connsiteX0" fmla="*/ 0 w 11218661"/>
              <a:gd name="connsiteY0" fmla="*/ 0 h 6858000"/>
              <a:gd name="connsiteX1" fmla="*/ 8042507 w 11218661"/>
              <a:gd name="connsiteY1" fmla="*/ 0 h 6858000"/>
              <a:gd name="connsiteX2" fmla="*/ 11218661 w 11218661"/>
              <a:gd name="connsiteY2" fmla="*/ 6858000 h 6858000"/>
              <a:gd name="connsiteX3" fmla="*/ 0 w 1121866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218661" h="6858000">
                <a:moveTo>
                  <a:pt x="0" y="0"/>
                </a:moveTo>
                <a:lnTo>
                  <a:pt x="8042507" y="0"/>
                </a:lnTo>
                <a:lnTo>
                  <a:pt x="11218661" y="6858000"/>
                </a:lnTo>
                <a:lnTo>
                  <a:pt x="0" y="685800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6">
            <a:extLst>
              <a:ext uri="{FF2B5EF4-FFF2-40B4-BE49-F238E27FC236}">
                <a16:creationId xmlns:a16="http://schemas.microsoft.com/office/drawing/2014/main" id="{58F1FB8D-1842-4A04-998D-6CF047AB27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420248" y="0"/>
            <a:ext cx="10771752" cy="6858000"/>
          </a:xfrm>
          <a:custGeom>
            <a:avLst/>
            <a:gdLst>
              <a:gd name="connsiteX0" fmla="*/ 0 w 10771752"/>
              <a:gd name="connsiteY0" fmla="*/ 0 h 6858000"/>
              <a:gd name="connsiteX1" fmla="*/ 7595598 w 10771752"/>
              <a:gd name="connsiteY1" fmla="*/ 0 h 6858000"/>
              <a:gd name="connsiteX2" fmla="*/ 10771752 w 10771752"/>
              <a:gd name="connsiteY2" fmla="*/ 6858000 h 6858000"/>
              <a:gd name="connsiteX3" fmla="*/ 0 w 1077175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771752" h="6858000">
                <a:moveTo>
                  <a:pt x="0" y="0"/>
                </a:moveTo>
                <a:lnTo>
                  <a:pt x="7595598" y="0"/>
                </a:lnTo>
                <a:lnTo>
                  <a:pt x="10771752"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Rubrik 1">
            <a:extLst>
              <a:ext uri="{FF2B5EF4-FFF2-40B4-BE49-F238E27FC236}">
                <a16:creationId xmlns:a16="http://schemas.microsoft.com/office/drawing/2014/main" id="{85DF2944-2841-4782-9B3F-48FF83E42170}"/>
              </a:ext>
            </a:extLst>
          </p:cNvPr>
          <p:cNvSpPr>
            <a:spLocks noGrp="1"/>
          </p:cNvSpPr>
          <p:nvPr>
            <p:ph type="title"/>
          </p:nvPr>
        </p:nvSpPr>
        <p:spPr>
          <a:xfrm>
            <a:off x="4384039" y="365125"/>
            <a:ext cx="7164493" cy="1325563"/>
          </a:xfrm>
        </p:spPr>
        <p:txBody>
          <a:bodyPr>
            <a:normAutofit/>
          </a:bodyPr>
          <a:lstStyle/>
          <a:p>
            <a:r>
              <a:rPr lang="sv-SE" dirty="0"/>
              <a:t>Kommande event</a:t>
            </a:r>
          </a:p>
        </p:txBody>
      </p:sp>
      <p:pic>
        <p:nvPicPr>
          <p:cNvPr id="5" name="Bildobjekt 4" descr="En bild som visar text&#10;&#10;Beskrivning genererad med hög exakthet">
            <a:extLst>
              <a:ext uri="{FF2B5EF4-FFF2-40B4-BE49-F238E27FC236}">
                <a16:creationId xmlns:a16="http://schemas.microsoft.com/office/drawing/2014/main" id="{BB996657-46AB-44FF-953A-36E774A7F320}"/>
              </a:ext>
            </a:extLst>
          </p:cNvPr>
          <p:cNvPicPr>
            <a:picLocks noChangeAspect="1"/>
          </p:cNvPicPr>
          <p:nvPr/>
        </p:nvPicPr>
        <p:blipFill rotWithShape="1">
          <a:blip r:embed="rId2">
            <a:extLst>
              <a:ext uri="{28A0092B-C50C-407E-A947-70E740481C1C}">
                <a14:useLocalDpi xmlns:a14="http://schemas.microsoft.com/office/drawing/2010/main" val="0"/>
              </a:ext>
            </a:extLst>
          </a:blip>
          <a:srcRect l="962" r="209" b="3"/>
          <a:stretch/>
        </p:blipFill>
        <p:spPr>
          <a:xfrm>
            <a:off x="480060" y="1718544"/>
            <a:ext cx="3425957" cy="3420431"/>
          </a:xfrm>
          <a:prstGeom prst="rect">
            <a:avLst/>
          </a:prstGeom>
        </p:spPr>
      </p:pic>
      <p:sp>
        <p:nvSpPr>
          <p:cNvPr id="3" name="Platshållare för innehåll 2">
            <a:extLst>
              <a:ext uri="{FF2B5EF4-FFF2-40B4-BE49-F238E27FC236}">
                <a16:creationId xmlns:a16="http://schemas.microsoft.com/office/drawing/2014/main" id="{01167FA7-94B1-4F2A-80E7-1DF2F01851B4}"/>
              </a:ext>
            </a:extLst>
          </p:cNvPr>
          <p:cNvSpPr>
            <a:spLocks noGrp="1"/>
          </p:cNvSpPr>
          <p:nvPr>
            <p:ph idx="1"/>
          </p:nvPr>
        </p:nvSpPr>
        <p:spPr>
          <a:xfrm>
            <a:off x="4387515" y="2022601"/>
            <a:ext cx="7161017" cy="4154361"/>
          </a:xfrm>
        </p:spPr>
        <p:txBody>
          <a:bodyPr>
            <a:normAutofit/>
          </a:bodyPr>
          <a:lstStyle/>
          <a:p>
            <a:r>
              <a:rPr lang="sv-SE" dirty="0"/>
              <a:t>31:a Augusti är det lagfotografering, viktigt att ni går in och lämnar uppgifter inför fotograferingen.</a:t>
            </a:r>
          </a:p>
          <a:p>
            <a:r>
              <a:rPr lang="sv-SE" dirty="0"/>
              <a:t>4:e September är det föräldrautbildning med Stig </a:t>
            </a:r>
            <a:r>
              <a:rPr lang="sv-SE" dirty="0" err="1"/>
              <a:t>Bernsten</a:t>
            </a:r>
            <a:r>
              <a:rPr lang="sv-SE" dirty="0"/>
              <a:t> från Upplands ishockeyförbund.</a:t>
            </a:r>
          </a:p>
          <a:p>
            <a:r>
              <a:rPr lang="sv-SE" dirty="0"/>
              <a:t>Sen kommer det naturligtvis en massa träningar, poolspel och cuper som vi återkommer till!</a:t>
            </a:r>
          </a:p>
        </p:txBody>
      </p:sp>
    </p:spTree>
    <p:extLst>
      <p:ext uri="{BB962C8B-B14F-4D97-AF65-F5344CB8AC3E}">
        <p14:creationId xmlns:p14="http://schemas.microsoft.com/office/powerpoint/2010/main" val="2616173744"/>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6C20283-73E0-40EC-8AD8-057F581F64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28">
            <a:extLst>
              <a:ext uri="{FF2B5EF4-FFF2-40B4-BE49-F238E27FC236}">
                <a16:creationId xmlns:a16="http://schemas.microsoft.com/office/drawing/2014/main" id="{3FCC729B-E528-40C3-82D3-BA4375575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960120" y="0"/>
            <a:ext cx="11218661" cy="6858000"/>
          </a:xfrm>
          <a:custGeom>
            <a:avLst/>
            <a:gdLst>
              <a:gd name="connsiteX0" fmla="*/ 0 w 11218661"/>
              <a:gd name="connsiteY0" fmla="*/ 0 h 6858000"/>
              <a:gd name="connsiteX1" fmla="*/ 8042507 w 11218661"/>
              <a:gd name="connsiteY1" fmla="*/ 0 h 6858000"/>
              <a:gd name="connsiteX2" fmla="*/ 11218661 w 11218661"/>
              <a:gd name="connsiteY2" fmla="*/ 6858000 h 6858000"/>
              <a:gd name="connsiteX3" fmla="*/ 0 w 1121866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218661" h="6858000">
                <a:moveTo>
                  <a:pt x="0" y="0"/>
                </a:moveTo>
                <a:lnTo>
                  <a:pt x="8042507" y="0"/>
                </a:lnTo>
                <a:lnTo>
                  <a:pt x="11218661" y="6858000"/>
                </a:lnTo>
                <a:lnTo>
                  <a:pt x="0" y="685800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6">
            <a:extLst>
              <a:ext uri="{FF2B5EF4-FFF2-40B4-BE49-F238E27FC236}">
                <a16:creationId xmlns:a16="http://schemas.microsoft.com/office/drawing/2014/main" id="{58F1FB8D-1842-4A04-998D-6CF047AB27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420248" y="0"/>
            <a:ext cx="10771752" cy="6858000"/>
          </a:xfrm>
          <a:custGeom>
            <a:avLst/>
            <a:gdLst>
              <a:gd name="connsiteX0" fmla="*/ 0 w 10771752"/>
              <a:gd name="connsiteY0" fmla="*/ 0 h 6858000"/>
              <a:gd name="connsiteX1" fmla="*/ 7595598 w 10771752"/>
              <a:gd name="connsiteY1" fmla="*/ 0 h 6858000"/>
              <a:gd name="connsiteX2" fmla="*/ 10771752 w 10771752"/>
              <a:gd name="connsiteY2" fmla="*/ 6858000 h 6858000"/>
              <a:gd name="connsiteX3" fmla="*/ 0 w 1077175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771752" h="6858000">
                <a:moveTo>
                  <a:pt x="0" y="0"/>
                </a:moveTo>
                <a:lnTo>
                  <a:pt x="7595598" y="0"/>
                </a:lnTo>
                <a:lnTo>
                  <a:pt x="10771752"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Bildobjekt 4" descr="En bild som visar text&#10;&#10;Beskrivning genererad med hög exakthet">
            <a:extLst>
              <a:ext uri="{FF2B5EF4-FFF2-40B4-BE49-F238E27FC236}">
                <a16:creationId xmlns:a16="http://schemas.microsoft.com/office/drawing/2014/main" id="{BB996657-46AB-44FF-953A-36E774A7F320}"/>
              </a:ext>
            </a:extLst>
          </p:cNvPr>
          <p:cNvPicPr>
            <a:picLocks noChangeAspect="1"/>
          </p:cNvPicPr>
          <p:nvPr/>
        </p:nvPicPr>
        <p:blipFill rotWithShape="1">
          <a:blip r:embed="rId2">
            <a:extLst>
              <a:ext uri="{28A0092B-C50C-407E-A947-70E740481C1C}">
                <a14:useLocalDpi xmlns:a14="http://schemas.microsoft.com/office/drawing/2010/main" val="0"/>
              </a:ext>
            </a:extLst>
          </a:blip>
          <a:srcRect l="962" r="209" b="3"/>
          <a:stretch/>
        </p:blipFill>
        <p:spPr>
          <a:xfrm>
            <a:off x="480060" y="1718544"/>
            <a:ext cx="3425957" cy="3420431"/>
          </a:xfrm>
          <a:prstGeom prst="rect">
            <a:avLst/>
          </a:prstGeom>
        </p:spPr>
      </p:pic>
      <p:sp>
        <p:nvSpPr>
          <p:cNvPr id="3" name="Platshållare för innehåll 2">
            <a:extLst>
              <a:ext uri="{FF2B5EF4-FFF2-40B4-BE49-F238E27FC236}">
                <a16:creationId xmlns:a16="http://schemas.microsoft.com/office/drawing/2014/main" id="{01167FA7-94B1-4F2A-80E7-1DF2F01851B4}"/>
              </a:ext>
            </a:extLst>
          </p:cNvPr>
          <p:cNvSpPr>
            <a:spLocks noGrp="1"/>
          </p:cNvSpPr>
          <p:nvPr>
            <p:ph idx="1"/>
          </p:nvPr>
        </p:nvSpPr>
        <p:spPr>
          <a:xfrm>
            <a:off x="4387515" y="2886324"/>
            <a:ext cx="7161017" cy="1701580"/>
          </a:xfrm>
        </p:spPr>
        <p:txBody>
          <a:bodyPr>
            <a:normAutofit fontScale="85000" lnSpcReduction="10000"/>
          </a:bodyPr>
          <a:lstStyle/>
          <a:p>
            <a:pPr marL="0" indent="0">
              <a:buNone/>
            </a:pPr>
            <a:r>
              <a:rPr lang="sv-SE" sz="3200" dirty="0"/>
              <a:t>Vänligen hämta ut femstycken ”</a:t>
            </a:r>
            <a:r>
              <a:rPr lang="sv-SE" sz="3200" dirty="0" err="1"/>
              <a:t>Klubrabatten</a:t>
            </a:r>
            <a:r>
              <a:rPr lang="sv-SE" sz="3200" dirty="0"/>
              <a:t>” här hos mig efter mötet, det är obligatoriskt.</a:t>
            </a:r>
          </a:p>
          <a:p>
            <a:pPr marL="0" indent="0">
              <a:buNone/>
            </a:pPr>
            <a:r>
              <a:rPr lang="sv-SE" sz="3200" dirty="0"/>
              <a:t>Ju snabbare vi går ut med dom till försäljning desto lättare är de att sälja!</a:t>
            </a:r>
          </a:p>
        </p:txBody>
      </p:sp>
    </p:spTree>
    <p:extLst>
      <p:ext uri="{BB962C8B-B14F-4D97-AF65-F5344CB8AC3E}">
        <p14:creationId xmlns:p14="http://schemas.microsoft.com/office/powerpoint/2010/main" val="1278574703"/>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6C20283-73E0-40EC-8AD8-057F581F64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28">
            <a:extLst>
              <a:ext uri="{FF2B5EF4-FFF2-40B4-BE49-F238E27FC236}">
                <a16:creationId xmlns:a16="http://schemas.microsoft.com/office/drawing/2014/main" id="{3FCC729B-E528-40C3-82D3-BA4375575E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960120" y="0"/>
            <a:ext cx="11218661" cy="6858000"/>
          </a:xfrm>
          <a:custGeom>
            <a:avLst/>
            <a:gdLst>
              <a:gd name="connsiteX0" fmla="*/ 0 w 11218661"/>
              <a:gd name="connsiteY0" fmla="*/ 0 h 6858000"/>
              <a:gd name="connsiteX1" fmla="*/ 8042507 w 11218661"/>
              <a:gd name="connsiteY1" fmla="*/ 0 h 6858000"/>
              <a:gd name="connsiteX2" fmla="*/ 11218661 w 11218661"/>
              <a:gd name="connsiteY2" fmla="*/ 6858000 h 6858000"/>
              <a:gd name="connsiteX3" fmla="*/ 0 w 1121866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218661" h="6858000">
                <a:moveTo>
                  <a:pt x="0" y="0"/>
                </a:moveTo>
                <a:lnTo>
                  <a:pt x="8042507" y="0"/>
                </a:lnTo>
                <a:lnTo>
                  <a:pt x="11218661" y="6858000"/>
                </a:lnTo>
                <a:lnTo>
                  <a:pt x="0" y="685800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6">
            <a:extLst>
              <a:ext uri="{FF2B5EF4-FFF2-40B4-BE49-F238E27FC236}">
                <a16:creationId xmlns:a16="http://schemas.microsoft.com/office/drawing/2014/main" id="{58F1FB8D-1842-4A04-998D-6CF047AB27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420248" y="0"/>
            <a:ext cx="10771752" cy="6858000"/>
          </a:xfrm>
          <a:custGeom>
            <a:avLst/>
            <a:gdLst>
              <a:gd name="connsiteX0" fmla="*/ 0 w 10771752"/>
              <a:gd name="connsiteY0" fmla="*/ 0 h 6858000"/>
              <a:gd name="connsiteX1" fmla="*/ 7595598 w 10771752"/>
              <a:gd name="connsiteY1" fmla="*/ 0 h 6858000"/>
              <a:gd name="connsiteX2" fmla="*/ 10771752 w 10771752"/>
              <a:gd name="connsiteY2" fmla="*/ 6858000 h 6858000"/>
              <a:gd name="connsiteX3" fmla="*/ 0 w 1077175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771752" h="6858000">
                <a:moveTo>
                  <a:pt x="0" y="0"/>
                </a:moveTo>
                <a:lnTo>
                  <a:pt x="7595598" y="0"/>
                </a:lnTo>
                <a:lnTo>
                  <a:pt x="10771752"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Bildobjekt 4" descr="En bild som visar text&#10;&#10;Beskrivning genererad med hög exakthet">
            <a:extLst>
              <a:ext uri="{FF2B5EF4-FFF2-40B4-BE49-F238E27FC236}">
                <a16:creationId xmlns:a16="http://schemas.microsoft.com/office/drawing/2014/main" id="{BB996657-46AB-44FF-953A-36E774A7F320}"/>
              </a:ext>
            </a:extLst>
          </p:cNvPr>
          <p:cNvPicPr>
            <a:picLocks noChangeAspect="1"/>
          </p:cNvPicPr>
          <p:nvPr/>
        </p:nvPicPr>
        <p:blipFill rotWithShape="1">
          <a:blip r:embed="rId2">
            <a:extLst>
              <a:ext uri="{28A0092B-C50C-407E-A947-70E740481C1C}">
                <a14:useLocalDpi xmlns:a14="http://schemas.microsoft.com/office/drawing/2010/main" val="0"/>
              </a:ext>
            </a:extLst>
          </a:blip>
          <a:srcRect l="962" r="209" b="3"/>
          <a:stretch/>
        </p:blipFill>
        <p:spPr>
          <a:xfrm>
            <a:off x="480060" y="1718544"/>
            <a:ext cx="3425957" cy="3420431"/>
          </a:xfrm>
          <a:prstGeom prst="rect">
            <a:avLst/>
          </a:prstGeom>
        </p:spPr>
      </p:pic>
      <p:sp>
        <p:nvSpPr>
          <p:cNvPr id="3" name="Platshållare för innehåll 2">
            <a:extLst>
              <a:ext uri="{FF2B5EF4-FFF2-40B4-BE49-F238E27FC236}">
                <a16:creationId xmlns:a16="http://schemas.microsoft.com/office/drawing/2014/main" id="{01167FA7-94B1-4F2A-80E7-1DF2F01851B4}"/>
              </a:ext>
            </a:extLst>
          </p:cNvPr>
          <p:cNvSpPr>
            <a:spLocks noGrp="1"/>
          </p:cNvSpPr>
          <p:nvPr>
            <p:ph idx="1"/>
          </p:nvPr>
        </p:nvSpPr>
        <p:spPr>
          <a:xfrm>
            <a:off x="4387515" y="2886324"/>
            <a:ext cx="7161017" cy="1701580"/>
          </a:xfrm>
        </p:spPr>
        <p:txBody>
          <a:bodyPr>
            <a:normAutofit/>
          </a:bodyPr>
          <a:lstStyle/>
          <a:p>
            <a:pPr marL="0" indent="0">
              <a:buNone/>
            </a:pPr>
            <a:r>
              <a:rPr lang="sv-SE" sz="9600" dirty="0"/>
              <a:t>Tack för idag!</a:t>
            </a:r>
          </a:p>
        </p:txBody>
      </p:sp>
    </p:spTree>
    <p:extLst>
      <p:ext uri="{BB962C8B-B14F-4D97-AF65-F5344CB8AC3E}">
        <p14:creationId xmlns:p14="http://schemas.microsoft.com/office/powerpoint/2010/main" val="1572641897"/>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292</TotalTime>
  <Words>306</Words>
  <Application>Microsoft Office PowerPoint</Application>
  <PresentationFormat>Bredbild</PresentationFormat>
  <Paragraphs>33</Paragraphs>
  <Slides>7</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7</vt:i4>
      </vt:variant>
    </vt:vector>
  </HeadingPairs>
  <TitlesOfParts>
    <vt:vector size="11" baseType="lpstr">
      <vt:lpstr>Arial</vt:lpstr>
      <vt:lpstr>Calibri</vt:lpstr>
      <vt:lpstr>Calibri Light</vt:lpstr>
      <vt:lpstr>Office-tema</vt:lpstr>
      <vt:lpstr>Almtuna IS  Team 10 Föräldramöte</vt:lpstr>
      <vt:lpstr>Organisationen kring laget</vt:lpstr>
      <vt:lpstr>Agenda</vt:lpstr>
      <vt:lpstr>Lagets informationskanaler</vt:lpstr>
      <vt:lpstr>Kommande event</vt:lpstr>
      <vt:lpstr>PowerPoint-presentation</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Almtuna  Team 10 Föräldramöte</dc:title>
  <dc:creator>Stefan Toth</dc:creator>
  <cp:lastModifiedBy>Stefan Toth</cp:lastModifiedBy>
  <cp:revision>8</cp:revision>
  <dcterms:created xsi:type="dcterms:W3CDTF">2018-08-15T13:03:39Z</dcterms:created>
  <dcterms:modified xsi:type="dcterms:W3CDTF">2018-08-18T09:12:52Z</dcterms:modified>
</cp:coreProperties>
</file>