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1pPr>
    <a:lvl2pPr marL="0" marR="0" indent="2286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2pPr>
    <a:lvl3pPr marL="0" marR="0" indent="4572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3pPr>
    <a:lvl4pPr marL="0" marR="0" indent="6858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4pPr>
    <a:lvl5pPr marL="0" marR="0" indent="9144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5pPr>
    <a:lvl6pPr marL="0" marR="0" indent="11430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6pPr>
    <a:lvl7pPr marL="0" marR="0" indent="13716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7pPr>
    <a:lvl8pPr marL="0" marR="0" indent="16002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8pPr>
    <a:lvl9pPr marL="0" marR="0" indent="18288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1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"/>
        <a:ea typeface="Iowan Old Style"/>
        <a:cs typeface="Iowan Old Style"/>
        <a:sym typeface="Iowan Old Styl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Iowan Old Style"/>
          <a:ea typeface="Iowan Old Style"/>
          <a:cs typeface="Iowan Old Styl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CBCB">
              <a:alpha val="25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36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EBEBE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522454"/>
              <a:satOff val="1153"/>
              <a:lumOff val="13444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Iowan Old Style"/>
          <a:ea typeface="Iowan Old Style"/>
          <a:cs typeface="Iowan Old Style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508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Iowan Old Style"/>
          <a:ea typeface="Iowan Old Style"/>
          <a:cs typeface="Iowan Old Styl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FFFDEF"/>
              </a:solidFill>
              <a:prstDash val="solid"/>
              <a:miter lim="400000"/>
            </a:ln>
          </a:left>
          <a:right>
            <a:ln w="12700" cap="flat">
              <a:solidFill>
                <a:srgbClr val="FFFDEF"/>
              </a:solidFill>
              <a:prstDash val="solid"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Iowan Old Style"/>
          <a:ea typeface="Iowan Old Style"/>
          <a:cs typeface="Iowan Old Styl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CBCB">
              <a:alpha val="36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Iowan Old Style"/>
          <a:ea typeface="Iowan Old Style"/>
          <a:cs typeface="Iowan Old Styl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wholeTbl>
    <a:band2H>
      <a:tcTxStyle b="def" i="def"/>
      <a:tcStyle>
        <a:tcBdr/>
        <a:fill>
          <a:solidFill>
            <a:srgbClr val="AEAEAE">
              <a:alpha val="25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797B8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Iowan Old Style"/>
          <a:ea typeface="Iowan Old Style"/>
          <a:cs typeface="Iowan Old Styl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C5C5C"/>
              </a:solidFill>
              <a:prstDash val="solid"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je"/>
          <p:cNvSpPr/>
          <p:nvPr>
            <p:ph type="body" sz="quarter" idx="13"/>
          </p:nvPr>
        </p:nvSpPr>
        <p:spPr>
          <a:xfrm>
            <a:off x="571500" y="5588000"/>
            <a:ext cx="11875780" cy="3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2" name="Titeltext"/>
          <p:cNvSpPr txBox="1"/>
          <p:nvPr>
            <p:ph type="title"/>
          </p:nvPr>
        </p:nvSpPr>
        <p:spPr>
          <a:xfrm>
            <a:off x="571500" y="571500"/>
            <a:ext cx="11861800" cy="5181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3" name="Brödtext nivå ett…"/>
          <p:cNvSpPr txBox="1"/>
          <p:nvPr>
            <p:ph type="body" sz="half" idx="1"/>
          </p:nvPr>
        </p:nvSpPr>
        <p:spPr>
          <a:xfrm>
            <a:off x="571500" y="5676900"/>
            <a:ext cx="11861800" cy="32639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1pPr>
            <a:lvl2pPr marL="0" indent="2286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2pPr>
            <a:lvl3pPr marL="0" indent="4572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3pPr>
            <a:lvl4pPr marL="0" indent="6858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4pPr>
            <a:lvl5pPr marL="0" indent="9144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" name="Diabildsnummer"/>
          <p:cNvSpPr txBox="1"/>
          <p:nvPr>
            <p:ph type="sldNum" sz="quarter" idx="2"/>
          </p:nvPr>
        </p:nvSpPr>
        <p:spPr>
          <a:xfrm>
            <a:off x="12088552" y="9189156"/>
            <a:ext cx="309365" cy="3429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”"/>
          <p:cNvSpPr txBox="1"/>
          <p:nvPr/>
        </p:nvSpPr>
        <p:spPr>
          <a:xfrm>
            <a:off x="508000" y="1771650"/>
            <a:ext cx="1697832" cy="317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b="1" i="0" spc="0" sz="21000">
                <a:solidFill>
                  <a:srgbClr val="E4E4E4"/>
                </a:solidFill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”</a:t>
            </a:r>
          </a:p>
        </p:txBody>
      </p:sp>
      <p:sp>
        <p:nvSpPr>
          <p:cNvPr id="102" name="Skriv ett citat här."/>
          <p:cNvSpPr txBox="1"/>
          <p:nvPr>
            <p:ph type="body" sz="quarter" idx="13"/>
          </p:nvPr>
        </p:nvSpPr>
        <p:spPr>
          <a:xfrm>
            <a:off x="1943100" y="3870536"/>
            <a:ext cx="10490200" cy="9398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1600"/>
              </a:spcBef>
              <a:buSzTx/>
              <a:buFontTx/>
              <a:buNone/>
              <a:defRPr sz="4800">
                <a:solidFill>
                  <a:srgbClr val="747676"/>
                </a:solidFill>
              </a:defRPr>
            </a:lvl1pPr>
          </a:lstStyle>
          <a:p>
            <a:pPr/>
            <a:r>
              <a:t>Skriv ett citat här.</a:t>
            </a:r>
          </a:p>
        </p:txBody>
      </p:sp>
      <p:sp>
        <p:nvSpPr>
          <p:cNvPr id="103" name="– Johnny Appleseed"/>
          <p:cNvSpPr txBox="1"/>
          <p:nvPr>
            <p:ph type="body" sz="quarter" idx="14"/>
          </p:nvPr>
        </p:nvSpPr>
        <p:spPr>
          <a:xfrm>
            <a:off x="1943100" y="7772400"/>
            <a:ext cx="104902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70000"/>
              </a:lnSpc>
              <a:spcBef>
                <a:spcPts val="1600"/>
              </a:spcBef>
              <a:buSzTx/>
              <a:buFontTx/>
              <a:buNone/>
              <a:defRPr i="1" sz="4800">
                <a:solidFill>
                  <a:srgbClr val="6B6D6D"/>
                </a:solidFill>
              </a:defRPr>
            </a:lvl1pPr>
          </a:lstStyle>
          <a:p>
            <a:pPr/>
            <a:r>
              <a:t>– Johnny Appleseed</a:t>
            </a:r>
          </a:p>
        </p:txBody>
      </p:sp>
      <p:sp>
        <p:nvSpPr>
          <p:cNvPr id="10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Bild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2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Rektangel"/>
          <p:cNvSpPr/>
          <p:nvPr>
            <p:ph type="body" sz="half" idx="14"/>
          </p:nvPr>
        </p:nvSpPr>
        <p:spPr>
          <a:xfrm>
            <a:off x="0" y="5422900"/>
            <a:ext cx="13004800" cy="3606800"/>
          </a:xfrm>
          <a:prstGeom prst="rect">
            <a:avLst/>
          </a:prstGeom>
          <a:solidFill>
            <a:srgbClr val="FFFFFF"/>
          </a:solidFill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3" name="Linje"/>
          <p:cNvSpPr/>
          <p:nvPr>
            <p:ph type="body" sz="quarter" idx="15"/>
          </p:nvPr>
        </p:nvSpPr>
        <p:spPr>
          <a:xfrm flipV="1">
            <a:off x="571500" y="7619996"/>
            <a:ext cx="11874500" cy="4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4" name="Titeltext"/>
          <p:cNvSpPr txBox="1"/>
          <p:nvPr>
            <p:ph type="title"/>
          </p:nvPr>
        </p:nvSpPr>
        <p:spPr>
          <a:xfrm>
            <a:off x="571500" y="5562600"/>
            <a:ext cx="11861800" cy="22098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25" name="Brödtext nivå ett…"/>
          <p:cNvSpPr txBox="1"/>
          <p:nvPr>
            <p:ph type="body" sz="quarter" idx="1"/>
          </p:nvPr>
        </p:nvSpPr>
        <p:spPr>
          <a:xfrm>
            <a:off x="571500" y="7670800"/>
            <a:ext cx="11861800" cy="1231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1pPr>
            <a:lvl2pPr marL="0" indent="2286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2pPr>
            <a:lvl3pPr marL="0" indent="4572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3pPr>
            <a:lvl4pPr marL="0" indent="6858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4pPr>
            <a:lvl5pPr marL="0" indent="9144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" name="Diabildsnummer"/>
          <p:cNvSpPr txBox="1"/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eltext"/>
          <p:cNvSpPr txBox="1"/>
          <p:nvPr>
            <p:ph type="title"/>
          </p:nvPr>
        </p:nvSpPr>
        <p:spPr>
          <a:xfrm>
            <a:off x="571500" y="571500"/>
            <a:ext cx="11861800" cy="5181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34" name="Diabildsnummer"/>
          <p:cNvSpPr txBox="1"/>
          <p:nvPr>
            <p:ph type="sldNum" sz="quarter" idx="2"/>
          </p:nvPr>
        </p:nvSpPr>
        <p:spPr>
          <a:xfrm>
            <a:off x="12083465" y="9189156"/>
            <a:ext cx="309365" cy="3429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Bild"/>
          <p:cNvSpPr/>
          <p:nvPr>
            <p:ph type="pic" idx="13"/>
          </p:nvPr>
        </p:nvSpPr>
        <p:spPr>
          <a:xfrm>
            <a:off x="7531100" y="0"/>
            <a:ext cx="54737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2" name="Linje"/>
          <p:cNvSpPr/>
          <p:nvPr>
            <p:ph type="body" sz="quarter" idx="14"/>
          </p:nvPr>
        </p:nvSpPr>
        <p:spPr>
          <a:xfrm flipV="1">
            <a:off x="571500" y="7619998"/>
            <a:ext cx="6451600" cy="3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3" name="Titeltext"/>
          <p:cNvSpPr txBox="1"/>
          <p:nvPr>
            <p:ph type="title"/>
          </p:nvPr>
        </p:nvSpPr>
        <p:spPr>
          <a:xfrm>
            <a:off x="571500" y="571500"/>
            <a:ext cx="6451600" cy="72136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44" name="Brödtext nivå ett…"/>
          <p:cNvSpPr txBox="1"/>
          <p:nvPr>
            <p:ph type="body" sz="quarter" idx="1"/>
          </p:nvPr>
        </p:nvSpPr>
        <p:spPr>
          <a:xfrm>
            <a:off x="571500" y="7670800"/>
            <a:ext cx="6451600" cy="1358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1pPr>
            <a:lvl2pPr marL="0" indent="2286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2pPr>
            <a:lvl3pPr marL="0" indent="4572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3pPr>
            <a:lvl4pPr marL="0" indent="6858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4pPr>
            <a:lvl5pPr marL="0" indent="9144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i="1" sz="4800">
                <a:solidFill>
                  <a:srgbClr val="747676"/>
                </a:solidFill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5" name="Diabildsnummer"/>
          <p:cNvSpPr txBox="1"/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Linje"/>
          <p:cNvSpPr/>
          <p:nvPr>
            <p:ph type="body" sz="quarter" idx="13"/>
          </p:nvPr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3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Linje"/>
          <p:cNvSpPr/>
          <p:nvPr>
            <p:ph type="body" sz="quarter" idx="13"/>
          </p:nvPr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3" name="Brödtext nivå et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Bild"/>
          <p:cNvSpPr/>
          <p:nvPr>
            <p:ph type="pic" idx="13"/>
          </p:nvPr>
        </p:nvSpPr>
        <p:spPr>
          <a:xfrm>
            <a:off x="0" y="0"/>
            <a:ext cx="64389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2" name="Linje"/>
          <p:cNvSpPr/>
          <p:nvPr>
            <p:ph type="body" sz="quarter" idx="14"/>
          </p:nvPr>
        </p:nvSpPr>
        <p:spPr>
          <a:xfrm>
            <a:off x="7023100" y="1574800"/>
            <a:ext cx="53975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3" name="Titeltext"/>
          <p:cNvSpPr txBox="1"/>
          <p:nvPr>
            <p:ph type="title"/>
          </p:nvPr>
        </p:nvSpPr>
        <p:spPr>
          <a:xfrm>
            <a:off x="7023100" y="723900"/>
            <a:ext cx="5397500" cy="723900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74" name="Brödtext nivå ett…"/>
          <p:cNvSpPr txBox="1"/>
          <p:nvPr>
            <p:ph type="body" sz="half" idx="1"/>
          </p:nvPr>
        </p:nvSpPr>
        <p:spPr>
          <a:xfrm>
            <a:off x="7023100" y="1803400"/>
            <a:ext cx="5397500" cy="7226300"/>
          </a:xfrm>
          <a:prstGeom prst="rect">
            <a:avLst/>
          </a:prstGeom>
        </p:spPr>
        <p:txBody>
          <a:bodyPr/>
          <a:lstStyle>
            <a:lvl1pPr marL="406400" indent="-406400">
              <a:defRPr sz="2800"/>
            </a:lvl1pPr>
            <a:lvl2pPr marL="812800" indent="-406400">
              <a:defRPr sz="2800"/>
            </a:lvl2pPr>
            <a:lvl3pPr marL="1219200" indent="-406400">
              <a:defRPr sz="2800"/>
            </a:lvl3pPr>
            <a:lvl4pPr marL="1625600" indent="-406400">
              <a:defRPr sz="2800"/>
            </a:lvl4pPr>
            <a:lvl5pPr marL="2032000" indent="-406400">
              <a:defRPr sz="28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Brödtext nivå et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3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ild"/>
          <p:cNvSpPr/>
          <p:nvPr>
            <p:ph type="pic" idx="13"/>
          </p:nvPr>
        </p:nvSpPr>
        <p:spPr>
          <a:xfrm>
            <a:off x="571500" y="571500"/>
            <a:ext cx="7429500" cy="7315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1" name="Bild"/>
          <p:cNvSpPr/>
          <p:nvPr>
            <p:ph type="pic" sz="quarter" idx="14"/>
          </p:nvPr>
        </p:nvSpPr>
        <p:spPr>
          <a:xfrm>
            <a:off x="8128000" y="571500"/>
            <a:ext cx="4305300" cy="359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2" name="Bild"/>
          <p:cNvSpPr/>
          <p:nvPr>
            <p:ph type="pic" sz="quarter" idx="15"/>
          </p:nvPr>
        </p:nvSpPr>
        <p:spPr>
          <a:xfrm>
            <a:off x="8128000" y="4292600"/>
            <a:ext cx="4305300" cy="359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3" name="Brödtext nivå ett…"/>
          <p:cNvSpPr txBox="1"/>
          <p:nvPr>
            <p:ph type="body" sz="quarter" idx="1"/>
          </p:nvPr>
        </p:nvSpPr>
        <p:spPr>
          <a:xfrm>
            <a:off x="571500" y="8051800"/>
            <a:ext cx="11861800" cy="13335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400"/>
              </a:spcBef>
              <a:buSzTx/>
              <a:buFontTx/>
              <a:buNone/>
              <a:defRPr i="1" spc="28" sz="2800"/>
            </a:lvl1pPr>
            <a:lvl2pPr marL="0" indent="228600">
              <a:spcBef>
                <a:spcPts val="1400"/>
              </a:spcBef>
              <a:buSzTx/>
              <a:buFontTx/>
              <a:buNone/>
              <a:defRPr i="1" spc="28" sz="2800"/>
            </a:lvl2pPr>
            <a:lvl3pPr marL="0" indent="457200">
              <a:spcBef>
                <a:spcPts val="1400"/>
              </a:spcBef>
              <a:buSzTx/>
              <a:buFontTx/>
              <a:buNone/>
              <a:defRPr i="1" spc="28" sz="2800"/>
            </a:lvl3pPr>
            <a:lvl4pPr marL="0" indent="685800">
              <a:spcBef>
                <a:spcPts val="1400"/>
              </a:spcBef>
              <a:buSzTx/>
              <a:buFontTx/>
              <a:buNone/>
              <a:defRPr i="1" spc="28" sz="2800"/>
            </a:lvl4pPr>
            <a:lvl5pPr marL="0" indent="914400">
              <a:spcBef>
                <a:spcPts val="1400"/>
              </a:spcBef>
              <a:buSzTx/>
              <a:buFontTx/>
              <a:buNone/>
              <a:defRPr i="1" spc="28" sz="28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/>
          <p:nvPr>
            <p:ph type="title"/>
          </p:nvPr>
        </p:nvSpPr>
        <p:spPr>
          <a:xfrm>
            <a:off x="571500" y="723900"/>
            <a:ext cx="118618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Brödtext nivå ett…"/>
          <p:cNvSpPr txBox="1"/>
          <p:nvPr>
            <p:ph type="body" idx="1"/>
          </p:nvPr>
        </p:nvSpPr>
        <p:spPr>
          <a:xfrm>
            <a:off x="571500" y="1803400"/>
            <a:ext cx="11861800" cy="722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/>
          <p:nvPr>
            <p:ph type="sldNum" sz="quarter" idx="2"/>
          </p:nvPr>
        </p:nvSpPr>
        <p:spPr>
          <a:xfrm>
            <a:off x="12081047" y="9194800"/>
            <a:ext cx="309365" cy="342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spcBef>
                <a:spcPts val="0"/>
              </a:spcBef>
              <a:defRPr i="0" spc="0" sz="1600">
                <a:solidFill>
                  <a:srgbClr val="747676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1pPr>
      <a:lvl2pPr marL="0" marR="0" indent="2286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2pPr>
      <a:lvl3pPr marL="0" marR="0" indent="4572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3pPr>
      <a:lvl4pPr marL="0" marR="0" indent="6858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4pPr>
      <a:lvl5pPr marL="0" marR="0" indent="9144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5pPr>
      <a:lvl6pPr marL="0" marR="0" indent="11430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6pPr>
      <a:lvl7pPr marL="0" marR="0" indent="13716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7pPr>
      <a:lvl8pPr marL="0" marR="0" indent="16002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8pPr>
      <a:lvl9pPr marL="0" marR="0" indent="18288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1pPr>
      <a:lvl2pPr marL="9398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2pPr>
      <a:lvl3pPr marL="14097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3pPr>
      <a:lvl4pPr marL="18796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4pPr>
      <a:lvl5pPr marL="23495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5pPr>
      <a:lvl6pPr marL="28194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6pPr>
      <a:lvl7pPr marL="32893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7pPr>
      <a:lvl8pPr marL="37592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8pPr>
      <a:lvl9pPr marL="42291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"/>
          <a:ea typeface="Iowan Old Style"/>
          <a:cs typeface="Iowan Old Style"/>
          <a:sym typeface="Iowan Old Style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Linje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29" name="Hockeyskola"/>
          <p:cNvSpPr txBox="1"/>
          <p:nvPr>
            <p:ph type="ctrTitle"/>
          </p:nvPr>
        </p:nvSpPr>
        <p:spPr>
          <a:prstGeom prst="rect">
            <a:avLst/>
          </a:prstGeom>
          <a:solidFill>
            <a:schemeClr val="accent5">
              <a:satOff val="7361"/>
              <a:lumOff val="7535"/>
            </a:schemeClr>
          </a:solidFill>
          <a:ln w="9525">
            <a:round/>
          </a:ln>
        </p:spPr>
        <p:txBody>
          <a:bodyPr/>
          <a:lstStyle/>
          <a:p>
            <a:pPr/>
            <a:r>
              <a:t>Hockeyskola</a:t>
            </a:r>
          </a:p>
        </p:txBody>
      </p:sp>
      <p:sp>
        <p:nvSpPr>
          <p:cNvPr id="130" name="Almtuna, Markona, föräldrar"/>
          <p:cNvSpPr txBox="1"/>
          <p:nvPr>
            <p:ph type="subTitle" sz="half" idx="1"/>
          </p:nvPr>
        </p:nvSpPr>
        <p:spPr>
          <a:prstGeom prst="rect">
            <a:avLst/>
          </a:prstGeom>
          <a:solidFill>
            <a:srgbClr val="CBCBCB"/>
          </a:solidFill>
          <a:ln w="9525">
            <a:round/>
          </a:ln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/>
          <a:lstStyle/>
          <a:p>
            <a:pPr/>
            <a:r>
              <a:t>Almtuna, Markona, föräldrar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Linje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3" name="Struktur"/>
          <p:cNvSpPr txBox="1"/>
          <p:nvPr>
            <p:ph type="title"/>
          </p:nvPr>
        </p:nvSpPr>
        <p:spPr>
          <a:prstGeom prst="rect">
            <a:avLst/>
          </a:prstGeom>
          <a:solidFill>
            <a:schemeClr val="accent5">
              <a:satOff val="7361"/>
              <a:lumOff val="7535"/>
            </a:schemeClr>
          </a:solidFill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rgbClr val="000000"/>
                </a:solidFill>
              </a:defRPr>
            </a:lvl1pPr>
          </a:lstStyle>
          <a:p>
            <a:pPr/>
            <a:r>
              <a:t>Struktur</a:t>
            </a:r>
          </a:p>
        </p:txBody>
      </p:sp>
      <p:sp>
        <p:nvSpPr>
          <p:cNvPr id="134" name="Sekreterare för möte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Sekreterare för mötet</a:t>
            </a:r>
          </a:p>
          <a:p>
            <a:pPr/>
            <a:r>
              <a:t>Kort presentation av HS</a:t>
            </a:r>
          </a:p>
          <a:p>
            <a:pPr/>
            <a:r>
              <a:t>Feedback mellan föräldrar/ tränare</a:t>
            </a:r>
          </a:p>
          <a:p>
            <a:pPr/>
            <a:r>
              <a:t>Grupparbete i två grupper, 2011 och 2012-2014</a:t>
            </a:r>
          </a:p>
          <a:p>
            <a:pPr/>
            <a:r>
              <a:t>Återsamling med övriga frågor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Linje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7" name="Hockeyskola"/>
          <p:cNvSpPr txBox="1"/>
          <p:nvPr>
            <p:ph type="title"/>
          </p:nvPr>
        </p:nvSpPr>
        <p:spPr>
          <a:prstGeom prst="rect">
            <a:avLst/>
          </a:prstGeom>
          <a:solidFill>
            <a:schemeClr val="accent5">
              <a:satOff val="7361"/>
              <a:lumOff val="7535"/>
            </a:schemeClr>
          </a:solidFill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rgbClr val="000000"/>
                </a:solidFill>
              </a:defRPr>
            </a:lvl1pPr>
          </a:lstStyle>
          <a:p>
            <a:pPr/>
            <a:r>
              <a:t>Hockeyskola</a:t>
            </a:r>
          </a:p>
        </p:txBody>
      </p:sp>
      <p:sp>
        <p:nvSpPr>
          <p:cNvPr id="138" name="MÅLSÄTTNING: Att ha roligt!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60502" indent="-460502" defTabSz="572516">
              <a:spcBef>
                <a:spcPts val="1700"/>
              </a:spcBef>
              <a:defRPr sz="3136"/>
            </a:pPr>
            <a:r>
              <a:t>MÅLSÄTTNING: Att ha roligt!</a:t>
            </a:r>
          </a:p>
          <a:p>
            <a:pPr marL="460502" indent="-460502" defTabSz="572516">
              <a:spcBef>
                <a:spcPts val="1700"/>
              </a:spcBef>
              <a:defRPr sz="3136"/>
            </a:pPr>
            <a:r>
              <a:t>KOSTNADER: Markona sponsrar hockeyskolan och erbjuder den gratis till alla barn. Krav att vara medlem i Almtuna.</a:t>
            </a:r>
          </a:p>
          <a:p>
            <a:pPr marL="460502" indent="-460502" defTabSz="572516">
              <a:spcBef>
                <a:spcPts val="1700"/>
              </a:spcBef>
              <a:defRPr sz="3136"/>
            </a:pPr>
            <a:r>
              <a:t>IDEELLT ARBETE: HS drivs av föräldrar med Almtunas övervakning och hjälp. Robert Press är kontaktperson.</a:t>
            </a:r>
          </a:p>
          <a:p>
            <a:pPr marL="460502" indent="-460502" defTabSz="572516">
              <a:spcBef>
                <a:spcPts val="1700"/>
              </a:spcBef>
              <a:defRPr sz="3136"/>
            </a:pPr>
            <a:r>
              <a:t>ANMÄLAN: Alla barn behöver anmälas i receptionen, varje gång! Viktigt för kommande istider.</a:t>
            </a:r>
          </a:p>
          <a:p>
            <a:pPr marL="460502" indent="-460502" defTabSz="572516">
              <a:spcBef>
                <a:spcPts val="1700"/>
              </a:spcBef>
              <a:defRPr sz="3136"/>
            </a:pPr>
            <a:r>
              <a:t>HÖSTTERMINEN 2018: 2011 bildar lag och får andra tider. HS för barn födda 2012-2015.</a:t>
            </a:r>
          </a:p>
          <a:p>
            <a:pPr marL="460502" indent="-460502" defTabSz="572516">
              <a:spcBef>
                <a:spcPts val="1700"/>
              </a:spcBef>
              <a:defRPr sz="3136"/>
            </a:pPr>
            <a:r>
              <a:t>AVSLUTNING: Istider till vecka 13, lör 24/3. Tankar kring avslutningen?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Frågestund"/>
          <p:cNvSpPr txBox="1"/>
          <p:nvPr>
            <p:ph type="title"/>
          </p:nvPr>
        </p:nvSpPr>
        <p:spPr>
          <a:prstGeom prst="rect">
            <a:avLst/>
          </a:prstGeom>
          <a:solidFill>
            <a:schemeClr val="accent5">
              <a:satOff val="7361"/>
              <a:lumOff val="7535"/>
            </a:schemeClr>
          </a:solidFill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Frågestund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Linje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3" name="Grupparbete"/>
          <p:cNvSpPr txBox="1"/>
          <p:nvPr>
            <p:ph type="title"/>
          </p:nvPr>
        </p:nvSpPr>
        <p:spPr>
          <a:prstGeom prst="rect">
            <a:avLst/>
          </a:prstGeom>
          <a:solidFill>
            <a:schemeClr val="accent5">
              <a:satOff val="7361"/>
              <a:lumOff val="7535"/>
            </a:schemeClr>
          </a:solidFill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rgbClr val="000000"/>
                </a:solidFill>
              </a:defRPr>
            </a:lvl1pPr>
          </a:lstStyle>
          <a:p>
            <a:pPr/>
            <a:r>
              <a:t>Grupparbete</a:t>
            </a:r>
          </a:p>
        </p:txBody>
      </p:sp>
      <p:sp>
        <p:nvSpPr>
          <p:cNvPr id="144" name="Föräldrar med barn födda 201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t>Föräldrar med barn födda 2011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Föräldrar med barn födda 2012-2014</a:t>
            </a:r>
          </a:p>
          <a:p>
            <a:pPr>
              <a:defRPr>
                <a:solidFill>
                  <a:srgbClr val="000000"/>
                </a:solidFill>
              </a:defRPr>
            </a:pPr>
            <a:r>
              <a:t>En gruppledare ur varje grupp hämtar diskussionsmaterial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G_2845.JPG" descr="IMG_2845.JP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21875" r="0" b="2187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7" name="Rektangel"/>
          <p:cNvSpPr/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148" name="Linje"/>
          <p:cNvSpPr/>
          <p:nvPr>
            <p:ph type="body" idx="15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9" name="Återsaml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Återsamling</a:t>
            </a:r>
          </a:p>
        </p:txBody>
      </p:sp>
      <p:sp>
        <p:nvSpPr>
          <p:cNvPr id="150" name="Nya frågor? To the stars and beyond! (Buzz Lightyear)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Nya frågor? To the stars and beyond! </a:t>
            </a:r>
            <a:r>
              <a:rPr sz="2200"/>
              <a:t>(Buzz Lightyear)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New_Template9">
  <a:themeElements>
    <a:clrScheme name="New_Template9">
      <a:dk1>
        <a:srgbClr val="5C5C5C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DIN Alternate"/>
            <a:ea typeface="DIN Alternate"/>
            <a:cs typeface="DIN Alternate"/>
            <a:sym typeface="DIN Altern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b="0" baseline="0" cap="none" i="1" spc="28" strike="noStrike" sz="2800" u="none" kumimoji="0" normalizeH="0">
            <a:ln>
              <a:noFill/>
            </a:ln>
            <a:solidFill>
              <a:srgbClr val="5C5C5C"/>
            </a:solidFill>
            <a:effectLst/>
            <a:uFillTx/>
            <a:latin typeface="Iowan Old Style"/>
            <a:ea typeface="Iowan Old Style"/>
            <a:cs typeface="Iowan Old Style"/>
            <a:sym typeface="Iowan Old Sty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9">
  <a:themeElements>
    <a:clrScheme name="New_Template9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DIN Alternate"/>
            <a:ea typeface="DIN Alternate"/>
            <a:cs typeface="DIN Alternate"/>
            <a:sym typeface="DIN Altern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b="0" baseline="0" cap="none" i="1" spc="28" strike="noStrike" sz="2800" u="none" kumimoji="0" normalizeH="0">
            <a:ln>
              <a:noFill/>
            </a:ln>
            <a:solidFill>
              <a:srgbClr val="5C5C5C"/>
            </a:solidFill>
            <a:effectLst/>
            <a:uFillTx/>
            <a:latin typeface="Iowan Old Style"/>
            <a:ea typeface="Iowan Old Style"/>
            <a:cs typeface="Iowan Old Style"/>
            <a:sym typeface="Iowan Old Styl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