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1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je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el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3" name="Brödtext nivå ett…"/>
          <p:cNvSpPr txBox="1"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" name="Diabildsnummer"/>
          <p:cNvSpPr txBox="1"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”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02" name="Skriv ett citat här."/>
          <p:cNvSpPr txBox="1"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Skriv ett citat här.</a:t>
            </a:r>
          </a:p>
        </p:txBody>
      </p:sp>
      <p:sp>
        <p:nvSpPr>
          <p:cNvPr id="103" name="– Johnny Appleseed"/>
          <p:cNvSpPr txBox="1"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i="1" sz="4800">
                <a:solidFill>
                  <a:srgbClr val="6B6D6D"/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0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ktangel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Linje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eltext"/>
          <p:cNvSpPr txBox="1"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5" name="Brödtext nivå ett…"/>
          <p:cNvSpPr txBox="1"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xt"/>
          <p:cNvSpPr txBox="1"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34" name="Diabildsnummer"/>
          <p:cNvSpPr txBox="1"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Linje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iteltext"/>
          <p:cNvSpPr txBox="1"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4" name="Brödtext nivå ett…"/>
          <p:cNvSpPr txBox="1"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i="1" sz="4800">
                <a:solidFill>
                  <a:srgbClr val="747676"/>
                </a:solidFill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5" name="Diabildsnummer"/>
          <p:cNvSpPr txBox="1"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j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je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3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ild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Linje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eltext"/>
          <p:cNvSpPr txBox="1"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4" name="Brödtext nivå ett…"/>
          <p:cNvSpPr txBox="1"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ild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Bild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Bild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rödtext nivå ett…"/>
          <p:cNvSpPr txBox="1"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i="1" spc="28" sz="2800"/>
            </a:lvl1pPr>
            <a:lvl2pPr marL="0" indent="228600">
              <a:spcBef>
                <a:spcPts val="1400"/>
              </a:spcBef>
              <a:buSzTx/>
              <a:buFontTx/>
              <a:buNone/>
              <a:defRPr i="1" spc="28" sz="2800"/>
            </a:lvl2pPr>
            <a:lvl3pPr marL="0" indent="457200">
              <a:spcBef>
                <a:spcPts val="1400"/>
              </a:spcBef>
              <a:buSzTx/>
              <a:buFontTx/>
              <a:buNone/>
              <a:defRPr i="1" spc="28" sz="2800"/>
            </a:lvl3pPr>
            <a:lvl4pPr marL="0" indent="685800">
              <a:spcBef>
                <a:spcPts val="1400"/>
              </a:spcBef>
              <a:buSzTx/>
              <a:buFontTx/>
              <a:buNone/>
              <a:defRPr i="1" spc="28" sz="2800"/>
            </a:lvl4pPr>
            <a:lvl5pPr marL="0" indent="914400">
              <a:spcBef>
                <a:spcPts val="1400"/>
              </a:spcBef>
              <a:buSzTx/>
              <a:buFontTx/>
              <a:buNone/>
              <a:defRPr i="1" spc="28"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 txBox="1"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j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Hockeyskola"/>
          <p:cNvSpPr txBox="1"/>
          <p:nvPr>
            <p:ph type="ctrTitle"/>
          </p:nvPr>
        </p:nvSpPr>
        <p:spPr>
          <a:prstGeom prst="rect">
            <a:avLst/>
          </a:prstGeom>
          <a:solidFill>
            <a:schemeClr val="accent5">
              <a:satOff val="7361"/>
              <a:lumOff val="7535"/>
            </a:schemeClr>
          </a:solidFill>
          <a:ln w="9525">
            <a:round/>
          </a:ln>
        </p:spPr>
        <p:txBody>
          <a:bodyPr/>
          <a:lstStyle/>
          <a:p>
            <a:pPr/>
            <a:r>
              <a:t>Hockeyskola</a:t>
            </a:r>
          </a:p>
        </p:txBody>
      </p:sp>
      <p:sp>
        <p:nvSpPr>
          <p:cNvPr id="130" name="Almtuna, Markona, föräldrar"/>
          <p:cNvSpPr txBox="1"/>
          <p:nvPr>
            <p:ph type="subTitle" sz="half" idx="1"/>
          </p:nvPr>
        </p:nvSpPr>
        <p:spPr>
          <a:prstGeom prst="rect">
            <a:avLst/>
          </a:prstGeom>
          <a:solidFill>
            <a:srgbClr val="CBCBCB"/>
          </a:solidFill>
          <a:ln w="9525">
            <a:round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/>
            <a:r>
              <a:t>Almtuna, Markona, föräldrar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inj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Struktur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5">
              <a:satOff val="7361"/>
              <a:lumOff val="7535"/>
            </a:schemeClr>
          </a:solidFill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Struktur</a:t>
            </a:r>
          </a:p>
        </p:txBody>
      </p:sp>
      <p:sp>
        <p:nvSpPr>
          <p:cNvPr id="134" name="Sekreterare för möt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Sekreterare för mötet</a:t>
            </a:r>
          </a:p>
          <a:p>
            <a:pPr/>
            <a:r>
              <a:t>Kort presentation av HS</a:t>
            </a:r>
          </a:p>
          <a:p>
            <a:pPr/>
            <a:r>
              <a:t>Feedback mellan föräldrar/ tränare</a:t>
            </a:r>
          </a:p>
          <a:p>
            <a:pPr/>
            <a:r>
              <a:t>Grupparbete i två grupper, 2011 och 2012-2014</a:t>
            </a:r>
          </a:p>
          <a:p>
            <a:pPr/>
            <a:r>
              <a:t>Återsamling med övriga frågor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j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Hockeyskola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5">
              <a:satOff val="7361"/>
              <a:lumOff val="7535"/>
            </a:schemeClr>
          </a:solidFill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Hockeyskola</a:t>
            </a:r>
          </a:p>
        </p:txBody>
      </p:sp>
      <p:sp>
        <p:nvSpPr>
          <p:cNvPr id="138" name="MÅLSÄTTNING: Att ha roligt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indent="-460502" defTabSz="572516">
              <a:spcBef>
                <a:spcPts val="1700"/>
              </a:spcBef>
              <a:defRPr sz="3136"/>
            </a:pPr>
            <a:r>
              <a:t>MÅLSÄTTNING: Att ha roligt!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KOSTNADER: Markona sponsrar hockeyskolan och erbjuder den gratis till alla barn. Krav att vara medlem i Almtuna.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IDEELLT ARBETE: HS drivs av föräldrar med Almtunas övervakning och hjälp. Robert Press är kontaktperson.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ANMÄLAN: Alla barn behöver anmälas i receptionen, varje gång! Viktigt för kommande istider.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HÖSTTERMINEN 2018: 2011 bildar lag och får andra tider. HS för barn födda 2012-2015.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AVSLUTNING: Istider till vecka 13, lör 24/3. Tankar kring avslutningen?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ågestund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5">
              <a:satOff val="7361"/>
              <a:lumOff val="7535"/>
            </a:schemeClr>
          </a:solidFill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Frågestund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je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" name="Grupparbete"/>
          <p:cNvSpPr txBox="1"/>
          <p:nvPr>
            <p:ph type="title"/>
          </p:nvPr>
        </p:nvSpPr>
        <p:spPr>
          <a:prstGeom prst="rect">
            <a:avLst/>
          </a:prstGeom>
          <a:solidFill>
            <a:schemeClr val="accent5">
              <a:satOff val="7361"/>
              <a:lumOff val="7535"/>
            </a:schemeClr>
          </a:solidFill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Grupparbete</a:t>
            </a:r>
          </a:p>
        </p:txBody>
      </p:sp>
      <p:sp>
        <p:nvSpPr>
          <p:cNvPr id="144" name="Föräldrar med barn födda 201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Föräldrar med barn födda 2011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Föräldrar med barn födda 2012-2014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En gruppledare ur varje grupp hämtar diskussionsmaterial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2845.JPG" descr="IMG_284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1875" r="0" b="218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Rektangel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48" name="Linje"/>
          <p:cNvSpPr/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9" name="Återsam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Återsamling</a:t>
            </a:r>
          </a:p>
        </p:txBody>
      </p:sp>
      <p:sp>
        <p:nvSpPr>
          <p:cNvPr id="150" name="Nya frågor? To the stars and beyond! (Buzz Lightyear)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Nya frågor? To the stars and beyond! </a:t>
            </a:r>
            <a:r>
              <a:rPr sz="2200"/>
              <a:t>(Buzz Lightyear)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1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