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65" r:id="rId3"/>
    <p:sldId id="258" r:id="rId4"/>
    <p:sldId id="260" r:id="rId5"/>
    <p:sldId id="259" r:id="rId6"/>
    <p:sldId id="262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CF0BCE0-945C-4FDF-95A1-2149B1FF5B83}" type="datetimeFigureOut">
              <a:rPr lang="en-US" smtClean="0"/>
              <a:pPr algn="r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87909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CF0BCE0-945C-4FDF-95A1-2149B1FF5B83}" type="datetimeFigureOut">
              <a:rPr lang="en-US" smtClean="0"/>
              <a:pPr algn="r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343790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CF0BCE0-945C-4FDF-95A1-2149B1FF5B83}" type="datetimeFigureOut">
              <a:rPr lang="en-US" smtClean="0"/>
              <a:pPr algn="r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629910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CF0BCE0-945C-4FDF-95A1-2149B1FF5B83}" type="datetimeFigureOut">
              <a:rPr lang="en-US" smtClean="0"/>
              <a:pPr algn="r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12153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CF0BCE0-945C-4FDF-95A1-2149B1FF5B83}" type="datetimeFigureOut">
              <a:rPr lang="en-US" smtClean="0"/>
              <a:pPr algn="r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394281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CF0BCE0-945C-4FDF-95A1-2149B1FF5B83}" type="datetimeFigureOut">
              <a:rPr lang="en-US" smtClean="0"/>
              <a:pPr algn="r"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842304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CF0BCE0-945C-4FDF-95A1-2149B1FF5B83}" type="datetimeFigureOut">
              <a:rPr lang="en-US" smtClean="0"/>
              <a:pPr algn="r"/>
              <a:t>4/5/2022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757522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CF0BCE0-945C-4FDF-95A1-2149B1FF5B83}" type="datetimeFigureOut">
              <a:rPr lang="en-US" smtClean="0"/>
              <a:pPr algn="r"/>
              <a:t>4/5/2022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735494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CF0BCE0-945C-4FDF-95A1-2149B1FF5B83}" type="datetimeFigureOut">
              <a:rPr lang="en-US" smtClean="0"/>
              <a:pPr algn="r"/>
              <a:t>4/5/2022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999783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CF0BCE0-945C-4FDF-95A1-2149B1FF5B83}" type="datetimeFigureOut">
              <a:rPr lang="en-US" smtClean="0"/>
              <a:pPr algn="r"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3145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CF0BCE0-945C-4FDF-95A1-2149B1FF5B83}" type="datetimeFigureOut">
              <a:rPr lang="en-US" smtClean="0"/>
              <a:pPr algn="r"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811341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7CF0BCE0-945C-4FDF-95A1-2149B1FF5B83}" type="datetimeFigureOut">
              <a:rPr lang="en-US" smtClean="0"/>
              <a:pPr algn="r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77608-3819-479B-BB98-C216BA724EFE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40915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lubbmärke">
            <a:extLst>
              <a:ext uri="{FF2B5EF4-FFF2-40B4-BE49-F238E27FC236}">
                <a16:creationId xmlns:a16="http://schemas.microsoft.com/office/drawing/2014/main" id="{2C96CF85-9855-440F-B999-D386B61693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" r="1208" b="1"/>
          <a:stretch/>
        </p:blipFill>
        <p:spPr bwMode="auto">
          <a:xfrm>
            <a:off x="20" y="1"/>
            <a:ext cx="1219198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CE154134-9790-4B6F-A863-7D232287A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sv-SE">
                <a:solidFill>
                  <a:srgbClr val="FFFFFF"/>
                </a:solidFill>
              </a:rPr>
              <a:t>Föräldramöte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BC0C746-DA65-437E-A195-D84543185D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sv-SE">
                <a:solidFill>
                  <a:srgbClr val="FFFFFF"/>
                </a:solidFill>
              </a:rPr>
              <a:t>23 mars 2022</a:t>
            </a:r>
          </a:p>
        </p:txBody>
      </p:sp>
    </p:spTree>
    <p:extLst>
      <p:ext uri="{BB962C8B-B14F-4D97-AF65-F5344CB8AC3E}">
        <p14:creationId xmlns:p14="http://schemas.microsoft.com/office/powerpoint/2010/main" val="40976215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3DFA4F-2F27-4731-8E3A-1480ADD8D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661482"/>
            <a:ext cx="10515600" cy="5642042"/>
          </a:xfrm>
        </p:spPr>
        <p:txBody>
          <a:bodyPr>
            <a:noAutofit/>
          </a:bodyPr>
          <a:lstStyle/>
          <a:p>
            <a:pPr algn="ctr"/>
            <a:r>
              <a:rPr lang="en-US" sz="3600" b="1" i="0" dirty="0" err="1">
                <a:solidFill>
                  <a:srgbClr val="FFFFFF"/>
                </a:solidFill>
                <a:effectLst/>
              </a:rPr>
              <a:t>Dagordning</a:t>
            </a:r>
            <a:br>
              <a:rPr lang="en-US" sz="3600" b="1" i="0" dirty="0">
                <a:solidFill>
                  <a:srgbClr val="FFFFFF"/>
                </a:solidFill>
                <a:effectLst/>
              </a:rPr>
            </a:br>
            <a:r>
              <a:rPr lang="en-US" sz="2000" b="0" i="0" dirty="0" err="1">
                <a:solidFill>
                  <a:srgbClr val="FFFFFF"/>
                </a:solidFill>
                <a:effectLst/>
              </a:rPr>
              <a:t>Presentationsrunda</a:t>
            </a:r>
            <a:br>
              <a:rPr lang="en-US" sz="2000" dirty="0">
                <a:solidFill>
                  <a:srgbClr val="FFFFFF"/>
                </a:solidFill>
              </a:rPr>
            </a:br>
            <a:r>
              <a:rPr lang="en-US" sz="2000" b="0" i="0" dirty="0">
                <a:solidFill>
                  <a:srgbClr val="FFFFFF"/>
                </a:solidFill>
                <a:effectLst/>
              </a:rPr>
              <a:t>- Appen Laget.se</a:t>
            </a:r>
            <a:br>
              <a:rPr lang="en-US" sz="2000" dirty="0">
                <a:solidFill>
                  <a:srgbClr val="FFFFFF"/>
                </a:solidFill>
              </a:rPr>
            </a:br>
            <a:r>
              <a:rPr lang="en-US" sz="20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Supercamp</a:t>
            </a:r>
            <a:br>
              <a:rPr lang="en-US" sz="2000" dirty="0">
                <a:solidFill>
                  <a:srgbClr val="FFFFFF"/>
                </a:solidFill>
              </a:rPr>
            </a:br>
            <a:r>
              <a:rPr lang="en-US" sz="20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Medlemsavgift</a:t>
            </a:r>
            <a:br>
              <a:rPr lang="en-US" sz="2000" dirty="0">
                <a:solidFill>
                  <a:srgbClr val="FFFFFF"/>
                </a:solidFill>
              </a:rPr>
            </a:br>
            <a:r>
              <a:rPr lang="en-US" sz="20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Uppdelning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P2010 resp. P2011</a:t>
            </a:r>
            <a:br>
              <a:rPr lang="en-US" sz="2000" dirty="0">
                <a:solidFill>
                  <a:srgbClr val="FFFFFF"/>
                </a:solidFill>
              </a:rPr>
            </a:br>
            <a:r>
              <a:rPr lang="en-US" sz="20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Träningar</a:t>
            </a:r>
            <a:br>
              <a:rPr lang="en-US" sz="2000" dirty="0">
                <a:solidFill>
                  <a:srgbClr val="FFFFFF"/>
                </a:solidFill>
              </a:rPr>
            </a:br>
            <a:r>
              <a:rPr lang="en-US" sz="20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Träningstider</a:t>
            </a:r>
            <a:br>
              <a:rPr lang="en-US" sz="2000" dirty="0">
                <a:solidFill>
                  <a:srgbClr val="FFFFFF"/>
                </a:solidFill>
              </a:rPr>
            </a:br>
            <a:r>
              <a:rPr lang="en-US" sz="20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Hjälp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på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träningar</a:t>
            </a:r>
            <a:br>
              <a:rPr lang="en-US" sz="2000" dirty="0">
                <a:solidFill>
                  <a:srgbClr val="FFFFFF"/>
                </a:solidFill>
              </a:rPr>
            </a:br>
            <a:r>
              <a:rPr lang="en-US" sz="20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Serier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/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cuper</a:t>
            </a:r>
            <a:br>
              <a:rPr lang="en-US" sz="2000" dirty="0">
                <a:solidFill>
                  <a:srgbClr val="FFFFFF"/>
                </a:solidFill>
              </a:rPr>
            </a:br>
            <a:r>
              <a:rPr lang="en-US" sz="20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Förbereder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för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match</a:t>
            </a:r>
            <a:br>
              <a:rPr lang="en-US" sz="2000" dirty="0">
                <a:solidFill>
                  <a:srgbClr val="FFFFFF"/>
                </a:solidFill>
              </a:rPr>
            </a:br>
            <a:r>
              <a:rPr lang="en-US" sz="20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Matchkläder</a:t>
            </a:r>
            <a:br>
              <a:rPr lang="en-US" sz="2000" dirty="0">
                <a:solidFill>
                  <a:srgbClr val="FFFFFF"/>
                </a:solidFill>
              </a:rPr>
            </a:br>
            <a:r>
              <a:rPr lang="en-US" sz="20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Samåkning</a:t>
            </a:r>
            <a:br>
              <a:rPr lang="en-US" sz="2000" dirty="0">
                <a:solidFill>
                  <a:srgbClr val="FFFFFF"/>
                </a:solidFill>
              </a:rPr>
            </a:br>
            <a:r>
              <a:rPr lang="en-US" sz="20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Lägerhelg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på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Alevallen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?</a:t>
            </a:r>
            <a:br>
              <a:rPr lang="en-US" sz="2000" dirty="0">
                <a:solidFill>
                  <a:srgbClr val="FFFFFF"/>
                </a:solidFill>
              </a:rPr>
            </a:br>
            <a:r>
              <a:rPr lang="en-US" sz="20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Sponsorer</a:t>
            </a:r>
            <a:br>
              <a:rPr lang="en-US" sz="2000" dirty="0">
                <a:solidFill>
                  <a:srgbClr val="FFFFFF"/>
                </a:solidFill>
              </a:rPr>
            </a:br>
            <a:r>
              <a:rPr lang="en-US" sz="20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Bingolotter</a:t>
            </a:r>
            <a:br>
              <a:rPr lang="en-US" sz="2000" dirty="0">
                <a:solidFill>
                  <a:srgbClr val="FFFFFF"/>
                </a:solidFill>
              </a:rPr>
            </a:br>
            <a:r>
              <a:rPr lang="en-US" sz="20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Fotografering</a:t>
            </a:r>
            <a:br>
              <a:rPr lang="en-US" sz="2000" dirty="0">
                <a:solidFill>
                  <a:srgbClr val="FFFFFF"/>
                </a:solidFill>
              </a:rPr>
            </a:br>
            <a:r>
              <a:rPr lang="en-US" sz="20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Tipspromenad</a:t>
            </a:r>
            <a:br>
              <a:rPr lang="en-US" sz="2000" dirty="0">
                <a:solidFill>
                  <a:srgbClr val="FFFFFF"/>
                </a:solidFill>
              </a:rPr>
            </a:br>
            <a:r>
              <a:rPr lang="en-US" sz="20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Övriga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frågor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, </a:t>
            </a:r>
            <a:r>
              <a:rPr lang="en-US" sz="2000" b="0" i="0" dirty="0" err="1">
                <a:solidFill>
                  <a:srgbClr val="FFFFFF"/>
                </a:solidFill>
                <a:effectLst/>
              </a:rPr>
              <a:t>förslag</a:t>
            </a:r>
            <a:r>
              <a:rPr lang="en-US" sz="2000" b="0" i="0" dirty="0">
                <a:solidFill>
                  <a:srgbClr val="FFFFFF"/>
                </a:solidFill>
                <a:effectLst/>
              </a:rPr>
              <a:t> mm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928714592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61DA97-9F4D-45C6-B1A2-3DDA4DEAC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u="sng" dirty="0"/>
              <a:t>Ledare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A297529-4F72-4BBF-A1DF-D162EBCCE1F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v-SE" b="1" dirty="0"/>
              <a:t>P2010</a:t>
            </a:r>
          </a:p>
          <a:p>
            <a:endParaRPr lang="sv-SE" dirty="0"/>
          </a:p>
          <a:p>
            <a:pPr algn="ctr"/>
            <a:r>
              <a:rPr lang="sv-SE" dirty="0"/>
              <a:t>Henrik Fyhr Ivarsson</a:t>
            </a:r>
          </a:p>
          <a:p>
            <a:pPr marL="0" indent="0" algn="ctr">
              <a:buNone/>
            </a:pPr>
            <a:r>
              <a:rPr lang="sv-SE" dirty="0"/>
              <a:t>0703-979778</a:t>
            </a:r>
          </a:p>
          <a:p>
            <a:pPr algn="ctr"/>
            <a:endParaRPr lang="sv-SE" dirty="0"/>
          </a:p>
          <a:p>
            <a:pPr algn="ctr"/>
            <a:r>
              <a:rPr lang="sv-SE" dirty="0"/>
              <a:t>Henrik Olsson	</a:t>
            </a:r>
          </a:p>
          <a:p>
            <a:pPr marL="0" indent="0" algn="ctr">
              <a:buNone/>
            </a:pPr>
            <a:r>
              <a:rPr lang="sv-SE" dirty="0"/>
              <a:t>0704-053969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2C991A8-767D-469A-9AC0-D893070FC4C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v-SE" b="1" dirty="0"/>
              <a:t>P2011</a:t>
            </a:r>
          </a:p>
          <a:p>
            <a:endParaRPr lang="sv-SE" dirty="0"/>
          </a:p>
          <a:p>
            <a:pPr algn="ctr"/>
            <a:r>
              <a:rPr lang="sv-SE" dirty="0"/>
              <a:t>Daniel Börjesson</a:t>
            </a:r>
          </a:p>
          <a:p>
            <a:pPr marL="0" indent="0" algn="ctr">
              <a:buNone/>
            </a:pPr>
            <a:r>
              <a:rPr lang="sv-SE" dirty="0"/>
              <a:t>0703-757510</a:t>
            </a:r>
          </a:p>
          <a:p>
            <a:pPr algn="ctr"/>
            <a:endParaRPr lang="sv-SE" dirty="0"/>
          </a:p>
          <a:p>
            <a:pPr algn="ctr"/>
            <a:r>
              <a:rPr lang="sv-SE" dirty="0"/>
              <a:t>Niklas Elofsson</a:t>
            </a:r>
          </a:p>
          <a:p>
            <a:pPr marL="0" indent="0" algn="ctr">
              <a:buNone/>
            </a:pPr>
            <a:r>
              <a:rPr lang="sv-SE" dirty="0"/>
              <a:t>0707-128251</a:t>
            </a:r>
          </a:p>
        </p:txBody>
      </p:sp>
    </p:spTree>
    <p:extLst>
      <p:ext uri="{BB962C8B-B14F-4D97-AF65-F5344CB8AC3E}">
        <p14:creationId xmlns:p14="http://schemas.microsoft.com/office/powerpoint/2010/main" val="3578685033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AA59DF-559E-415C-9023-164FC5BB3C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Uppdelning 2010 &amp; 2011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ABCFEBC-CC73-4DFD-899B-12C2A215B0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8876499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44DE66-8A20-4230-9EB8-B091ECE89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589FA4-0B8F-46B7-9590-C1E7771FFDA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800" b="0" i="0" dirty="0" err="1">
                <a:solidFill>
                  <a:srgbClr val="FFFFFF"/>
                </a:solidFill>
                <a:effectLst/>
              </a:rPr>
              <a:t>Träningstider</a:t>
            </a:r>
            <a:r>
              <a:rPr lang="en-US" sz="28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0" i="0" dirty="0" err="1">
                <a:solidFill>
                  <a:srgbClr val="FFFFFF"/>
                </a:solidFill>
                <a:effectLst/>
              </a:rPr>
              <a:t>Alevallen</a:t>
            </a:r>
            <a:endParaRPr lang="en-US" sz="2800" b="0" i="0" dirty="0">
              <a:solidFill>
                <a:srgbClr val="FFFFFF"/>
              </a:solidFill>
              <a:effectLst/>
            </a:endParaRP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2800" dirty="0" err="1">
                <a:solidFill>
                  <a:srgbClr val="FFFFFF"/>
                </a:solidFill>
              </a:rPr>
              <a:t>Måndagar</a:t>
            </a:r>
            <a:r>
              <a:rPr lang="en-US" dirty="0">
                <a:solidFill>
                  <a:srgbClr val="FFFFFF"/>
                </a:solidFill>
              </a:rPr>
              <a:t> 18:30 -20:00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FFFF"/>
                </a:solidFill>
              </a:rPr>
              <a:t>Ons</a:t>
            </a:r>
            <a:r>
              <a:rPr lang="en-US" sz="2800" dirty="0" err="1">
                <a:solidFill>
                  <a:srgbClr val="FFFFFF"/>
                </a:solidFill>
              </a:rPr>
              <a:t>dagar</a:t>
            </a:r>
            <a:r>
              <a:rPr lang="en-US" sz="2800" dirty="0">
                <a:solidFill>
                  <a:srgbClr val="FFFFFF"/>
                </a:solidFill>
              </a:rPr>
              <a:t> 18:30 – 20:00</a:t>
            </a:r>
          </a:p>
          <a:p>
            <a:pPr marL="0" indent="0">
              <a:buNone/>
            </a:pPr>
            <a:r>
              <a:rPr lang="en-US" sz="2800" dirty="0" err="1">
                <a:solidFill>
                  <a:srgbClr val="FFFFFF"/>
                </a:solidFill>
              </a:rPr>
              <a:t>Lördagar</a:t>
            </a:r>
            <a:r>
              <a:rPr lang="en-US" sz="2800" dirty="0">
                <a:solidFill>
                  <a:srgbClr val="FFFFFF"/>
                </a:solidFill>
              </a:rPr>
              <a:t> 11:00-12:30</a:t>
            </a:r>
          </a:p>
          <a:p>
            <a:pPr marL="0" indent="0">
              <a:buNone/>
            </a:pP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800" b="0" i="0" dirty="0" err="1">
                <a:solidFill>
                  <a:srgbClr val="FFFFFF"/>
                </a:solidFill>
                <a:effectLst/>
              </a:rPr>
              <a:t>Hjälp</a:t>
            </a:r>
            <a:r>
              <a:rPr lang="en-US" sz="28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0" i="0" dirty="0" err="1">
                <a:solidFill>
                  <a:srgbClr val="FFFFFF"/>
                </a:solidFill>
                <a:effectLst/>
              </a:rPr>
              <a:t>på</a:t>
            </a:r>
            <a:r>
              <a:rPr lang="en-US" sz="28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0" i="0" dirty="0" err="1">
                <a:solidFill>
                  <a:srgbClr val="FFFFFF"/>
                </a:solidFill>
                <a:effectLst/>
              </a:rPr>
              <a:t>träningar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68CDC4B-57B8-4853-815A-00C7129366A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3742148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B3B902-C7F5-4D41-9B1D-D9A13BA19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715678-94CF-4EA0-A168-2F260DCD1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800" b="0" i="0" dirty="0" err="1">
                <a:solidFill>
                  <a:srgbClr val="FFFFFF"/>
                </a:solidFill>
                <a:effectLst/>
              </a:rPr>
              <a:t>Serier</a:t>
            </a:r>
            <a:r>
              <a:rPr lang="en-US" sz="2800" b="0" i="0" dirty="0">
                <a:solidFill>
                  <a:srgbClr val="FFFFFF"/>
                </a:solidFill>
                <a:effectLst/>
              </a:rPr>
              <a:t>/</a:t>
            </a:r>
            <a:r>
              <a:rPr lang="en-US" sz="2800" b="0" i="0" dirty="0" err="1">
                <a:solidFill>
                  <a:srgbClr val="FFFFFF"/>
                </a:solidFill>
                <a:effectLst/>
              </a:rPr>
              <a:t>cuper</a:t>
            </a: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800" b="0" i="0" dirty="0" err="1">
                <a:solidFill>
                  <a:srgbClr val="FFFFFF"/>
                </a:solidFill>
                <a:effectLst/>
              </a:rPr>
              <a:t>Förberedelse</a:t>
            </a:r>
            <a:r>
              <a:rPr lang="en-US" sz="28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0" i="0" dirty="0" err="1">
                <a:solidFill>
                  <a:srgbClr val="FFFFFF"/>
                </a:solidFill>
                <a:effectLst/>
              </a:rPr>
              <a:t>för</a:t>
            </a:r>
            <a:r>
              <a:rPr lang="en-US" sz="2800" b="0" i="0" dirty="0">
                <a:solidFill>
                  <a:srgbClr val="FFFFFF"/>
                </a:solidFill>
                <a:effectLst/>
              </a:rPr>
              <a:t> match</a:t>
            </a: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800" b="0" i="0" dirty="0" err="1">
                <a:solidFill>
                  <a:srgbClr val="FFFFFF"/>
                </a:solidFill>
                <a:effectLst/>
              </a:rPr>
              <a:t>Matchkläder</a:t>
            </a: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800" b="0" i="0" dirty="0" err="1">
                <a:solidFill>
                  <a:srgbClr val="FFFFFF"/>
                </a:solidFill>
                <a:effectLst/>
              </a:rPr>
              <a:t>Samåkning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792145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6116DA-354E-448F-A729-E5FFAB329F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Medlemsavgift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1C3CDB3-BB9A-411E-BEAF-0D4C04BBE2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Familjeavgift 2000kr</a:t>
            </a:r>
          </a:p>
          <a:p>
            <a:endParaRPr lang="sv-SE" dirty="0"/>
          </a:p>
          <a:p>
            <a:r>
              <a:rPr lang="sv-SE" dirty="0"/>
              <a:t>T-shirt, Shorts &amp; Sockar</a:t>
            </a:r>
          </a:p>
        </p:txBody>
      </p:sp>
    </p:spTree>
    <p:extLst>
      <p:ext uri="{BB962C8B-B14F-4D97-AF65-F5344CB8AC3E}">
        <p14:creationId xmlns:p14="http://schemas.microsoft.com/office/powerpoint/2010/main" val="2268014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D0E1A2-F777-4E09-B456-7C95F1B87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Laget.se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2E826E5-51BE-402E-8A99-09E8BB6E8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800" b="0" i="0" dirty="0" err="1">
                <a:solidFill>
                  <a:srgbClr val="FFFFFF"/>
                </a:solidFill>
                <a:effectLst/>
              </a:rPr>
              <a:t>Supercamp</a:t>
            </a: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800" b="0" i="0" dirty="0" err="1">
                <a:solidFill>
                  <a:srgbClr val="FFFFFF"/>
                </a:solidFill>
                <a:effectLst/>
              </a:rPr>
              <a:t>Lägerhelg</a:t>
            </a:r>
            <a:r>
              <a:rPr lang="en-US" sz="28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0" i="0" dirty="0" err="1">
                <a:solidFill>
                  <a:srgbClr val="FFFFFF"/>
                </a:solidFill>
                <a:effectLst/>
              </a:rPr>
              <a:t>på</a:t>
            </a:r>
            <a:r>
              <a:rPr lang="en-US" sz="28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2800" b="0" i="0" dirty="0" err="1">
                <a:solidFill>
                  <a:srgbClr val="FFFFFF"/>
                </a:solidFill>
                <a:effectLst/>
              </a:rPr>
              <a:t>Alevallen</a:t>
            </a:r>
            <a:r>
              <a:rPr lang="en-US" sz="2800" b="0" i="0" dirty="0">
                <a:solidFill>
                  <a:srgbClr val="FFFFFF"/>
                </a:solidFill>
                <a:effectLst/>
              </a:rPr>
              <a:t>?</a:t>
            </a: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800" b="0" i="0" dirty="0" err="1">
                <a:solidFill>
                  <a:srgbClr val="FFFFFF"/>
                </a:solidFill>
                <a:effectLst/>
              </a:rPr>
              <a:t>Sponsorer</a:t>
            </a: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800" b="0" i="0" dirty="0" err="1">
                <a:solidFill>
                  <a:srgbClr val="FFFFFF"/>
                </a:solidFill>
                <a:effectLst/>
              </a:rPr>
              <a:t>Bingolotter</a:t>
            </a: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b="0" i="0" dirty="0">
                <a:solidFill>
                  <a:srgbClr val="FFFFFF"/>
                </a:solidFill>
                <a:effectLst/>
              </a:rPr>
              <a:t>- </a:t>
            </a:r>
            <a:r>
              <a:rPr lang="en-US" sz="2800" b="0" i="0" dirty="0" err="1">
                <a:solidFill>
                  <a:srgbClr val="FFFFFF"/>
                </a:solidFill>
                <a:effectLst/>
              </a:rPr>
              <a:t>Tipspromenad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10257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ADC28F-D316-4E07-ABB4-041392CA7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0" i="0" dirty="0" err="1">
                <a:solidFill>
                  <a:srgbClr val="FFFFFF"/>
                </a:solidFill>
                <a:effectLst/>
              </a:rPr>
              <a:t>Övriga</a:t>
            </a:r>
            <a:r>
              <a:rPr lang="en-US" sz="4400" b="0" i="0" dirty="0">
                <a:solidFill>
                  <a:srgbClr val="FFFFFF"/>
                </a:solidFill>
                <a:effectLst/>
              </a:rPr>
              <a:t> </a:t>
            </a:r>
            <a:r>
              <a:rPr lang="en-US" sz="4400" b="0" i="0" dirty="0" err="1">
                <a:solidFill>
                  <a:srgbClr val="FFFFFF"/>
                </a:solidFill>
                <a:effectLst/>
              </a:rPr>
              <a:t>frågor</a:t>
            </a:r>
            <a:r>
              <a:rPr lang="en-US" sz="4400" b="0" i="0" dirty="0">
                <a:solidFill>
                  <a:srgbClr val="FFFFFF"/>
                </a:solidFill>
                <a:effectLst/>
              </a:rPr>
              <a:t>, </a:t>
            </a:r>
            <a:r>
              <a:rPr lang="en-US" sz="4400" b="0" i="0" dirty="0" err="1">
                <a:solidFill>
                  <a:srgbClr val="FFFFFF"/>
                </a:solidFill>
                <a:effectLst/>
              </a:rPr>
              <a:t>förslag</a:t>
            </a:r>
            <a:r>
              <a:rPr lang="en-US" sz="4400" b="0" i="0" dirty="0">
                <a:solidFill>
                  <a:srgbClr val="FFFFFF"/>
                </a:solidFill>
                <a:effectLst/>
              </a:rPr>
              <a:t> mm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443A99-57D8-462D-A1F0-D0B7DDC9B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0" i="0" dirty="0" err="1">
                <a:solidFill>
                  <a:srgbClr val="FFFFFF"/>
                </a:solidFill>
                <a:effectLst/>
              </a:rPr>
              <a:t>Fotografering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85123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169</Words>
  <Application>Microsoft Office PowerPoint</Application>
  <PresentationFormat>Bredbild</PresentationFormat>
  <Paragraphs>36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Föräldramöte</vt:lpstr>
      <vt:lpstr>Dagordning Presentationsrunda - Appen Laget.se - Supercamp - Medlemsavgift - Uppdelning P2010 resp. P2011 - Träningar - Träningstider - Hjälp på träningar - Serier/cuper - Förbereder för match - Matchkläder - Samåkning - Lägerhelg på Alevallen? - Sponsorer - Bingolotter - Fotografering - Tipspromenad - Övriga frågor, förslag mm</vt:lpstr>
      <vt:lpstr>Ledare</vt:lpstr>
      <vt:lpstr>Uppdelning 2010 &amp; 2011</vt:lpstr>
      <vt:lpstr>Träningar</vt:lpstr>
      <vt:lpstr>Matcher</vt:lpstr>
      <vt:lpstr>Medlemsavgift</vt:lpstr>
      <vt:lpstr>Laget.se</vt:lpstr>
      <vt:lpstr>Övriga frågor, förslag mm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</dc:title>
  <dc:creator>Fyhr Ivarsson, Henrik</dc:creator>
  <cp:lastModifiedBy>Fyhr Ivarsson, Henrik</cp:lastModifiedBy>
  <cp:revision>9</cp:revision>
  <dcterms:created xsi:type="dcterms:W3CDTF">2022-03-21T19:04:00Z</dcterms:created>
  <dcterms:modified xsi:type="dcterms:W3CDTF">2022-04-05T20:40:10Z</dcterms:modified>
</cp:coreProperties>
</file>