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12192000" cy="6858000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586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95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00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6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369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29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45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35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55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127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22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72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6A6-BFE3-443B-A857-31BF54F7A6BF}" type="datetimeFigureOut">
              <a:rPr lang="sv-SE" smtClean="0"/>
              <a:t>2017-09-03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EAF7A-5714-40E8-93D1-7D056CB268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83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584" y="1224951"/>
            <a:ext cx="1524000" cy="137160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2536165" y="3053751"/>
            <a:ext cx="59953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/>
              <a:t>FÖRÄLDRARMÖTE</a:t>
            </a:r>
          </a:p>
          <a:p>
            <a:pPr algn="ctr"/>
            <a:r>
              <a:rPr lang="sv-SE" sz="4800" dirty="0"/>
              <a:t>ALET F01/02</a:t>
            </a:r>
          </a:p>
        </p:txBody>
      </p:sp>
    </p:spTree>
    <p:extLst>
      <p:ext uri="{BB962C8B-B14F-4D97-AF65-F5344CB8AC3E}">
        <p14:creationId xmlns:p14="http://schemas.microsoft.com/office/powerpoint/2010/main" val="234896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130725" y="1112807"/>
            <a:ext cx="6271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 TRUPPEN/STABEN</a:t>
            </a:r>
            <a:r>
              <a:rPr lang="sv-SE" sz="2000" dirty="0"/>
              <a:t>:     23 SPELARE, 2 + 2 LEDARE 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130725" y="2069213"/>
            <a:ext cx="52707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TRÄNINGAR</a:t>
            </a:r>
            <a:r>
              <a:rPr lang="sv-SE" sz="2000" dirty="0"/>
              <a:t>:   TISDAG           18.00-19.30</a:t>
            </a:r>
          </a:p>
          <a:p>
            <a:r>
              <a:rPr lang="sv-SE" sz="2000" dirty="0"/>
              <a:t>                           TORSDAG       18.30-20.00</a:t>
            </a:r>
          </a:p>
          <a:p>
            <a:r>
              <a:rPr lang="sv-SE" sz="2000" dirty="0"/>
              <a:t>                            SÖNDAG         10.30-12.00</a:t>
            </a:r>
          </a:p>
          <a:p>
            <a:endParaRPr lang="sv-SE" sz="2000" dirty="0"/>
          </a:p>
          <a:p>
            <a:r>
              <a:rPr lang="sv-SE" sz="2000" dirty="0"/>
              <a:t>MEDDELA OM JAG INTE KAN TRÄNA (SMS/RING).</a:t>
            </a:r>
          </a:p>
          <a:p>
            <a:r>
              <a:rPr lang="sv-SE" sz="2000" dirty="0"/>
              <a:t>KOM I TID, FÖRBEREDD.</a:t>
            </a:r>
          </a:p>
          <a:p>
            <a:r>
              <a:rPr lang="sv-SE" sz="2000" dirty="0"/>
              <a:t>SE TILL ATT ”BATTERIET” ÄR LADDAT.</a:t>
            </a:r>
          </a:p>
          <a:p>
            <a:endParaRPr lang="sv-SE" sz="2000" dirty="0"/>
          </a:p>
        </p:txBody>
      </p:sp>
      <p:sp>
        <p:nvSpPr>
          <p:cNvPr id="5" name="textruta 4"/>
          <p:cNvSpPr txBox="1"/>
          <p:nvPr/>
        </p:nvSpPr>
        <p:spPr>
          <a:xfrm>
            <a:off x="2061713" y="4623758"/>
            <a:ext cx="6694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MATCHER</a:t>
            </a:r>
            <a:r>
              <a:rPr lang="sv-SE" sz="2000" dirty="0"/>
              <a:t>:  HEMMAMATCHER SÖNDAGAR KL. 11.00.</a:t>
            </a:r>
          </a:p>
          <a:p>
            <a:r>
              <a:rPr lang="sv-SE" sz="2000" dirty="0"/>
              <a:t>                      BORTAMATCHER BENSINPENG 50 KR.</a:t>
            </a:r>
          </a:p>
          <a:p>
            <a:r>
              <a:rPr lang="sv-SE" sz="2000" dirty="0"/>
              <a:t>                      MÅSTE BETALT MEDLEMSAVG. FÖR ATT FÅ SPELA.</a:t>
            </a:r>
          </a:p>
          <a:p>
            <a:r>
              <a:rPr lang="sv-SE" sz="2000" dirty="0"/>
              <a:t>                      INTE LIKA MYCKET SPELTID FÖR ALLA.</a:t>
            </a:r>
          </a:p>
        </p:txBody>
      </p:sp>
    </p:spTree>
    <p:extLst>
      <p:ext uri="{BB962C8B-B14F-4D97-AF65-F5344CB8AC3E}">
        <p14:creationId xmlns:p14="http://schemas.microsoft.com/office/powerpoint/2010/main" val="304601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897813" y="845388"/>
            <a:ext cx="75222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FÖRÄLDRARUPPGIFTER</a:t>
            </a:r>
            <a:r>
              <a:rPr lang="sv-SE" sz="2000" dirty="0"/>
              <a:t>:   FIKA PÅ HEMMAMATCHER.</a:t>
            </a:r>
          </a:p>
          <a:p>
            <a:r>
              <a:rPr lang="sv-SE" sz="2000" dirty="0"/>
              <a:t>                                                KIOSK PÅ A-LAGETS MATCHER.</a:t>
            </a:r>
          </a:p>
          <a:p>
            <a:r>
              <a:rPr lang="sv-SE" sz="2000" dirty="0"/>
              <a:t>                                                PARKERINGSUPPDRAG HBK MATCHER.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897813" y="2389517"/>
            <a:ext cx="79276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LONDONRESA</a:t>
            </a:r>
            <a:r>
              <a:rPr lang="sv-SE" sz="2000" dirty="0"/>
              <a:t>:                    TRÄNINGSPROCENT. </a:t>
            </a:r>
          </a:p>
          <a:p>
            <a:r>
              <a:rPr lang="sv-SE" sz="2000" dirty="0"/>
              <a:t>                                               AVRÄKNINGSSYSTEM.</a:t>
            </a:r>
          </a:p>
          <a:p>
            <a:r>
              <a:rPr lang="sv-SE" sz="2000" dirty="0"/>
              <a:t> </a:t>
            </a:r>
          </a:p>
          <a:p>
            <a:r>
              <a:rPr lang="sv-SE" sz="2000" dirty="0"/>
              <a:t>FÅ IN PENGAR/ JOBB:       BOENDET LAXACUPEN (SÖNDRUMSKOLAN)</a:t>
            </a:r>
          </a:p>
          <a:p>
            <a:r>
              <a:rPr lang="sv-SE" sz="2000" dirty="0"/>
              <a:t>                                              HBK PARKERING</a:t>
            </a:r>
          </a:p>
          <a:p>
            <a:r>
              <a:rPr lang="sv-SE" sz="2000" dirty="0"/>
              <a:t>                                              THOMAS M TAVLA</a:t>
            </a:r>
          </a:p>
          <a:p>
            <a:r>
              <a:rPr lang="sv-SE" sz="2000" dirty="0"/>
              <a:t>		              LOTTER</a:t>
            </a:r>
          </a:p>
          <a:p>
            <a:r>
              <a:rPr lang="sv-SE" sz="2000" dirty="0"/>
              <a:t>			PARKERING ALEVALLEN 22/7</a:t>
            </a:r>
          </a:p>
          <a:p>
            <a:r>
              <a:rPr lang="sv-SE" sz="2000" dirty="0"/>
              <a:t>		              ??????</a:t>
            </a:r>
          </a:p>
          <a:p>
            <a:r>
              <a:rPr lang="sv-SE" sz="2000" dirty="0"/>
              <a:t>                                            </a:t>
            </a:r>
          </a:p>
          <a:p>
            <a:endParaRPr lang="sv-SE" sz="2000" dirty="0"/>
          </a:p>
        </p:txBody>
      </p:sp>
      <p:sp>
        <p:nvSpPr>
          <p:cNvPr id="4" name="textruta 3"/>
          <p:cNvSpPr txBox="1"/>
          <p:nvPr/>
        </p:nvSpPr>
        <p:spPr>
          <a:xfrm>
            <a:off x="2717321" y="5687972"/>
            <a:ext cx="4951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ÖVRIGT/FRÅGOR</a:t>
            </a:r>
          </a:p>
        </p:txBody>
      </p:sp>
    </p:spTree>
    <p:extLst>
      <p:ext uri="{BB962C8B-B14F-4D97-AF65-F5344CB8AC3E}">
        <p14:creationId xmlns:p14="http://schemas.microsoft.com/office/powerpoint/2010/main" val="200082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104181" y="785004"/>
            <a:ext cx="96357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2400" b="1" dirty="0"/>
          </a:p>
          <a:p>
            <a:r>
              <a:rPr lang="sv-SE" sz="2400" b="1" dirty="0"/>
              <a:t>FIKA ALETS IK F 01/02 HEMMAMATCHER</a:t>
            </a:r>
            <a:r>
              <a:rPr lang="sv-SE" sz="2400" dirty="0"/>
              <a:t>:          FÖRÄLDER SOM ANSVARAR:</a:t>
            </a:r>
          </a:p>
          <a:p>
            <a:r>
              <a:rPr lang="sv-SE" sz="2400" dirty="0"/>
              <a:t>7/5	 SNFF   				                     emma </a:t>
            </a:r>
            <a:r>
              <a:rPr lang="sv-SE" sz="2400" dirty="0">
                <a:solidFill>
                  <a:prstClr val="black"/>
                </a:solidFill>
              </a:rPr>
              <a:t>- </a:t>
            </a:r>
            <a:r>
              <a:rPr lang="sv-SE" sz="2400" dirty="0" err="1">
                <a:solidFill>
                  <a:prstClr val="black"/>
                </a:solidFill>
              </a:rPr>
              <a:t>petronella</a:t>
            </a:r>
            <a:endParaRPr lang="sv-SE" sz="2400" dirty="0"/>
          </a:p>
          <a:p>
            <a:r>
              <a:rPr lang="sv-SE" sz="2400" dirty="0"/>
              <a:t>28/ 5	 LILLA TRÄSLÖV				</a:t>
            </a:r>
            <a:r>
              <a:rPr lang="sv-SE" sz="2400" dirty="0" err="1"/>
              <a:t>moa-elin</a:t>
            </a:r>
            <a:r>
              <a:rPr lang="sv-SE" sz="2400" dirty="0"/>
              <a:t> g</a:t>
            </a:r>
          </a:p>
          <a:p>
            <a:r>
              <a:rPr lang="sv-SE" sz="2400" dirty="0"/>
              <a:t>25/6	TORUP/RYDÖ					</a:t>
            </a:r>
            <a:r>
              <a:rPr lang="sv-SE" sz="2400" dirty="0" err="1"/>
              <a:t>ida</a:t>
            </a:r>
            <a:r>
              <a:rPr lang="sv-SE" sz="2400" dirty="0"/>
              <a:t>-ebba</a:t>
            </a:r>
          </a:p>
          <a:p>
            <a:r>
              <a:rPr lang="sv-SE" sz="2400" dirty="0"/>
              <a:t>10/8?	FRILLESÅS					</a:t>
            </a:r>
            <a:r>
              <a:rPr lang="sv-SE" sz="2400" dirty="0" err="1"/>
              <a:t>rebecka</a:t>
            </a:r>
            <a:r>
              <a:rPr lang="sv-SE" sz="2400" dirty="0"/>
              <a:t> - </a:t>
            </a:r>
            <a:r>
              <a:rPr lang="sv-SE" sz="2400" dirty="0" err="1"/>
              <a:t>elvira</a:t>
            </a:r>
            <a:endParaRPr lang="sv-SE" sz="2400" dirty="0"/>
          </a:p>
          <a:p>
            <a:r>
              <a:rPr lang="sv-SE" sz="2400" dirty="0"/>
              <a:t>13/8 	APEL 99					</a:t>
            </a:r>
            <a:r>
              <a:rPr lang="sv-SE" sz="2400" dirty="0" err="1"/>
              <a:t>linn</a:t>
            </a:r>
            <a:r>
              <a:rPr lang="sv-SE" sz="2400" dirty="0"/>
              <a:t> sö - nova</a:t>
            </a:r>
          </a:p>
          <a:p>
            <a:r>
              <a:rPr lang="sv-SE" sz="2400" dirty="0"/>
              <a:t>26/8	FJÄRÅS  (ALETDAGEN)				ledare + spelare</a:t>
            </a:r>
          </a:p>
          <a:p>
            <a:r>
              <a:rPr lang="sv-SE" sz="2400" dirty="0"/>
              <a:t>17/9	TRÄSLÖVSLÄGE				</a:t>
            </a:r>
            <a:r>
              <a:rPr lang="sv-SE" sz="2400" dirty="0" err="1"/>
              <a:t>alexandra</a:t>
            </a:r>
            <a:r>
              <a:rPr lang="sv-SE" sz="2400" dirty="0"/>
              <a:t> e-</a:t>
            </a:r>
            <a:r>
              <a:rPr lang="sv-SE" sz="2400" dirty="0" err="1"/>
              <a:t>linn</a:t>
            </a:r>
            <a:r>
              <a:rPr lang="sv-SE" sz="2400" dirty="0"/>
              <a:t> </a:t>
            </a:r>
            <a:r>
              <a:rPr lang="sv-SE" sz="2400" dirty="0" err="1"/>
              <a:t>sv</a:t>
            </a:r>
            <a:endParaRPr lang="sv-SE" sz="2400" dirty="0"/>
          </a:p>
          <a:p>
            <a:r>
              <a:rPr lang="sv-SE" sz="2400" dirty="0"/>
              <a:t>1/10	GETINGE/SLÖINGE				</a:t>
            </a:r>
            <a:r>
              <a:rPr lang="sv-SE" sz="2400" dirty="0" err="1"/>
              <a:t>madde</a:t>
            </a:r>
            <a:r>
              <a:rPr lang="sv-SE" sz="2400" dirty="0"/>
              <a:t> – </a:t>
            </a:r>
            <a:r>
              <a:rPr lang="sv-SE" sz="2400" dirty="0" err="1"/>
              <a:t>elin</a:t>
            </a:r>
            <a:r>
              <a:rPr lang="sv-SE" sz="2400" dirty="0"/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108292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207698" y="983411"/>
            <a:ext cx="10524227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PARKERING HBK- HEMMAMATCHER:		ANSVARIG FÖRÄLDER:</a:t>
            </a:r>
          </a:p>
          <a:p>
            <a:r>
              <a:rPr lang="sv-SE" sz="2400" dirty="0"/>
              <a:t>27/4	DJURGÅRDEN					</a:t>
            </a:r>
            <a:r>
              <a:rPr lang="sv-SE" sz="2400" dirty="0" err="1"/>
              <a:t>ida</a:t>
            </a:r>
            <a:r>
              <a:rPr lang="sv-SE" sz="2400" dirty="0"/>
              <a:t>				</a:t>
            </a:r>
          </a:p>
          <a:p>
            <a:r>
              <a:rPr lang="sv-SE" sz="2400" dirty="0"/>
              <a:t>6/5	AIK						</a:t>
            </a:r>
            <a:r>
              <a:rPr lang="sv-SE" sz="2400" dirty="0" err="1"/>
              <a:t>petronella</a:t>
            </a:r>
            <a:r>
              <a:rPr lang="sv-SE" sz="2400" dirty="0"/>
              <a:t>- emma a</a:t>
            </a:r>
          </a:p>
          <a:p>
            <a:r>
              <a:rPr lang="sv-SE" sz="2400" dirty="0"/>
              <a:t>14/5	HAMMARBY					</a:t>
            </a:r>
            <a:r>
              <a:rPr lang="sv-SE" sz="2400" dirty="0" err="1"/>
              <a:t>linn</a:t>
            </a:r>
            <a:r>
              <a:rPr lang="sv-SE" sz="2400" dirty="0"/>
              <a:t> sö</a:t>
            </a:r>
          </a:p>
          <a:p>
            <a:r>
              <a:rPr lang="sv-SE" sz="2400" dirty="0"/>
              <a:t>20/5	ÖREBRO					</a:t>
            </a:r>
            <a:r>
              <a:rPr lang="sv-SE" sz="2400" dirty="0" err="1"/>
              <a:t>elin</a:t>
            </a:r>
            <a:r>
              <a:rPr lang="sv-SE" sz="2400" dirty="0"/>
              <a:t> a-</a:t>
            </a:r>
            <a:r>
              <a:rPr lang="sv-SE" sz="2400" dirty="0" err="1"/>
              <a:t>wallanders</a:t>
            </a:r>
            <a:r>
              <a:rPr lang="sv-SE" sz="2400" dirty="0"/>
              <a:t> - ebba</a:t>
            </a:r>
          </a:p>
          <a:p>
            <a:r>
              <a:rPr lang="sv-SE" sz="2400" dirty="0"/>
              <a:t>1/7	ELFSBORG					</a:t>
            </a:r>
            <a:r>
              <a:rPr lang="sv-SE" sz="2400" dirty="0" err="1"/>
              <a:t>madde</a:t>
            </a:r>
            <a:r>
              <a:rPr lang="sv-SE" sz="2400" dirty="0"/>
              <a:t> - </a:t>
            </a:r>
            <a:r>
              <a:rPr lang="sv-SE" sz="2400" dirty="0" err="1"/>
              <a:t>filippa</a:t>
            </a:r>
            <a:endParaRPr lang="sv-SE" sz="2400" dirty="0"/>
          </a:p>
          <a:p>
            <a:r>
              <a:rPr lang="sv-SE" sz="2400" dirty="0"/>
              <a:t>22/7	SUNDSVALL					</a:t>
            </a:r>
            <a:r>
              <a:rPr lang="sv-SE" sz="2400" dirty="0" err="1"/>
              <a:t>linn</a:t>
            </a:r>
            <a:r>
              <a:rPr lang="sv-SE" sz="2400" dirty="0"/>
              <a:t> sv. -</a:t>
            </a:r>
            <a:r>
              <a:rPr lang="sv-SE" sz="2400" dirty="0" err="1"/>
              <a:t>elvira</a:t>
            </a:r>
            <a:endParaRPr lang="sv-SE" sz="2400" dirty="0"/>
          </a:p>
          <a:p>
            <a:r>
              <a:rPr lang="sv-SE" sz="2400" dirty="0"/>
              <a:t>5/8	JÖNKÖPING SÖDRA				nova - </a:t>
            </a:r>
            <a:r>
              <a:rPr lang="sv-SE" sz="2400" dirty="0" err="1"/>
              <a:t>moa</a:t>
            </a:r>
            <a:endParaRPr lang="sv-SE" sz="2400" dirty="0"/>
          </a:p>
          <a:p>
            <a:r>
              <a:rPr lang="sv-SE" sz="2400" dirty="0"/>
              <a:t>12/8	SIRIUS						</a:t>
            </a:r>
            <a:r>
              <a:rPr lang="sv-SE" sz="2400" dirty="0" err="1"/>
              <a:t>benita</a:t>
            </a:r>
            <a:r>
              <a:rPr lang="sv-SE" sz="2400" dirty="0"/>
              <a:t> - </a:t>
            </a:r>
            <a:r>
              <a:rPr lang="sv-SE" sz="2400" dirty="0" err="1"/>
              <a:t>jasse</a:t>
            </a:r>
            <a:endParaRPr lang="sv-SE" sz="2400" dirty="0"/>
          </a:p>
          <a:p>
            <a:r>
              <a:rPr lang="sv-SE" sz="2400" dirty="0"/>
              <a:t>10/9	HÄCKEN 	 				</a:t>
            </a:r>
            <a:r>
              <a:rPr lang="sv-SE" sz="2400" dirty="0" err="1"/>
              <a:t>alexandra</a:t>
            </a:r>
            <a:r>
              <a:rPr lang="sv-SE" sz="2400" dirty="0"/>
              <a:t> e - </a:t>
            </a:r>
            <a:r>
              <a:rPr lang="sv-SE" sz="2400" dirty="0" err="1"/>
              <a:t>moa</a:t>
            </a:r>
            <a:endParaRPr lang="sv-SE" sz="2400" dirty="0"/>
          </a:p>
          <a:p>
            <a:pPr lvl="0"/>
            <a:r>
              <a:rPr lang="sv-SE" sz="2400" dirty="0"/>
              <a:t>20/9	KALMAR </a:t>
            </a:r>
            <a:r>
              <a:rPr lang="sv-SE" sz="2400" dirty="0">
                <a:solidFill>
                  <a:prstClr val="black"/>
                </a:solidFill>
              </a:rPr>
              <a:t>					</a:t>
            </a:r>
            <a:r>
              <a:rPr lang="sv-SE" sz="2400" dirty="0" err="1">
                <a:solidFill>
                  <a:prstClr val="black"/>
                </a:solidFill>
              </a:rPr>
              <a:t>elin</a:t>
            </a:r>
            <a:r>
              <a:rPr lang="sv-SE" sz="2400" dirty="0">
                <a:solidFill>
                  <a:prstClr val="black"/>
                </a:solidFill>
              </a:rPr>
              <a:t> g- </a:t>
            </a:r>
            <a:r>
              <a:rPr lang="sv-SE" sz="2400" dirty="0" err="1">
                <a:solidFill>
                  <a:prstClr val="black"/>
                </a:solidFill>
              </a:rPr>
              <a:t>anja</a:t>
            </a:r>
            <a:endParaRPr lang="sv-SE" sz="2400" dirty="0">
              <a:solidFill>
                <a:prstClr val="black"/>
              </a:solidFill>
            </a:endParaRPr>
          </a:p>
          <a:p>
            <a:pPr lvl="0"/>
            <a:r>
              <a:rPr lang="sv-SE" sz="2400" dirty="0">
                <a:solidFill>
                  <a:prstClr val="black"/>
                </a:solidFill>
              </a:rPr>
              <a:t>23/9	NORRKÖPING 					</a:t>
            </a:r>
            <a:r>
              <a:rPr lang="sv-SE" sz="2400" dirty="0" err="1">
                <a:solidFill>
                  <a:prstClr val="black"/>
                </a:solidFill>
              </a:rPr>
              <a:t>petronella</a:t>
            </a:r>
            <a:r>
              <a:rPr lang="sv-SE" sz="2400" dirty="0">
                <a:solidFill>
                  <a:prstClr val="black"/>
                </a:solidFill>
              </a:rPr>
              <a:t>- </a:t>
            </a:r>
            <a:r>
              <a:rPr lang="sv-SE" sz="2400" dirty="0" err="1">
                <a:solidFill>
                  <a:prstClr val="black"/>
                </a:solidFill>
              </a:rPr>
              <a:t>moa</a:t>
            </a:r>
            <a:endParaRPr lang="sv-SE" sz="2400" dirty="0">
              <a:solidFill>
                <a:prstClr val="black"/>
              </a:solidFill>
            </a:endParaRPr>
          </a:p>
          <a:p>
            <a:pPr lvl="0"/>
            <a:r>
              <a:rPr lang="sv-SE" sz="2400" dirty="0">
                <a:solidFill>
                  <a:prstClr val="black"/>
                </a:solidFill>
              </a:rPr>
              <a:t>14/10	GÖTEBORG 					ebba-</a:t>
            </a:r>
            <a:r>
              <a:rPr lang="sv-SE" sz="2400" dirty="0" err="1">
                <a:solidFill>
                  <a:prstClr val="black"/>
                </a:solidFill>
              </a:rPr>
              <a:t>alex</a:t>
            </a:r>
            <a:r>
              <a:rPr lang="sv-SE" sz="2400" dirty="0">
                <a:solidFill>
                  <a:prstClr val="black"/>
                </a:solidFill>
              </a:rPr>
              <a:t> w</a:t>
            </a:r>
          </a:p>
          <a:p>
            <a:pPr lvl="0"/>
            <a:r>
              <a:rPr lang="sv-SE" sz="2400" dirty="0">
                <a:solidFill>
                  <a:prstClr val="black"/>
                </a:solidFill>
              </a:rPr>
              <a:t>28/10	AFC UNITED </a:t>
            </a:r>
            <a:r>
              <a:rPr lang="sv-SE" sz="2400">
                <a:solidFill>
                  <a:prstClr val="black"/>
                </a:solidFill>
              </a:rPr>
              <a:t>					asta</a:t>
            </a:r>
            <a:r>
              <a:rPr lang="sv-SE" sz="2400" dirty="0">
                <a:solidFill>
                  <a:prstClr val="black"/>
                </a:solidFill>
              </a:rPr>
              <a:t> - nova</a:t>
            </a:r>
          </a:p>
          <a:p>
            <a:pPr lvl="0"/>
            <a:r>
              <a:rPr lang="sv-SE" dirty="0">
                <a:solidFill>
                  <a:prstClr val="black"/>
                </a:solidFill>
              </a:rPr>
              <a:t>(LENNART OCH NIKLAS HAR STÅTT DE TVÅ FÖRSTA HEMMAMATCHERNA)</a:t>
            </a:r>
          </a:p>
          <a:p>
            <a:endParaRPr lang="sv-SE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70331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2087591" y="431321"/>
            <a:ext cx="92820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KIOSK A-LAGETS HEMMAMATCHER:		ANSVARIG FÖRÄLDER:</a:t>
            </a:r>
          </a:p>
          <a:p>
            <a:r>
              <a:rPr lang="sv-SE" sz="2400" dirty="0"/>
              <a:t>14/4 	OSKARSTRÖM				TOBIAS O</a:t>
            </a:r>
          </a:p>
          <a:p>
            <a:r>
              <a:rPr lang="sv-SE" sz="2400" dirty="0"/>
              <a:t>28/4	HARPLINGE				</a:t>
            </a:r>
            <a:r>
              <a:rPr lang="sv-SE" sz="2400" dirty="0" err="1"/>
              <a:t>rebecka</a:t>
            </a:r>
            <a:r>
              <a:rPr lang="sv-SE" sz="2400" dirty="0"/>
              <a:t> - ebba</a:t>
            </a:r>
          </a:p>
          <a:p>
            <a:r>
              <a:rPr lang="sv-SE" sz="2400" dirty="0"/>
              <a:t>12/5	VAPNÖ					</a:t>
            </a:r>
            <a:r>
              <a:rPr lang="sv-SE" sz="2400" dirty="0" err="1"/>
              <a:t>petronella</a:t>
            </a:r>
            <a:r>
              <a:rPr lang="sv-SE" sz="2400" dirty="0"/>
              <a:t>-emma a</a:t>
            </a:r>
          </a:p>
          <a:p>
            <a:r>
              <a:rPr lang="sv-SE" sz="2400" dirty="0"/>
              <a:t>24/5	TRÖNNINGE				nova-</a:t>
            </a:r>
            <a:r>
              <a:rPr lang="sv-SE" sz="2400" dirty="0" err="1"/>
              <a:t>linn</a:t>
            </a:r>
            <a:r>
              <a:rPr lang="sv-SE" sz="2400" dirty="0"/>
              <a:t> sö</a:t>
            </a:r>
          </a:p>
          <a:p>
            <a:r>
              <a:rPr lang="sv-SE" sz="2400" dirty="0"/>
              <a:t>9/6	LIDHULT				</a:t>
            </a:r>
            <a:r>
              <a:rPr lang="sv-SE" sz="2400" dirty="0" err="1"/>
              <a:t>alex</a:t>
            </a:r>
            <a:r>
              <a:rPr lang="sv-SE" sz="2400" dirty="0"/>
              <a:t> e</a:t>
            </a:r>
          </a:p>
          <a:p>
            <a:r>
              <a:rPr lang="sv-SE" sz="2400" dirty="0"/>
              <a:t>16/6	SLÖINGE				</a:t>
            </a:r>
            <a:r>
              <a:rPr lang="sv-SE" sz="2400" dirty="0" err="1"/>
              <a:t>linn</a:t>
            </a:r>
            <a:r>
              <a:rPr lang="sv-SE" sz="2400" dirty="0"/>
              <a:t> sö</a:t>
            </a:r>
          </a:p>
          <a:p>
            <a:r>
              <a:rPr lang="sv-SE" sz="2400" dirty="0"/>
              <a:t>1/8	ASTRIO					</a:t>
            </a:r>
            <a:r>
              <a:rPr lang="sv-SE" sz="2400" dirty="0" err="1"/>
              <a:t>linn</a:t>
            </a:r>
            <a:r>
              <a:rPr lang="sv-SE" sz="2400" dirty="0"/>
              <a:t> </a:t>
            </a:r>
            <a:r>
              <a:rPr lang="sv-SE" sz="2400" dirty="0" err="1"/>
              <a:t>sv</a:t>
            </a:r>
            <a:r>
              <a:rPr lang="sv-SE" sz="2400" dirty="0"/>
              <a:t> - </a:t>
            </a:r>
            <a:r>
              <a:rPr lang="sv-SE" sz="2400" dirty="0" err="1"/>
              <a:t>anja</a:t>
            </a:r>
            <a:endParaRPr lang="sv-SE" sz="2400" dirty="0"/>
          </a:p>
          <a:p>
            <a:r>
              <a:rPr lang="sv-SE" sz="2400" dirty="0"/>
              <a:t>11/8	HASSLÖV				</a:t>
            </a:r>
            <a:r>
              <a:rPr lang="sv-SE" sz="2400" dirty="0" err="1"/>
              <a:t>elvira</a:t>
            </a:r>
            <a:r>
              <a:rPr lang="sv-SE" sz="2400" dirty="0"/>
              <a:t> - nova</a:t>
            </a:r>
          </a:p>
          <a:p>
            <a:r>
              <a:rPr lang="sv-SE" sz="2400" dirty="0"/>
              <a:t>26/8	LILLA TJÄRBY				</a:t>
            </a:r>
            <a:r>
              <a:rPr lang="sv-SE" sz="2400" dirty="0" err="1"/>
              <a:t>madde</a:t>
            </a:r>
            <a:r>
              <a:rPr lang="sv-SE" sz="2400" dirty="0"/>
              <a:t> - </a:t>
            </a:r>
            <a:r>
              <a:rPr lang="sv-SE" sz="2400" dirty="0" err="1"/>
              <a:t>filippa</a:t>
            </a:r>
            <a:endParaRPr lang="sv-SE" sz="2400" dirty="0"/>
          </a:p>
          <a:p>
            <a:r>
              <a:rPr lang="sv-SE" sz="2400" dirty="0"/>
              <a:t>8/9	SIMLÅNGSDALEN			nova- </a:t>
            </a:r>
            <a:r>
              <a:rPr lang="sv-SE" sz="2400" dirty="0" err="1"/>
              <a:t>elin</a:t>
            </a:r>
            <a:r>
              <a:rPr lang="sv-SE" sz="2400" dirty="0"/>
              <a:t> g</a:t>
            </a:r>
          </a:p>
          <a:p>
            <a:r>
              <a:rPr lang="sv-SE" sz="2400" dirty="0"/>
              <a:t>30/9	RÄNNESLÖV				</a:t>
            </a:r>
            <a:r>
              <a:rPr lang="sv-SE" sz="2400" dirty="0" err="1"/>
              <a:t>petronella</a:t>
            </a:r>
            <a:r>
              <a:rPr lang="sv-SE" sz="2400" dirty="0"/>
              <a:t> - </a:t>
            </a:r>
            <a:r>
              <a:rPr lang="sv-SE" sz="2400" dirty="0" err="1"/>
              <a:t>asta</a:t>
            </a: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340643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525486" y="1097280"/>
            <a:ext cx="6740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/>
              <a:t>BOENDE SÖNDRUMSKOLAN LAXACUPEN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645920" y="2438400"/>
            <a:ext cx="88130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TORSDAG 27/7 	KL. 7.00 -14.00		LEDARE + SPELARE</a:t>
            </a:r>
          </a:p>
          <a:p>
            <a:r>
              <a:rPr lang="sv-SE" dirty="0"/>
              <a:t>		KL. 14.00- 22.00		 LEDARE + SPELARE</a:t>
            </a:r>
          </a:p>
          <a:p>
            <a:r>
              <a:rPr lang="sv-SE" dirty="0"/>
              <a:t>TORD/FRE	KL. 22.00- 8.00		Filippa</a:t>
            </a:r>
          </a:p>
          <a:p>
            <a:r>
              <a:rPr lang="sv-SE" dirty="0"/>
              <a:t>FREDAG 28/7	KL. 8.00- 14.00		 LEDARE + SPELARE</a:t>
            </a:r>
          </a:p>
          <a:p>
            <a:r>
              <a:rPr lang="sv-SE" dirty="0"/>
              <a:t>		KL. 14.00- 22.00		 Alexandra e  + SPELARE </a:t>
            </a:r>
          </a:p>
          <a:p>
            <a:r>
              <a:rPr lang="sv-SE" dirty="0"/>
              <a:t>FRE/LÖR		KL. 22.00- 8.00</a:t>
            </a:r>
          </a:p>
          <a:p>
            <a:r>
              <a:rPr lang="sv-SE" dirty="0"/>
              <a:t>LÖRDAG 29/7	KL. 8.00- 14.00		 LEDARE + SPELARE</a:t>
            </a:r>
          </a:p>
          <a:p>
            <a:r>
              <a:rPr lang="sv-SE" dirty="0"/>
              <a:t>		KL. 14.00- 22.00		 LEDARE + SPELARE</a:t>
            </a:r>
          </a:p>
          <a:p>
            <a:r>
              <a:rPr lang="sv-SE" dirty="0"/>
              <a:t>LÖR/SÖN		KL. 22.00- 8.00</a:t>
            </a:r>
          </a:p>
          <a:p>
            <a:r>
              <a:rPr lang="sv-SE" dirty="0"/>
              <a:t>SÖNDAG 30/7	KL. 8.00- 10.00		LEDARE</a:t>
            </a:r>
          </a:p>
        </p:txBody>
      </p:sp>
    </p:spTree>
    <p:extLst>
      <p:ext uri="{BB962C8B-B14F-4D97-AF65-F5344CB8AC3E}">
        <p14:creationId xmlns:p14="http://schemas.microsoft.com/office/powerpoint/2010/main" val="32637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932" y="2380890"/>
            <a:ext cx="3623095" cy="3260786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3001992" y="819509"/>
            <a:ext cx="5218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6000" dirty="0"/>
              <a:t>TACK FÖR IDAG</a:t>
            </a:r>
          </a:p>
        </p:txBody>
      </p:sp>
    </p:spTree>
    <p:extLst>
      <p:ext uri="{BB962C8B-B14F-4D97-AF65-F5344CB8AC3E}">
        <p14:creationId xmlns:p14="http://schemas.microsoft.com/office/powerpoint/2010/main" val="312347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8678</TotalTime>
  <Words>157</Words>
  <Application>Microsoft Office PowerPoint</Application>
  <PresentationFormat>Bredbild</PresentationFormat>
  <Paragraphs>77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Halmstads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Niklas Eliasson</dc:creator>
  <cp:lastModifiedBy>TV Dator</cp:lastModifiedBy>
  <cp:revision>34</cp:revision>
  <cp:lastPrinted>2017-04-26T12:59:51Z</cp:lastPrinted>
  <dcterms:created xsi:type="dcterms:W3CDTF">2017-04-21T07:37:25Z</dcterms:created>
  <dcterms:modified xsi:type="dcterms:W3CDTF">2017-09-03T11:33:02Z</dcterms:modified>
</cp:coreProperties>
</file>