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</p:sldIdLst>
  <p:sldSz cx="12192000" cy="6858000"/>
  <p:notesSz cx="7104063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62A4CA8-7EA7-47C7-A806-3BDF5BA477D1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18CD0104-EAEF-4F66-B39D-DAD97A6528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2704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CD0104-EAEF-4F66-B39D-DAD97A6528C8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787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65132DC-8372-19CD-342E-B3855E925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30A14B-5D3C-2E98-F244-31864A03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9A5C30-A705-BE43-E719-9EC0E602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FB78EB08-367D-BA03-3D12-1A8E1BBCBB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423467"/>
            <a:ext cx="3872948" cy="377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96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737600-81BF-D76C-CE88-E5B02079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F67CE84-F34E-1DA9-4D8A-D06B89405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518AE8-2F0E-F08F-B890-11EDA2C81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673C76F-0767-873B-E264-756394470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5E41CEB-E6DE-23AD-19CE-1123BC58C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920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6D17DA3-CDF6-A7D8-E9A4-176B525DA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555D72F-36A1-D8FF-9910-53B47EC80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17F5BA-D715-093B-CE5C-DD5B5602C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CAF55B-7BC8-098E-E67E-3868A97B5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556E19-4C14-83D2-994C-B95E165FA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7699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C8D79F-979A-BBE8-C61A-73C2F3E53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131E5F-59F3-9156-227C-A0A9000CC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D768EA-D7EC-B89B-2744-20902FA91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1DD0BA-A753-3797-D33F-19C590C4D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ABDD9D-C9BA-1E6D-4825-981E8638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92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81091E-4AA9-3B6A-0DDB-F78D77058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36D57A-3238-5F5A-E5CD-B9824BD44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7AC8F3-16C9-C051-A533-6F17F509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3B0F79-7B94-FDAA-22E1-7C911F82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28D075-F88F-339C-878A-4B2812D5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6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6CF0DA-874E-D424-0B3A-75E5863FD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1EF496-2C8E-5CF9-DA08-27F08A01D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E4D69F-E508-6900-FC26-0DD4C1559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7314D64-DD2C-871F-B20A-A3083104A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0177B3F-1FBD-B3C3-513E-BFF7D0064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6A26F7-9B90-B966-8D99-D0C6E7C38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37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466E76-1031-0A72-164C-7442796E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C946A16-3554-7B18-3CED-9FE0845B0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0A58BCB-7B11-BB60-B88F-D770CF57F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1830BE4-B3BC-DACA-18C1-C301FC282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EE81415-E8C1-9A26-480A-1AABC8D51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8E7A1B3-76F5-2107-F875-CA71C02E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BF9C6EF-1F75-664F-DB6E-4D35515D3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588BF9F-DC59-1649-B43F-BC9898D3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44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FF208D-4967-45CC-C24A-1C8B61E59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A45858E-CDA2-57C4-EA19-436D167F4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0E15BD-6C61-A689-10FA-5802B4A7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BE4369A-A454-2725-036C-9290FE840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5943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12615DE-40BF-89BF-23D5-BF4CDA3B2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5024DF5-3E56-44E6-B41D-40F042A89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8A3ECF0-AC0C-DC2C-B017-77269F4E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417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F68E82-DED1-864B-C892-54A969477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B7170A-5F2F-8F59-F16D-F33376A55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CFD09A-0E8A-8AA6-0507-EE4D341F7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0DE803-F9DF-8B6E-C88A-A38B1B83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2E6AA8-0628-B362-10F3-339D5C00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1465885-0CC6-6E9C-7F7E-A6102814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234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CFF3CD-64A4-0500-7AB9-EA58735B6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7FD8C95-2211-65C3-19F0-5B0B1C134D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33E30A-D4B4-26D7-5E67-418CDC99B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F73CCD-CB6E-4641-F284-C75DB6C96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6FC00F1-5F14-3124-295B-85459076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A36146-17A8-EDF0-93AA-08EA0C29A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8162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5C8D45C-F8DB-8CC2-E3DB-AEB178FA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5E99D2-42DF-7952-69A8-827601875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6DDBFE-39E8-E029-04FA-6A2C228A7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63A4AD-C9AD-4511-AFF2-FE5E96D03A52}" type="datetimeFigureOut">
              <a:rPr lang="sv-SE" smtClean="0"/>
              <a:t>2026-03-31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319B73-A274-1C4D-8719-0F1BC1F00B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BEFDF6-6F42-A692-C913-1E6832945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B9D5A6-71E6-4FE3-B5FA-1AEB015DB3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073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7FD03-7B06-52F0-80DD-EB209F169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265B4D4E-3CD4-092F-1A00-A163FB932715}"/>
              </a:ext>
            </a:extLst>
          </p:cNvPr>
          <p:cNvSpPr txBox="1"/>
          <p:nvPr/>
        </p:nvSpPr>
        <p:spPr>
          <a:xfrm>
            <a:off x="440268" y="863600"/>
            <a:ext cx="102107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RF – (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Sv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FF) – Idrott Online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Sv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FF –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laget.se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Kommunen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Rbok</a:t>
            </a:r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Digitala lagkassan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413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5DE00-F126-0DF0-58B6-E6E2B197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038A2685-ECA9-B1DD-A155-B215D6ADDB56}"/>
              </a:ext>
            </a:extLst>
          </p:cNvPr>
          <p:cNvSpPr txBox="1"/>
          <p:nvPr/>
        </p:nvSpPr>
        <p:spPr>
          <a:xfrm>
            <a:off x="440268" y="863600"/>
            <a:ext cx="102107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RF – (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Sv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FF) – Idrott Online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OBS! Skall läggas ner  och ersättas av ”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Idrottsarenan ”under 2026</a:t>
            </a:r>
          </a:p>
          <a:p>
            <a:endParaRPr lang="sv-SE" sz="2400" b="1" u="sng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Ansökan om LOK-stöd sker till kommunen och till RF, </a:t>
            </a:r>
            <a:b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</a:b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viktigt att klubben lär sig detta system inför hösten.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Här anges klubbens styrelsemedlemmar, firmatecknare och det finns även ett medlemsregister som (antagligen) är kopplat till LOK-stödet.</a:t>
            </a:r>
          </a:p>
        </p:txBody>
      </p:sp>
    </p:spTree>
    <p:extLst>
      <p:ext uri="{BB962C8B-B14F-4D97-AF65-F5344CB8AC3E}">
        <p14:creationId xmlns:p14="http://schemas.microsoft.com/office/powerpoint/2010/main" val="2520694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B4DF6-7652-3704-8A4F-869A4C436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2EC57A93-61A1-8CAE-9824-19590335E00E}"/>
              </a:ext>
            </a:extLst>
          </p:cNvPr>
          <p:cNvSpPr txBox="1"/>
          <p:nvPr/>
        </p:nvSpPr>
        <p:spPr>
          <a:xfrm>
            <a:off x="372535" y="287867"/>
            <a:ext cx="1085426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Sv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FF – Skånes FF – FOGIS</a:t>
            </a: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Fotbollens Gemensamma Informationssystem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Alla spelare från 9 år (f 2015) </a:t>
            </a:r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ska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vara registrerade i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 Krav 1 jan 2026. Laget ansvarar själv för att </a:t>
            </a:r>
          </a:p>
          <a:p>
            <a:pPr marL="457200" indent="-457200">
              <a:buAutoNum type="arabicPeriod"/>
            </a:pP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ta in underskrift på särskild blankett och </a:t>
            </a:r>
          </a:p>
          <a:p>
            <a:pPr marL="457200" indent="-457200">
              <a:buAutoNum type="arabicPeriod"/>
            </a:pP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lägga in spelaren i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 Förutsättning är att medlemsavgift är betald!</a:t>
            </a:r>
          </a:p>
          <a:p>
            <a:pPr marL="457200" indent="-457200">
              <a:buAutoNum type="arabicPeriod"/>
            </a:pP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Nya spelare 15 år och uppåt måste genomgå övergång eller frimånad. </a:t>
            </a:r>
            <a:b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</a:b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För yngre gäller spelterminer, 3 per år, annars fritt att lägga in i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457200" indent="-457200">
              <a:buAutoNum type="arabicPeriod"/>
            </a:pPr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I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ligger alla seriematcher av förbundet och lagens trupper måste vara inlagda. Ledare gör laguppställning inför varje match vilket går bra att göra i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appen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Min Fotboll som är länkad till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</a:t>
            </a:r>
          </a:p>
          <a:p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används också för utbildningar av ledare, spelare (STU) och domare.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96D8D73-A095-38C8-468E-4AAA910A0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0542" y="1182218"/>
            <a:ext cx="2940769" cy="748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09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3D65C-DCB9-E1B7-CE69-F46131454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78B87FC1-2BBA-C46F-1C38-36776EEB04D6}"/>
              </a:ext>
            </a:extLst>
          </p:cNvPr>
          <p:cNvSpPr txBox="1"/>
          <p:nvPr/>
        </p:nvSpPr>
        <p:spPr>
          <a:xfrm>
            <a:off x="351367" y="355600"/>
            <a:ext cx="1184063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laget.se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Övergripande klubbsida respektive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Lagsidor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(1 per lag)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u="sng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Lagsidorna</a:t>
            </a:r>
            <a:endParaRPr lang="sv-SE" sz="2400" b="1" u="sng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Spelare och ledare läggs in med personnr, vårdnadshavare med e-post &amp;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mobnr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Låt spelare provträna 2-3 ggr innan de läggs in. Undviker onödig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admin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Träningar, matcher och aktiviteter läggs in, kallelse och närvaro.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Matcher läggs in genom att importera serie – koppling till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Fogis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 Cup kan skapas.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LOK-stöd söks med närvarorapporteringen, mkt viktigt.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Betald medlemsavgift kan ses för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admin</a:t>
            </a:r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Matchkläder ska läggas in med nr på alla spelare laget.se. Underlättar insamling!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Utskick via epost eller sms – använd funktion undergrupper!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Tipsa föräldrar om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appen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– kontaktboken.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CC3A263-633D-21E4-E1CD-D905AF298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169" y="978729"/>
            <a:ext cx="1005927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32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896C8-45EE-5678-06D8-CE003A0B7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ED05F6AC-2995-0FBF-222A-C3222346F730}"/>
              </a:ext>
            </a:extLst>
          </p:cNvPr>
          <p:cNvSpPr txBox="1"/>
          <p:nvPr/>
        </p:nvSpPr>
        <p:spPr>
          <a:xfrm>
            <a:off x="351367" y="355600"/>
            <a:ext cx="1184063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laget.se -  Övergripande klubbsida Åhus IF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Ledare läggs in som medlemmar här för tillgång till dokument mm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Styrelsemedlemmar och stödmedlemmar ingår i denna ”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lagsida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Stadgarna finns under klubbens medlemsdokument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Ekonomifunktion – fakturering av medlemsavgifter sker här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Sponsorer kan läggas upp med loggor mm. Bra för kontinuiteten att hålla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ajour</a:t>
            </a:r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u="sng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Klubbadmin</a:t>
            </a:r>
            <a:r>
              <a:rPr lang="sv-SE" sz="2400" b="1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– övergripande medlemsliggare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Alla som är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reggade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i lagen finns här och tas ej bort om spelaren tas bort från lag.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Aktivitet kan skapas på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lagsidan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och sedan kan kallelse gå ut via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klubbadmin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Sökbara filter med roller, ålder, undergrupper, medlemskap ja/nej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Attribut kan läggas till för att hålla ordning på t ex nycklar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etc</a:t>
            </a:r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Alla ledare ska uppvisa intyg från belastningsregistret – uppföljning sker här.</a:t>
            </a: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Personuppgifter som ska hållas </a:t>
            </a:r>
            <a:r>
              <a:rPr lang="sv-SE" sz="2400" b="1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ajour</a:t>
            </a:r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löpande!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DF0B87A-0615-A894-1518-D86919B181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7169" y="978729"/>
            <a:ext cx="1005927" cy="39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48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7F90C-0DAB-7BDA-0D54-A1BD314E7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07F2FB27-B236-A0A7-A946-EC781DCBF416}"/>
              </a:ext>
            </a:extLst>
          </p:cNvPr>
          <p:cNvSpPr txBox="1"/>
          <p:nvPr/>
        </p:nvSpPr>
        <p:spPr>
          <a:xfrm>
            <a:off x="440268" y="863600"/>
            <a:ext cx="1021079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</a:t>
            </a:r>
          </a:p>
          <a:p>
            <a:endParaRPr lang="sv-SE" sz="2400" b="1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b="1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Digitala lagkassan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Laget disponerar själva pengarna men det är formellt sett klubbens pengar som också tas upp i årsredovisningen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Hantering av medlemmar sköts av respektive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lagkassör</a:t>
            </a:r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Enkelt att samla in pengar med avier till laget. 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Kiosk vid match: Skriv ut QR-kod för kiosken. Efter vår och höst gör </a:t>
            </a:r>
            <a:r>
              <a:rPr lang="sv-SE" sz="2400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lagkassör</a:t>
            </a:r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sammanställning om hur mycket klubbkassören ska föra över till klubbkassan från lagkassan. Lagen behåller 25% av omsättningen.</a:t>
            </a:r>
          </a:p>
          <a:p>
            <a:endParaRPr lang="sv-SE" sz="2400" dirty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r>
              <a:rPr lang="sv-SE" sz="2400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Jakob Dahl är kontaktperson på supporten 072-500 00 49</a:t>
            </a:r>
          </a:p>
        </p:txBody>
      </p:sp>
    </p:spTree>
    <p:extLst>
      <p:ext uri="{BB962C8B-B14F-4D97-AF65-F5344CB8AC3E}">
        <p14:creationId xmlns:p14="http://schemas.microsoft.com/office/powerpoint/2010/main" val="570200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3C00D-4581-D93B-BD19-16D7879DF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22EA03EA-1315-EEF5-AEBC-AFC8678A8A9B}"/>
              </a:ext>
            </a:extLst>
          </p:cNvPr>
          <p:cNvSpPr txBox="1"/>
          <p:nvPr/>
        </p:nvSpPr>
        <p:spPr>
          <a:xfrm>
            <a:off x="728134" y="440266"/>
            <a:ext cx="10930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 – Rutinflöde när spelare slutar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C43370C4-6ABB-52ED-EBC6-70DCC4B780CB}"/>
              </a:ext>
            </a:extLst>
          </p:cNvPr>
          <p:cNvSpPr txBox="1"/>
          <p:nvPr/>
        </p:nvSpPr>
        <p:spPr>
          <a:xfrm>
            <a:off x="859365" y="1414379"/>
            <a:ext cx="1041400" cy="646331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Spelare slutar.</a:t>
            </a:r>
          </a:p>
        </p:txBody>
      </p:sp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53C925CA-0729-A29A-B77D-6ACE5F8F7239}"/>
              </a:ext>
            </a:extLst>
          </p:cNvPr>
          <p:cNvCxnSpPr>
            <a:cxnSpLocks/>
            <a:stCxn id="2" idx="3"/>
          </p:cNvCxnSpPr>
          <p:nvPr/>
        </p:nvCxnSpPr>
        <p:spPr>
          <a:xfrm>
            <a:off x="1900765" y="1737545"/>
            <a:ext cx="685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F929403E-EFC2-9CC3-BB97-8C53FB0E0472}"/>
              </a:ext>
            </a:extLst>
          </p:cNvPr>
          <p:cNvSpPr txBox="1"/>
          <p:nvPr/>
        </p:nvSpPr>
        <p:spPr>
          <a:xfrm>
            <a:off x="5858948" y="1425424"/>
            <a:ext cx="2201334" cy="646331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Ledare samlar in matchkläder.</a:t>
            </a:r>
          </a:p>
        </p:txBody>
      </p:sp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id="{EC8F7826-A2F3-CB87-6B93-19653E05F345}"/>
              </a:ext>
            </a:extLst>
          </p:cNvPr>
          <p:cNvCxnSpPr>
            <a:cxnSpLocks/>
            <a:stCxn id="28" idx="3"/>
            <a:endCxn id="8" idx="1"/>
          </p:cNvCxnSpPr>
          <p:nvPr/>
        </p:nvCxnSpPr>
        <p:spPr>
          <a:xfrm>
            <a:off x="5304369" y="1748590"/>
            <a:ext cx="55457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textruta 10">
            <a:extLst>
              <a:ext uri="{FF2B5EF4-FFF2-40B4-BE49-F238E27FC236}">
                <a16:creationId xmlns:a16="http://schemas.microsoft.com/office/drawing/2014/main" id="{0609C3C6-9667-7505-B8C5-03358A148DF6}"/>
              </a:ext>
            </a:extLst>
          </p:cNvPr>
          <p:cNvSpPr txBox="1"/>
          <p:nvPr/>
        </p:nvSpPr>
        <p:spPr>
          <a:xfrm>
            <a:off x="8551340" y="3123136"/>
            <a:ext cx="2446861" cy="646331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Ledare tar bort spelaren från laget.se.</a:t>
            </a:r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42D27902-2FFD-9F4F-5DB4-AF54CB8DDE0D}"/>
              </a:ext>
            </a:extLst>
          </p:cNvPr>
          <p:cNvCxnSpPr>
            <a:cxnSpLocks/>
            <a:stCxn id="11" idx="2"/>
            <a:endCxn id="84" idx="0"/>
          </p:cNvCxnSpPr>
          <p:nvPr/>
        </p:nvCxnSpPr>
        <p:spPr>
          <a:xfrm flipH="1">
            <a:off x="9766305" y="3769467"/>
            <a:ext cx="8466" cy="286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3" name="textruta 12">
            <a:extLst>
              <a:ext uri="{FF2B5EF4-FFF2-40B4-BE49-F238E27FC236}">
                <a16:creationId xmlns:a16="http://schemas.microsoft.com/office/drawing/2014/main" id="{FAE143B8-643C-D6EE-8930-CAF1AB0B92E4}"/>
              </a:ext>
            </a:extLst>
          </p:cNvPr>
          <p:cNvSpPr txBox="1"/>
          <p:nvPr/>
        </p:nvSpPr>
        <p:spPr>
          <a:xfrm>
            <a:off x="5757333" y="5432576"/>
            <a:ext cx="2336797" cy="92333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Lagkassören tar bort spelaren från digitala lagkassan.</a:t>
            </a:r>
          </a:p>
        </p:txBody>
      </p:sp>
      <p:cxnSp>
        <p:nvCxnSpPr>
          <p:cNvPr id="14" name="Rak pilkoppling 13">
            <a:extLst>
              <a:ext uri="{FF2B5EF4-FFF2-40B4-BE49-F238E27FC236}">
                <a16:creationId xmlns:a16="http://schemas.microsoft.com/office/drawing/2014/main" id="{02BB0E9E-ECEC-7911-2FE0-62BD2A5C2657}"/>
              </a:ext>
            </a:extLst>
          </p:cNvPr>
          <p:cNvCxnSpPr>
            <a:cxnSpLocks/>
            <a:stCxn id="13" idx="1"/>
            <a:endCxn id="18" idx="3"/>
          </p:cNvCxnSpPr>
          <p:nvPr/>
        </p:nvCxnSpPr>
        <p:spPr>
          <a:xfrm flipH="1">
            <a:off x="5418673" y="5894241"/>
            <a:ext cx="3386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4955BAEB-2F6C-12CE-B787-186340AF2807}"/>
              </a:ext>
            </a:extLst>
          </p:cNvPr>
          <p:cNvSpPr txBox="1"/>
          <p:nvPr/>
        </p:nvSpPr>
        <p:spPr>
          <a:xfrm>
            <a:off x="3081879" y="5294076"/>
            <a:ext cx="2336794" cy="1200329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Lagkassören meddelar </a:t>
            </a:r>
            <a:r>
              <a:rPr lang="sv-SE" dirty="0" err="1"/>
              <a:t>admingrupp</a:t>
            </a:r>
            <a:r>
              <a:rPr lang="sv-SE" dirty="0"/>
              <a:t> att spelaren har slutat.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3580EE90-B4A0-2532-8A87-0A9B658A4823}"/>
              </a:ext>
            </a:extLst>
          </p:cNvPr>
          <p:cNvSpPr txBox="1"/>
          <p:nvPr/>
        </p:nvSpPr>
        <p:spPr>
          <a:xfrm>
            <a:off x="2578112" y="1286925"/>
            <a:ext cx="2726257" cy="92333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Ledare begär skriftligt besked via e-post el sms.</a:t>
            </a:r>
            <a:br>
              <a:rPr lang="sv-SE" dirty="0"/>
            </a:br>
            <a:r>
              <a:rPr lang="sv-SE" dirty="0"/>
              <a:t>(Stadgarna 2kap §4)</a:t>
            </a:r>
          </a:p>
        </p:txBody>
      </p:sp>
      <p:cxnSp>
        <p:nvCxnSpPr>
          <p:cNvPr id="36" name="Rak pilkoppling 35">
            <a:extLst>
              <a:ext uri="{FF2B5EF4-FFF2-40B4-BE49-F238E27FC236}">
                <a16:creationId xmlns:a16="http://schemas.microsoft.com/office/drawing/2014/main" id="{4BCF5216-972C-BE0A-1BB7-3F6553C0ABEC}"/>
              </a:ext>
            </a:extLst>
          </p:cNvPr>
          <p:cNvCxnSpPr>
            <a:cxnSpLocks/>
            <a:endCxn id="60" idx="1"/>
          </p:cNvCxnSpPr>
          <p:nvPr/>
        </p:nvCxnSpPr>
        <p:spPr>
          <a:xfrm>
            <a:off x="8060282" y="1741189"/>
            <a:ext cx="558795" cy="361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12B9C991-187A-761E-8687-5AE2C9545B7B}"/>
              </a:ext>
            </a:extLst>
          </p:cNvPr>
          <p:cNvCxnSpPr>
            <a:cxnSpLocks/>
            <a:stCxn id="18" idx="1"/>
            <a:endCxn id="44" idx="3"/>
          </p:cNvCxnSpPr>
          <p:nvPr/>
        </p:nvCxnSpPr>
        <p:spPr>
          <a:xfrm flipH="1">
            <a:off x="2586565" y="5894241"/>
            <a:ext cx="495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4" name="textruta 43">
            <a:extLst>
              <a:ext uri="{FF2B5EF4-FFF2-40B4-BE49-F238E27FC236}">
                <a16:creationId xmlns:a16="http://schemas.microsoft.com/office/drawing/2014/main" id="{B2E9B7D0-4875-709C-FEB5-19920D2CD211}"/>
              </a:ext>
            </a:extLst>
          </p:cNvPr>
          <p:cNvSpPr txBox="1"/>
          <p:nvPr/>
        </p:nvSpPr>
        <p:spPr>
          <a:xfrm>
            <a:off x="249771" y="5294076"/>
            <a:ext cx="2336794" cy="1200329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 err="1"/>
              <a:t>Admingrupp</a:t>
            </a:r>
            <a:r>
              <a:rPr lang="sv-SE" dirty="0"/>
              <a:t> tar bort spelare och vårdnadshavare från </a:t>
            </a:r>
            <a:r>
              <a:rPr lang="sv-SE" dirty="0" err="1"/>
              <a:t>Klubbadmin</a:t>
            </a:r>
            <a:r>
              <a:rPr lang="sv-SE" dirty="0"/>
              <a:t>.</a:t>
            </a:r>
          </a:p>
        </p:txBody>
      </p:sp>
      <p:cxnSp>
        <p:nvCxnSpPr>
          <p:cNvPr id="48" name="Rak pilkoppling 47">
            <a:extLst>
              <a:ext uri="{FF2B5EF4-FFF2-40B4-BE49-F238E27FC236}">
                <a16:creationId xmlns:a16="http://schemas.microsoft.com/office/drawing/2014/main" id="{52DBEB27-A36D-D484-D2A0-D95D9AD7DDAC}"/>
              </a:ext>
            </a:extLst>
          </p:cNvPr>
          <p:cNvCxnSpPr>
            <a:cxnSpLocks/>
            <a:stCxn id="44" idx="0"/>
            <a:endCxn id="51" idx="2"/>
          </p:cNvCxnSpPr>
          <p:nvPr/>
        </p:nvCxnSpPr>
        <p:spPr>
          <a:xfrm flipV="1">
            <a:off x="1418168" y="4058069"/>
            <a:ext cx="613832" cy="12360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1" name="textruta 50">
            <a:extLst>
              <a:ext uri="{FF2B5EF4-FFF2-40B4-BE49-F238E27FC236}">
                <a16:creationId xmlns:a16="http://schemas.microsoft.com/office/drawing/2014/main" id="{D50B40AE-2433-DE2F-674F-75C30CB7306E}"/>
              </a:ext>
            </a:extLst>
          </p:cNvPr>
          <p:cNvSpPr txBox="1"/>
          <p:nvPr/>
        </p:nvSpPr>
        <p:spPr>
          <a:xfrm>
            <a:off x="203200" y="3134739"/>
            <a:ext cx="3657599" cy="92333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 err="1"/>
              <a:t>Admingrupp</a:t>
            </a:r>
            <a:r>
              <a:rPr lang="sv-SE" dirty="0"/>
              <a:t> makulerar faktura i laget.se om sådan finns som ej ska betalas, enligt styrelsens beslut.</a:t>
            </a:r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D7E21F4B-6AD3-84BD-6DC9-92317AD4C2CC}"/>
              </a:ext>
            </a:extLst>
          </p:cNvPr>
          <p:cNvSpPr txBox="1"/>
          <p:nvPr/>
        </p:nvSpPr>
        <p:spPr>
          <a:xfrm>
            <a:off x="8619077" y="1363596"/>
            <a:ext cx="2311394" cy="1477328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Om matchkläder ej lämnas ber Ledaren klubbkassören att fakturera 500kr (styrelsebeslut)</a:t>
            </a:r>
          </a:p>
        </p:txBody>
      </p:sp>
      <p:cxnSp>
        <p:nvCxnSpPr>
          <p:cNvPr id="64" name="Rak pilkoppling 63">
            <a:extLst>
              <a:ext uri="{FF2B5EF4-FFF2-40B4-BE49-F238E27FC236}">
                <a16:creationId xmlns:a16="http://schemas.microsoft.com/office/drawing/2014/main" id="{973F5206-B3D3-45F7-E2DC-0DEC311A0526}"/>
              </a:ext>
            </a:extLst>
          </p:cNvPr>
          <p:cNvCxnSpPr>
            <a:cxnSpLocks/>
            <a:stCxn id="60" idx="2"/>
            <a:endCxn id="11" idx="0"/>
          </p:cNvCxnSpPr>
          <p:nvPr/>
        </p:nvCxnSpPr>
        <p:spPr>
          <a:xfrm flipH="1">
            <a:off x="9774771" y="2840924"/>
            <a:ext cx="3" cy="282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4" name="textruta 83">
            <a:extLst>
              <a:ext uri="{FF2B5EF4-FFF2-40B4-BE49-F238E27FC236}">
                <a16:creationId xmlns:a16="http://schemas.microsoft.com/office/drawing/2014/main" id="{DF6DAA4F-911D-3461-84FB-8E4E0BA20393}"/>
              </a:ext>
            </a:extLst>
          </p:cNvPr>
          <p:cNvSpPr txBox="1"/>
          <p:nvPr/>
        </p:nvSpPr>
        <p:spPr>
          <a:xfrm>
            <a:off x="8407409" y="4055533"/>
            <a:ext cx="2717791" cy="92333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Om spelaren slutar med fotboll; Ledare tar bort spelaren från </a:t>
            </a:r>
            <a:r>
              <a:rPr lang="sv-SE" dirty="0" err="1"/>
              <a:t>fogis</a:t>
            </a:r>
            <a:r>
              <a:rPr lang="sv-SE" dirty="0"/>
              <a:t>.</a:t>
            </a:r>
          </a:p>
        </p:txBody>
      </p:sp>
      <p:sp>
        <p:nvSpPr>
          <p:cNvPr id="89" name="textruta 88">
            <a:extLst>
              <a:ext uri="{FF2B5EF4-FFF2-40B4-BE49-F238E27FC236}">
                <a16:creationId xmlns:a16="http://schemas.microsoft.com/office/drawing/2014/main" id="{D8CB781B-75AD-1EED-6C32-61076E9FAAAD}"/>
              </a:ext>
            </a:extLst>
          </p:cNvPr>
          <p:cNvSpPr txBox="1"/>
          <p:nvPr/>
        </p:nvSpPr>
        <p:spPr>
          <a:xfrm>
            <a:off x="8407408" y="5432575"/>
            <a:ext cx="2717791" cy="92333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Besked från ledare till </a:t>
            </a:r>
            <a:r>
              <a:rPr lang="sv-SE" dirty="0" err="1"/>
              <a:t>lagkassör</a:t>
            </a:r>
            <a:r>
              <a:rPr lang="sv-SE" dirty="0"/>
              <a:t> att spelaren slutat. Lapp makuleras.</a:t>
            </a:r>
          </a:p>
        </p:txBody>
      </p:sp>
      <p:cxnSp>
        <p:nvCxnSpPr>
          <p:cNvPr id="92" name="Rak pilkoppling 91">
            <a:extLst>
              <a:ext uri="{FF2B5EF4-FFF2-40B4-BE49-F238E27FC236}">
                <a16:creationId xmlns:a16="http://schemas.microsoft.com/office/drawing/2014/main" id="{770C09E2-56A1-0D62-016B-1F075CB32631}"/>
              </a:ext>
            </a:extLst>
          </p:cNvPr>
          <p:cNvCxnSpPr>
            <a:cxnSpLocks/>
            <a:stCxn id="89" idx="1"/>
            <a:endCxn id="13" idx="3"/>
          </p:cNvCxnSpPr>
          <p:nvPr/>
        </p:nvCxnSpPr>
        <p:spPr>
          <a:xfrm flipH="1">
            <a:off x="8094130" y="5894240"/>
            <a:ext cx="31327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94" name="Rak pilkoppling 93">
            <a:extLst>
              <a:ext uri="{FF2B5EF4-FFF2-40B4-BE49-F238E27FC236}">
                <a16:creationId xmlns:a16="http://schemas.microsoft.com/office/drawing/2014/main" id="{5FD2F078-B5E1-7050-AAE1-D9E0BB0136B5}"/>
              </a:ext>
            </a:extLst>
          </p:cNvPr>
          <p:cNvCxnSpPr>
            <a:cxnSpLocks/>
          </p:cNvCxnSpPr>
          <p:nvPr/>
        </p:nvCxnSpPr>
        <p:spPr>
          <a:xfrm flipH="1">
            <a:off x="9681635" y="4978863"/>
            <a:ext cx="1" cy="453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8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1B44D-0828-845A-1463-A4BD608D0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5EA02E3C-B50D-B305-4319-B1E2BDDDA929}"/>
              </a:ext>
            </a:extLst>
          </p:cNvPr>
          <p:cNvSpPr txBox="1"/>
          <p:nvPr/>
        </p:nvSpPr>
        <p:spPr>
          <a:xfrm>
            <a:off x="728134" y="440266"/>
            <a:ext cx="109304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Klubbens administration - Digitala system – </a:t>
            </a:r>
            <a:r>
              <a:rPr lang="sv-SE" sz="2400" u="sng" dirty="0" err="1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Admingrupp</a:t>
            </a:r>
            <a:r>
              <a:rPr lang="sv-SE" sz="2400" u="sng" dirty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2026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F9EE8E5-75BC-70FD-F768-DDC5E7E03123}"/>
              </a:ext>
            </a:extLst>
          </p:cNvPr>
          <p:cNvSpPr txBox="1"/>
          <p:nvPr/>
        </p:nvSpPr>
        <p:spPr>
          <a:xfrm>
            <a:off x="728134" y="1083734"/>
            <a:ext cx="594598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Klubben har ingen personal anställda på kansli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Hur kan vi hjälpas åt?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fler delar bördan blir det mindre per person att göra.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medlemmar ÄR föreningen.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Styrelsen ansvarar men fler behövs!</a:t>
            </a:r>
          </a:p>
          <a:p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119626F-BA2D-2D3E-6DB2-5250496FEDC5}"/>
              </a:ext>
            </a:extLst>
          </p:cNvPr>
          <p:cNvSpPr txBox="1"/>
          <p:nvPr/>
        </p:nvSpPr>
        <p:spPr>
          <a:xfrm>
            <a:off x="860208" y="2819611"/>
            <a:ext cx="1047767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Förslag </a:t>
            </a:r>
            <a:r>
              <a:rPr lang="sv-SE" dirty="0" err="1"/>
              <a:t>Admingrupp</a:t>
            </a:r>
            <a:r>
              <a:rPr lang="sv-SE" dirty="0"/>
              <a:t> om 7 personer:</a:t>
            </a:r>
          </a:p>
          <a:p>
            <a:endParaRPr lang="sv-SE" dirty="0"/>
          </a:p>
          <a:p>
            <a:r>
              <a:rPr lang="sv-SE" dirty="0"/>
              <a:t>2 </a:t>
            </a:r>
            <a:r>
              <a:rPr lang="sv-SE" dirty="0" err="1"/>
              <a:t>st</a:t>
            </a:r>
            <a:r>
              <a:rPr lang="sv-SE" dirty="0"/>
              <a:t> Styrelsemedlemmar; Kassör och sekreterare</a:t>
            </a:r>
          </a:p>
          <a:p>
            <a:r>
              <a:rPr lang="sv-SE" dirty="0"/>
              <a:t>Plus 1 </a:t>
            </a:r>
            <a:r>
              <a:rPr lang="sv-SE" dirty="0" err="1"/>
              <a:t>admin</a:t>
            </a:r>
            <a:r>
              <a:rPr lang="sv-SE" dirty="0"/>
              <a:t>/</a:t>
            </a:r>
            <a:r>
              <a:rPr lang="sv-SE" dirty="0" err="1"/>
              <a:t>lagkassör</a:t>
            </a:r>
            <a:r>
              <a:rPr lang="sv-SE" dirty="0"/>
              <a:t> från varje lag</a:t>
            </a:r>
          </a:p>
          <a:p>
            <a:endParaRPr lang="sv-SE" dirty="0"/>
          </a:p>
          <a:p>
            <a:r>
              <a:rPr lang="sv-SE" dirty="0"/>
              <a:t>Äldsta åldersgruppen är sammankallande och vi ses 3 ggr per år i februari, juni och oktober med agenda;</a:t>
            </a:r>
          </a:p>
          <a:p>
            <a:r>
              <a:rPr lang="sv-SE" dirty="0"/>
              <a:t>I samband med februarimötet övergår ansvaret för att vara sammankallande till årsgruppen näst på tur. </a:t>
            </a:r>
            <a:br>
              <a:rPr lang="sv-SE" dirty="0"/>
            </a:br>
            <a:r>
              <a:rPr lang="sv-SE" dirty="0"/>
              <a:t>Då sker en naturlig överbryggning till ny styrelse som väljs på årsmöte i mars månad.</a:t>
            </a:r>
          </a:p>
          <a:p>
            <a:r>
              <a:rPr lang="sv-SE" dirty="0"/>
              <a:t>Agenda på </a:t>
            </a:r>
            <a:r>
              <a:rPr lang="sv-SE" dirty="0" err="1"/>
              <a:t>admin</a:t>
            </a:r>
            <a:r>
              <a:rPr lang="sv-SE" dirty="0"/>
              <a:t>-mötena: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Rensa i medlemssystemen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Makulera inaktuella fakturor till medlemmarna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Erbjuda ledare att visa upp sina intyg från belastningsregistret och föra in i loggen</a:t>
            </a:r>
          </a:p>
          <a:p>
            <a:endParaRPr lang="sv-SE" dirty="0"/>
          </a:p>
          <a:p>
            <a:r>
              <a:rPr lang="sv-SE" dirty="0"/>
              <a:t>Tillsammans kan vi lösa uppgifterna!</a:t>
            </a:r>
          </a:p>
        </p:txBody>
      </p:sp>
    </p:spTree>
    <p:extLst>
      <p:ext uri="{BB962C8B-B14F-4D97-AF65-F5344CB8AC3E}">
        <p14:creationId xmlns:p14="http://schemas.microsoft.com/office/powerpoint/2010/main" val="398207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1724</TotalTime>
  <Words>857</Words>
  <Application>Microsoft Office PowerPoint</Application>
  <PresentationFormat>Bredbild</PresentationFormat>
  <Paragraphs>110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Adobe Fan Heiti Std B</vt:lpstr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Remstam</dc:creator>
  <cp:lastModifiedBy>Fredrik Remstam</cp:lastModifiedBy>
  <cp:revision>1</cp:revision>
  <cp:lastPrinted>2026-04-01T10:20:12Z</cp:lastPrinted>
  <dcterms:created xsi:type="dcterms:W3CDTF">2026-03-31T05:44:56Z</dcterms:created>
  <dcterms:modified xsi:type="dcterms:W3CDTF">2026-04-01T10:29:11Z</dcterms:modified>
</cp:coreProperties>
</file>