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9" r:id="rId11"/>
    <p:sldId id="267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6DF2D0-6DB4-8E26-264C-D8A7F21F3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1539644-26F2-455F-776C-22C3DCBCE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F82F6D-C40A-BD9E-F21D-127B024C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7446392-88E7-B2E9-8DF5-5AE13FDC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C67547A-9417-497C-F8F1-9DECAD2A0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3026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8AAD8-C4E1-6049-0245-881F27B3E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7DB6264-6E4A-AE00-CFC1-77126D2D4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FD65A6-A4B0-6957-1E99-47A6DC7D7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F12C1E2-E971-B68C-50D8-2048405E5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184F02-2A71-7E74-B45D-26BD3C04D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577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4711D01-11DB-9FC1-6105-C363507A21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DAE7971-8D1E-E01C-7A95-4B1C7F896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3DF967-6BD9-1D11-DD7A-F355083C1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E62826-06E0-AFCD-04D9-CB1E2EA1A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3F12E0-2F4C-9514-E111-C99E4DF62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24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37A33F-1A46-583D-486A-476999887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7D3AA8-1C58-FBE2-8B8E-CC597C04F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3DAECE4-5B38-3990-47DB-A279D37CE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D0311A-20BD-A47A-7B5E-2BAF3D349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0E66049-1F5B-8A42-20F5-C62087911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9544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AE3D90-DAAF-CB63-B736-AC97AFF19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60C9EB6-BD1F-8A91-B494-3FF77D2A2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2909354-3DE5-D716-EDA9-D8B240A00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A25875-B864-5E57-06EF-3361C5B7B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51C896-DFC1-33C4-4BD2-61D45B2A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096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4CD052-BE3E-DC90-F937-B9917F133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C94C67-A3AE-1502-0693-77AE6E750B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F397CE0-5FCF-86FD-0E85-BE67E0B33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229F7E6-D8DC-4247-0A79-332931780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A092611-211F-4D71-5638-F6C6B08F6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DE36671-11EE-C7A0-6027-EB61EDEEA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1082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1DE3C7-08A6-DA4F-AB9D-152F3EB24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221D66-8276-E1B5-F446-7ED64BF1B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B5AB608-B030-24A1-CEC3-188454702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BC40F2A-6E2B-F269-9F11-C1705C3FCB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70E68E0-F960-5BD9-FD90-E45B02867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F151326-FD57-382A-04BF-0BDDA3924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3EAFFF9-1A92-438A-01AD-E4483636B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94AA659-0D4E-B130-C21D-5994B41AF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095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7B8CE7-40FC-4EDC-CF07-2AD5F4252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58AA5A-E4A8-D7EC-2480-DFD73F9B7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AD71378-F25D-1487-AA50-7A96D7A22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6343FB3-6488-146C-963E-072EB828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3531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F659E75-552C-A46C-52C9-E53387B57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1D64962-8B21-5E52-7823-85B72E257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AE0C781-29FC-3061-E3F1-61F46C776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0980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3C677C-7B9F-9112-A99D-D9E30D649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B992C1-F5F1-03AD-980A-57343917A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EA0835E-90A2-1C99-F6A3-5CE230E25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D0E1AF-283B-0659-EC01-DD120B55D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C36DF68-2552-4F0B-5ADB-2BB6EDE51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2A53FE-382E-2E2D-5786-051FCA952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787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9D8E50-A5F2-3BD4-6C0C-1DBF25316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B9E1D9A-7F9E-6BC2-826B-16696E2F41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B02B50-0368-E841-B003-4B906E1CC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610A78B-A7BE-7F1A-8AA2-A526FA95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8B8FB54-F79A-CC36-CF86-68FDA070B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27916BB-045B-0F64-6BAF-621F1D97F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124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9E2A05A-A5C3-A4C3-9231-6831D7474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1241F69-C113-D0C9-9EE4-56AC3CC5B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E927626-AAFB-16F4-C984-95813B888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B89E15-3064-4CE8-BAFB-8C2738B67B8E}" type="datetimeFigureOut">
              <a:rPr lang="sv-SE" smtClean="0"/>
              <a:t>2025-08-07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886A3CA-1E36-93FD-2DED-514664F898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F112A1F-89ED-2D23-26BF-7CE0FD0188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905214-818B-457B-865B-CBA4E07C0A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643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fotboll, boll, utomhus, sportutrustning&#10;&#10;AI-genererat innehåll kan vara felaktigt.">
            <a:extLst>
              <a:ext uri="{FF2B5EF4-FFF2-40B4-BE49-F238E27FC236}">
                <a16:creationId xmlns:a16="http://schemas.microsoft.com/office/drawing/2014/main" id="{27C8FE0F-4A4D-CE2A-D5FA-12D047642E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12" r="23092" b="-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83BC194-D59E-16C8-BE2C-02B098E8E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184" y="969264"/>
            <a:ext cx="5047487" cy="2999232"/>
          </a:xfrm>
        </p:spPr>
        <p:txBody>
          <a:bodyPr anchor="b">
            <a:normAutofit/>
          </a:bodyPr>
          <a:lstStyle/>
          <a:p>
            <a:r>
              <a:rPr lang="sv-SE" sz="4800" dirty="0">
                <a:solidFill>
                  <a:schemeClr val="bg1"/>
                </a:solidFill>
              </a:rPr>
              <a:t>Adolfsbergs IK </a:t>
            </a:r>
            <a:br>
              <a:rPr lang="sv-SE" sz="4800" dirty="0">
                <a:solidFill>
                  <a:schemeClr val="bg1"/>
                </a:solidFill>
              </a:rPr>
            </a:br>
            <a:r>
              <a:rPr lang="sv-SE" sz="4800" dirty="0">
                <a:solidFill>
                  <a:schemeClr val="bg1"/>
                </a:solidFill>
              </a:rPr>
              <a:t>Damlag U </a:t>
            </a:r>
            <a:br>
              <a:rPr lang="sv-SE" sz="4800" dirty="0">
                <a:solidFill>
                  <a:schemeClr val="bg1"/>
                </a:solidFill>
              </a:rPr>
            </a:br>
            <a:r>
              <a:rPr lang="sv-SE" sz="4800" dirty="0">
                <a:solidFill>
                  <a:schemeClr val="bg1"/>
                </a:solidFill>
              </a:rPr>
              <a:t>Föräldramöte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AF04658-3D2A-765F-1280-ADCBDF8FC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</a:rPr>
              <a:t>Torsdag 7 aug 2025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4015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94573A-B2E6-803F-290B-8BE4E190A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Föräldraengemang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552977-A465-7E18-EC83-E1BE5CDA7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ÖSK-grindvakter</a:t>
            </a:r>
          </a:p>
          <a:p>
            <a:r>
              <a:rPr lang="sv-SE" dirty="0"/>
              <a:t>Försäljning</a:t>
            </a:r>
          </a:p>
          <a:p>
            <a:r>
              <a:rPr lang="sv-SE" dirty="0"/>
              <a:t>Sponsorer</a:t>
            </a:r>
          </a:p>
          <a:p>
            <a:endParaRPr lang="sv-SE" dirty="0"/>
          </a:p>
        </p:txBody>
      </p:sp>
      <p:pic>
        <p:nvPicPr>
          <p:cNvPr id="5" name="Bild 4" descr="Man med barn med hel fyllning">
            <a:extLst>
              <a:ext uri="{FF2B5EF4-FFF2-40B4-BE49-F238E27FC236}">
                <a16:creationId xmlns:a16="http://schemas.microsoft.com/office/drawing/2014/main" id="{3C209C6E-D537-EEDE-42E3-EB825324E7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06897" y="1990492"/>
            <a:ext cx="2877015" cy="2877015"/>
          </a:xfrm>
          <a:prstGeom prst="rect">
            <a:avLst/>
          </a:prstGeom>
        </p:spPr>
      </p:pic>
      <p:pic>
        <p:nvPicPr>
          <p:cNvPr id="7" name="Bild 6" descr="Kvinna med barn med hel fyllning">
            <a:extLst>
              <a:ext uri="{FF2B5EF4-FFF2-40B4-BE49-F238E27FC236}">
                <a16:creationId xmlns:a16="http://schemas.microsoft.com/office/drawing/2014/main" id="{FE7EF806-EFDB-A382-7D92-87938BF94A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99141" y="2150327"/>
            <a:ext cx="2717180" cy="271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763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1449EB-8A9F-05C4-F72F-A595D6D37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  <p:pic>
        <p:nvPicPr>
          <p:cNvPr id="5" name="Platshållare för innehåll 4" descr="Frågor kontur">
            <a:extLst>
              <a:ext uri="{FF2B5EF4-FFF2-40B4-BE49-F238E27FC236}">
                <a16:creationId xmlns:a16="http://schemas.microsoft.com/office/drawing/2014/main" id="{38C68222-3ACD-C867-0717-D1F00454BE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41073" y="758283"/>
            <a:ext cx="5341433" cy="5341433"/>
          </a:xfrm>
        </p:spPr>
      </p:pic>
    </p:spTree>
    <p:extLst>
      <p:ext uri="{BB962C8B-B14F-4D97-AF65-F5344CB8AC3E}">
        <p14:creationId xmlns:p14="http://schemas.microsoft.com/office/powerpoint/2010/main" val="1491272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BCD245-D2E4-5B8E-3651-54707A178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BF8881-BC6C-4086-6F5E-2F2EB1827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Truppen</a:t>
            </a:r>
          </a:p>
          <a:p>
            <a:r>
              <a:rPr lang="sv-SE" dirty="0"/>
              <a:t>Ledarstaben</a:t>
            </a:r>
          </a:p>
          <a:p>
            <a:r>
              <a:rPr lang="sv-SE" dirty="0"/>
              <a:t>Värdegrund</a:t>
            </a:r>
          </a:p>
          <a:p>
            <a:r>
              <a:rPr lang="sv-SE" dirty="0"/>
              <a:t>Träningar</a:t>
            </a:r>
          </a:p>
          <a:p>
            <a:r>
              <a:rPr lang="sv-SE" dirty="0"/>
              <a:t>Matcher-Seriespel-Speltid</a:t>
            </a:r>
          </a:p>
          <a:p>
            <a:r>
              <a:rPr lang="sv-SE" dirty="0"/>
              <a:t>Transport</a:t>
            </a:r>
          </a:p>
          <a:p>
            <a:r>
              <a:rPr lang="sv-SE" dirty="0"/>
              <a:t>Aktiviteter</a:t>
            </a:r>
          </a:p>
          <a:p>
            <a:r>
              <a:rPr lang="sv-SE" dirty="0"/>
              <a:t>Lagkassa</a:t>
            </a:r>
          </a:p>
          <a:p>
            <a:r>
              <a:rPr lang="sv-SE" dirty="0"/>
              <a:t>Föräldraengagemang</a:t>
            </a:r>
          </a:p>
          <a:p>
            <a:r>
              <a:rPr lang="sv-SE" dirty="0"/>
              <a:t>Sponsring</a:t>
            </a:r>
          </a:p>
          <a:p>
            <a:r>
              <a:rPr lang="sv-SE" dirty="0"/>
              <a:t>Kommunikation </a:t>
            </a:r>
          </a:p>
          <a:p>
            <a:r>
              <a:rPr lang="sv-SE" dirty="0"/>
              <a:t>Övriga frågor </a:t>
            </a:r>
          </a:p>
        </p:txBody>
      </p:sp>
    </p:spTree>
    <p:extLst>
      <p:ext uri="{BB962C8B-B14F-4D97-AF65-F5344CB8AC3E}">
        <p14:creationId xmlns:p14="http://schemas.microsoft.com/office/powerpoint/2010/main" val="971808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0BEFA0-3596-89B4-FA8A-D702E28E0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Truppen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F21481-084B-17AE-B2EC-AB467446F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Totalt: 24 spelare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08 -1</a:t>
            </a:r>
          </a:p>
          <a:p>
            <a:pPr marL="0" indent="0">
              <a:buNone/>
            </a:pPr>
            <a:r>
              <a:rPr lang="sv-SE" dirty="0"/>
              <a:t>09 -4</a:t>
            </a:r>
          </a:p>
          <a:p>
            <a:pPr marL="0" indent="0">
              <a:buNone/>
            </a:pPr>
            <a:r>
              <a:rPr lang="sv-SE" dirty="0"/>
              <a:t>10:or -5</a:t>
            </a:r>
          </a:p>
          <a:p>
            <a:pPr marL="0" indent="0">
              <a:buNone/>
            </a:pPr>
            <a:r>
              <a:rPr lang="sv-SE" dirty="0"/>
              <a:t>11:or  -12</a:t>
            </a:r>
          </a:p>
          <a:p>
            <a:pPr marL="0" indent="0">
              <a:buNone/>
            </a:pPr>
            <a:r>
              <a:rPr lang="sv-SE" dirty="0"/>
              <a:t>12:a -1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Bild 5" descr="Fotboll kontur">
            <a:extLst>
              <a:ext uri="{FF2B5EF4-FFF2-40B4-BE49-F238E27FC236}">
                <a16:creationId xmlns:a16="http://schemas.microsoft.com/office/drawing/2014/main" id="{32468E43-B555-494F-52DE-1A284819C7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51714" y="1926771"/>
            <a:ext cx="3646714" cy="364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290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3E6085-2513-93E5-5A60-F9915FAA1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Ledarstaben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D641E4-85CC-AE1D-C650-6E77339EE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Caroline </a:t>
            </a:r>
            <a:r>
              <a:rPr lang="sv-SE" dirty="0" err="1"/>
              <a:t>Näfver</a:t>
            </a:r>
            <a:r>
              <a:rPr lang="sv-SE" dirty="0"/>
              <a:t>, tränare			</a:t>
            </a:r>
          </a:p>
          <a:p>
            <a:pPr marL="0" indent="0">
              <a:buNone/>
            </a:pPr>
            <a:r>
              <a:rPr lang="sv-SE" dirty="0"/>
              <a:t>Erik Jonsson </a:t>
            </a:r>
            <a:r>
              <a:rPr lang="sv-SE" dirty="0" err="1"/>
              <a:t>Näfver</a:t>
            </a:r>
            <a:r>
              <a:rPr lang="sv-SE" dirty="0"/>
              <a:t>, tränare</a:t>
            </a:r>
          </a:p>
          <a:p>
            <a:pPr marL="0" indent="0">
              <a:buNone/>
            </a:pPr>
            <a:r>
              <a:rPr lang="sv-SE" dirty="0"/>
              <a:t>Jenny Gustafsson, tränare, </a:t>
            </a:r>
            <a:r>
              <a:rPr lang="sv-SE" dirty="0" err="1"/>
              <a:t>admin</a:t>
            </a:r>
            <a:r>
              <a:rPr lang="sv-SE" dirty="0"/>
              <a:t>, lagkassa</a:t>
            </a:r>
          </a:p>
          <a:p>
            <a:pPr marL="0" indent="0">
              <a:buNone/>
            </a:pPr>
            <a:r>
              <a:rPr lang="sv-SE" dirty="0"/>
              <a:t>Martin </a:t>
            </a:r>
            <a:r>
              <a:rPr lang="sv-SE" dirty="0" err="1"/>
              <a:t>Rödjemyr</a:t>
            </a:r>
            <a:r>
              <a:rPr lang="sv-SE" dirty="0"/>
              <a:t>, tränare </a:t>
            </a:r>
          </a:p>
        </p:txBody>
      </p:sp>
      <p:pic>
        <p:nvPicPr>
          <p:cNvPr id="7" name="Bild 6" descr="Visselpipa kontur">
            <a:extLst>
              <a:ext uri="{FF2B5EF4-FFF2-40B4-BE49-F238E27FC236}">
                <a16:creationId xmlns:a16="http://schemas.microsoft.com/office/drawing/2014/main" id="{36F8288C-985B-7CF6-390B-F1B2A7316A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5990" y="610143"/>
            <a:ext cx="2430964" cy="243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35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D386D4-5D38-E349-9DF3-CC0A1E833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Värdegrund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0A7062-D3FC-5AC3-CBBE-BBC48C1DC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Spelutveckling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God gemenskap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 4" descr="Två hjärtan med hel fyllning">
            <a:extLst>
              <a:ext uri="{FF2B5EF4-FFF2-40B4-BE49-F238E27FC236}">
                <a16:creationId xmlns:a16="http://schemas.microsoft.com/office/drawing/2014/main" id="{70F750A3-38A8-7ECD-1BAD-3E0BC11AC0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799" y="771293"/>
            <a:ext cx="3572108" cy="357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99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1AF826-ABEF-DE7B-14A5-30F2313F1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B8B9A5F-B6D4-EBDC-6BF3-9A95E42E9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800" dirty="0"/>
              <a:t>Måndagar 17.45-19.15 (F-12)</a:t>
            </a:r>
          </a:p>
          <a:p>
            <a:pPr marL="0" indent="0">
              <a:buNone/>
            </a:pPr>
            <a:r>
              <a:rPr lang="sv-SE" sz="1800" dirty="0"/>
              <a:t>Onsdagar 18.30-20.00 (Damlag)</a:t>
            </a:r>
          </a:p>
          <a:p>
            <a:pPr marL="0" indent="0">
              <a:buNone/>
            </a:pPr>
            <a:r>
              <a:rPr lang="sv-SE" sz="1800" dirty="0"/>
              <a:t>Torsdagar 17.30-19.00  (Damlag)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Träningsupplägg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Närvaro, kallelse stängs dagen innan. Förhinder meddelas via sms till någon av tränarna. 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Förväntningar, komma förberedd för att kunna starta träningen på utsatt tid.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 4" descr="Fotboll med hel fyllning">
            <a:extLst>
              <a:ext uri="{FF2B5EF4-FFF2-40B4-BE49-F238E27FC236}">
                <a16:creationId xmlns:a16="http://schemas.microsoft.com/office/drawing/2014/main" id="{D1B94B2E-AE97-5954-3A5E-AE816A73E6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3572" y="1153886"/>
            <a:ext cx="1959428" cy="195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369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ACE23-F92F-4C14-610C-AA5393BFD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97C887-89F3-16CB-FD54-72182DE11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2000" dirty="0"/>
              <a:t>Seriespel:</a:t>
            </a:r>
          </a:p>
          <a:p>
            <a:pPr marL="0" indent="0">
              <a:buNone/>
            </a:pPr>
            <a:r>
              <a:rPr lang="sv-SE" sz="2000" dirty="0"/>
              <a:t>9-9 11:or och 12:or samt dispens för Elin</a:t>
            </a:r>
          </a:p>
          <a:p>
            <a:pPr marL="0" indent="0">
              <a:buNone/>
            </a:pPr>
            <a:r>
              <a:rPr lang="sv-SE" sz="2000" dirty="0"/>
              <a:t>11-11 samtliga kan vara med. 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Träningsnärvaro kommer att styra speltid samt kallelse till match.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Transport: Långa bortamatcher i 11 mot 11 serien. </a:t>
            </a:r>
          </a:p>
          <a:p>
            <a:pPr marL="0" indent="0">
              <a:buNone/>
            </a:pPr>
            <a:r>
              <a:rPr lang="sv-SE" sz="2000" dirty="0"/>
              <a:t>Medåkande spelare kommer betala reseersättning till föraren. 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Cuper: </a:t>
            </a:r>
          </a:p>
          <a:p>
            <a:pPr marL="0" indent="0">
              <a:buNone/>
            </a:pPr>
            <a:r>
              <a:rPr lang="sv-SE" sz="2000" dirty="0" err="1"/>
              <a:t>Select</a:t>
            </a:r>
            <a:r>
              <a:rPr lang="sv-SE" sz="2000" dirty="0"/>
              <a:t> cup 11 mot 11 17-19 okt.</a:t>
            </a:r>
          </a:p>
        </p:txBody>
      </p:sp>
      <p:pic>
        <p:nvPicPr>
          <p:cNvPr id="5" name="Bild 4" descr="Idrottsplan med hel fyllning">
            <a:extLst>
              <a:ext uri="{FF2B5EF4-FFF2-40B4-BE49-F238E27FC236}">
                <a16:creationId xmlns:a16="http://schemas.microsoft.com/office/drawing/2014/main" id="{7B202933-4DCC-876C-B64A-80258ADCC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 flipH="1" flipV="1">
            <a:off x="7511142" y="558573"/>
            <a:ext cx="3634377" cy="363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322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4CD695-ABF1-FD39-E0C7-272018B26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Aktiviteter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A05FE2-D623-0179-559F-376BB361B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3200" dirty="0"/>
              <a:t>Träningsläger 16-17 aug</a:t>
            </a:r>
          </a:p>
          <a:p>
            <a:pPr marL="0" indent="0">
              <a:buNone/>
            </a:pPr>
            <a:r>
              <a:rPr lang="sv-SE" sz="3200" dirty="0"/>
              <a:t>Avslutningsgala</a:t>
            </a:r>
          </a:p>
          <a:p>
            <a:pPr marL="0" indent="0">
              <a:buNone/>
            </a:pPr>
            <a:r>
              <a:rPr lang="sv-SE" sz="3200" baseline="-25000" dirty="0"/>
              <a:t>?</a:t>
            </a:r>
          </a:p>
        </p:txBody>
      </p:sp>
      <p:pic>
        <p:nvPicPr>
          <p:cNvPr id="5" name="Bild 4" descr="Dans kontur">
            <a:extLst>
              <a:ext uri="{FF2B5EF4-FFF2-40B4-BE49-F238E27FC236}">
                <a16:creationId xmlns:a16="http://schemas.microsoft.com/office/drawing/2014/main" id="{FF4F74C9-9D4D-921C-6437-154E0AFB33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63267" y="1540726"/>
            <a:ext cx="4040459" cy="404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077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F12DC3-40AD-1189-D39F-10C96BD59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Lagkassa: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80B0DF6-671A-9179-299D-F10AB1FFE2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Intäkter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BE10F75-08C0-1BCB-2E0A-D2D8279AAC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6/8 18106kr aktuellt saldo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+9100 ÖSK grindvakt VT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+9100 ÖSK grindvakter HT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+5000 fika damlagets matcher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sz="1800" dirty="0">
                <a:solidFill>
                  <a:prstClr val="black"/>
                </a:solidFill>
                <a:latin typeface="Aptos" panose="02110004020202020204"/>
              </a:rPr>
              <a:t>+ 1000-2000 </a:t>
            </a:r>
            <a:r>
              <a:rPr lang="sv-SE" sz="1800" dirty="0" err="1">
                <a:solidFill>
                  <a:prstClr val="black"/>
                </a:solidFill>
                <a:latin typeface="Aptos" panose="02110004020202020204"/>
              </a:rPr>
              <a:t>ev</a:t>
            </a:r>
            <a:r>
              <a:rPr lang="sv-SE" sz="1800" dirty="0">
                <a:solidFill>
                  <a:prstClr val="black"/>
                </a:solidFill>
                <a:latin typeface="Aptos" panose="02110004020202020204"/>
              </a:rPr>
              <a:t> fikaförsäljning HT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+pengar ifrån 09/10 </a:t>
            </a:r>
            <a:r>
              <a:rPr lang="sv-SE" sz="1800" dirty="0">
                <a:solidFill>
                  <a:prstClr val="black"/>
                </a:solidFill>
                <a:latin typeface="Aptos" panose="02110004020202020204"/>
              </a:rPr>
              <a:t>kassa ca 10.000 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sz="1800" dirty="0">
                <a:solidFill>
                  <a:prstClr val="black"/>
                </a:solidFill>
                <a:latin typeface="Aptos" panose="02110004020202020204"/>
              </a:rPr>
              <a:t>=52306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A947418-AE71-9078-42D1-406109280D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Utgifter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FDFE3C5-07E3-8D5F-92B8-D12D312797B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-7000 Minibuss Helsingborg 15</a:t>
            </a:r>
          </a:p>
          <a:p>
            <a:pPr marL="0" indent="0">
              <a:buNone/>
            </a:pPr>
            <a:r>
              <a:rPr lang="sv-SE" sz="1800" dirty="0"/>
              <a:t>-5000 träningsläger Åmmeberg </a:t>
            </a:r>
          </a:p>
          <a:p>
            <a:pPr marL="0" indent="0">
              <a:buNone/>
            </a:pPr>
            <a:r>
              <a:rPr lang="sv-SE" sz="1800" dirty="0"/>
              <a:t>=12 000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Saldo: ca 40 000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8" name="Bild 7" descr="Frysbox för kassör kontur">
            <a:extLst>
              <a:ext uri="{FF2B5EF4-FFF2-40B4-BE49-F238E27FC236}">
                <a16:creationId xmlns:a16="http://schemas.microsoft.com/office/drawing/2014/main" id="{45B60513-2E68-9F9C-9E00-12F592D071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65580" y="4250473"/>
            <a:ext cx="2174488" cy="2174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428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253</Words>
  <Application>Microsoft Office PowerPoint</Application>
  <PresentationFormat>Bredbild</PresentationFormat>
  <Paragraphs>84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Office-tema</vt:lpstr>
      <vt:lpstr>Adolfsbergs IK  Damlag U  Föräldramöte </vt:lpstr>
      <vt:lpstr>Agenda:</vt:lpstr>
      <vt:lpstr>Truppen </vt:lpstr>
      <vt:lpstr>Ledarstaben</vt:lpstr>
      <vt:lpstr>Värdegrund</vt:lpstr>
      <vt:lpstr>Träningar </vt:lpstr>
      <vt:lpstr>Matcher</vt:lpstr>
      <vt:lpstr>Aktiviteter</vt:lpstr>
      <vt:lpstr>Lagkassa:</vt:lpstr>
      <vt:lpstr>Föräldraengemang</vt:lpstr>
      <vt:lpstr>Övriga 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Jenny Gustafsson</dc:creator>
  <cp:lastModifiedBy>Jenny Gustafsson</cp:lastModifiedBy>
  <cp:revision>6</cp:revision>
  <dcterms:created xsi:type="dcterms:W3CDTF">2025-08-06T15:04:15Z</dcterms:created>
  <dcterms:modified xsi:type="dcterms:W3CDTF">2025-08-08T05:12:27Z</dcterms:modified>
</cp:coreProperties>
</file>