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2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494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2944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2685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597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2157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058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6549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717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115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519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000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8BDCA7-1265-4CE0-A57C-CC236CBF9E2A}" type="datetimeFigureOut">
              <a:rPr lang="sv-SE" smtClean="0"/>
              <a:t>2021-05-04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95185-7162-464F-B00D-E1F0629815F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088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8163" y="4162184"/>
            <a:ext cx="6479659" cy="53860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9600" dirty="0" smtClean="0"/>
              <a:t>L</a:t>
            </a:r>
            <a:r>
              <a:rPr lang="sv-SE" sz="9600" dirty="0" smtClean="0"/>
              <a:t>yssna</a:t>
            </a:r>
            <a:r>
              <a:rPr lang="sv-SE" sz="7200" dirty="0"/>
              <a:t/>
            </a:r>
            <a:br>
              <a:rPr lang="sv-SE" sz="7200" dirty="0"/>
            </a:br>
            <a:r>
              <a:rPr lang="sv-SE" sz="1400" dirty="0" smtClean="0"/>
              <a:t>(På samling och under träningen </a:t>
            </a:r>
            <a:r>
              <a:rPr lang="sv-SE" sz="1400" dirty="0" smtClean="0"/>
              <a:t>för </a:t>
            </a:r>
            <a:r>
              <a:rPr lang="sv-SE" sz="1400" dirty="0"/>
              <a:t>att hinna spela </a:t>
            </a:r>
            <a:r>
              <a:rPr lang="sv-SE" sz="1400" dirty="0" smtClean="0"/>
              <a:t>så mycket fotboll som möjligt</a:t>
            </a:r>
            <a:r>
              <a:rPr lang="sv-SE" sz="1400" dirty="0" smtClean="0"/>
              <a:t>.</a:t>
            </a: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sz="1400" dirty="0" smtClean="0"/>
              <a:t>Räck </a:t>
            </a:r>
            <a:r>
              <a:rPr lang="sv-SE" sz="1400" dirty="0" smtClean="0"/>
              <a:t>upp handen </a:t>
            </a:r>
            <a:r>
              <a:rPr lang="sv-SE" sz="1400" dirty="0"/>
              <a:t>när </a:t>
            </a:r>
            <a:r>
              <a:rPr lang="sv-SE" sz="1400" dirty="0" smtClean="0"/>
              <a:t>man </a:t>
            </a:r>
            <a:r>
              <a:rPr lang="sv-SE" sz="1400" dirty="0"/>
              <a:t>vill säga något)</a:t>
            </a:r>
            <a:r>
              <a:rPr lang="sv-SE" sz="7200" dirty="0"/>
              <a:t/>
            </a:r>
            <a:br>
              <a:rPr lang="sv-SE" sz="7200" dirty="0"/>
            </a:br>
            <a:r>
              <a:rPr lang="sv-SE" sz="9600" dirty="0"/>
              <a:t>Fair play </a:t>
            </a:r>
          </a:p>
          <a:p>
            <a:pPr algn="ctr"/>
            <a:r>
              <a:rPr lang="sv-SE" sz="1400" dirty="0" smtClean="0"/>
              <a:t>(Vi </a:t>
            </a:r>
            <a:r>
              <a:rPr lang="sv-SE" sz="1400" dirty="0"/>
              <a:t>är schyssta mot alla </a:t>
            </a:r>
            <a:r>
              <a:rPr lang="sv-SE" sz="1400" dirty="0" smtClean="0"/>
              <a:t>med- och motspelare</a:t>
            </a:r>
            <a:r>
              <a:rPr lang="sv-SE" sz="1400" dirty="0"/>
              <a:t>, ledare, domare och </a:t>
            </a:r>
            <a:r>
              <a:rPr lang="sv-SE" sz="1400" dirty="0" smtClean="0"/>
              <a:t>föräldrar.</a:t>
            </a:r>
            <a:br>
              <a:rPr lang="sv-SE" sz="1400" dirty="0" smtClean="0"/>
            </a:br>
            <a:r>
              <a:rPr lang="sv-SE" sz="1400" dirty="0" smtClean="0"/>
              <a:t>Gör någon sig illa så stannar vi spelet och kollar </a:t>
            </a:r>
            <a:r>
              <a:rPr lang="sv-SE" sz="1400" dirty="0" smtClean="0"/>
              <a:t>läget. Peppa varandra, inga svordomar)</a:t>
            </a:r>
            <a:r>
              <a:rPr lang="sv-SE" sz="7200" dirty="0"/>
              <a:t/>
            </a:r>
            <a:br>
              <a:rPr lang="sv-SE" sz="7200" dirty="0"/>
            </a:br>
            <a:r>
              <a:rPr lang="sv-SE" sz="9600" dirty="0" smtClean="0"/>
              <a:t>Ha </a:t>
            </a:r>
            <a:r>
              <a:rPr lang="sv-SE" sz="9600" dirty="0"/>
              <a:t>roligt!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39" y="1618734"/>
            <a:ext cx="5880905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8000" dirty="0" smtClean="0"/>
              <a:t>VÅRA REGLER</a:t>
            </a:r>
            <a:endParaRPr lang="sv-SE" sz="8000" dirty="0"/>
          </a:p>
        </p:txBody>
      </p:sp>
    </p:spTree>
    <p:extLst>
      <p:ext uri="{BB962C8B-B14F-4D97-AF65-F5344CB8AC3E}">
        <p14:creationId xmlns:p14="http://schemas.microsoft.com/office/powerpoint/2010/main" val="111983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72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Epiroc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Linder</dc:creator>
  <cp:lastModifiedBy>Erik Linder</cp:lastModifiedBy>
  <cp:revision>3</cp:revision>
  <dcterms:created xsi:type="dcterms:W3CDTF">2021-05-03T12:30:37Z</dcterms:created>
  <dcterms:modified xsi:type="dcterms:W3CDTF">2021-05-04T10:44:37Z</dcterms:modified>
</cp:coreProperties>
</file>