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46" d="100"/>
          <a:sy n="46" d="100"/>
        </p:scale>
        <p:origin x="208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01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45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158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99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39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827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781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08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076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82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99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6F339-5167-4409-975E-320A8431EA17}" type="datetimeFigureOut">
              <a:rPr lang="sv-SE" smtClean="0"/>
              <a:t>2020-08-17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61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492" y="223405"/>
            <a:ext cx="2878282" cy="28423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0537" y="3202816"/>
            <a:ext cx="57220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/>
              <a:t>Sponsra Adolfsbergs IK P2014</a:t>
            </a:r>
          </a:p>
          <a:p>
            <a:endParaRPr lang="sv-SE" dirty="0"/>
          </a:p>
        </p:txBody>
      </p:sp>
      <p:sp>
        <p:nvSpPr>
          <p:cNvPr id="6" name="TextBox 5"/>
          <p:cNvSpPr txBox="1"/>
          <p:nvPr/>
        </p:nvSpPr>
        <p:spPr>
          <a:xfrm>
            <a:off x="879508" y="3824066"/>
            <a:ext cx="50262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dirty="0" smtClean="0"/>
              <a:t>Stötta ungdomsidrotten och marknadsför </a:t>
            </a:r>
            <a:br>
              <a:rPr lang="sv-SE" sz="2000" dirty="0" smtClean="0"/>
            </a:br>
            <a:r>
              <a:rPr lang="sv-SE" sz="2000" dirty="0" smtClean="0"/>
              <a:t>samtidigt företaget i ett positivt sammanhang</a:t>
            </a:r>
            <a:endParaRPr lang="sv-SE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392519"/>
              </p:ext>
            </p:extLst>
          </p:nvPr>
        </p:nvGraphicFramePr>
        <p:xfrm>
          <a:off x="457200" y="4823426"/>
          <a:ext cx="5985716" cy="1975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429">
                  <a:extLst>
                    <a:ext uri="{9D8B030D-6E8A-4147-A177-3AD203B41FA5}">
                      <a16:colId xmlns:a16="http://schemas.microsoft.com/office/drawing/2014/main" val="1719107865"/>
                    </a:ext>
                  </a:extLst>
                </a:gridCol>
                <a:gridCol w="1496429">
                  <a:extLst>
                    <a:ext uri="{9D8B030D-6E8A-4147-A177-3AD203B41FA5}">
                      <a16:colId xmlns:a16="http://schemas.microsoft.com/office/drawing/2014/main" val="158313672"/>
                    </a:ext>
                  </a:extLst>
                </a:gridCol>
                <a:gridCol w="1496429">
                  <a:extLst>
                    <a:ext uri="{9D8B030D-6E8A-4147-A177-3AD203B41FA5}">
                      <a16:colId xmlns:a16="http://schemas.microsoft.com/office/drawing/2014/main" val="1529788276"/>
                    </a:ext>
                  </a:extLst>
                </a:gridCol>
                <a:gridCol w="1496429">
                  <a:extLst>
                    <a:ext uri="{9D8B030D-6E8A-4147-A177-3AD203B41FA5}">
                      <a16:colId xmlns:a16="http://schemas.microsoft.com/office/drawing/2014/main" val="3457227169"/>
                    </a:ext>
                  </a:extLst>
                </a:gridCol>
              </a:tblGrid>
              <a:tr h="671545">
                <a:tc>
                  <a:txBody>
                    <a:bodyPr/>
                    <a:lstStyle/>
                    <a:p>
                      <a:r>
                        <a:rPr lang="sv-SE" dirty="0" smtClean="0"/>
                        <a:t>Sponsorpaket</a:t>
                      </a:r>
                      <a:endParaRPr lang="sv-SE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Belopp ex moms</a:t>
                      </a:r>
                      <a:endParaRPr lang="sv-SE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Logga på lagets hemsida</a:t>
                      </a:r>
                      <a:endParaRPr lang="sv-SE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Exponering på lagets kläder</a:t>
                      </a:r>
                      <a:endParaRPr lang="sv-SE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690209"/>
                  </a:ext>
                </a:extLst>
              </a:tr>
              <a:tr h="651770">
                <a:tc>
                  <a:txBody>
                    <a:bodyPr/>
                    <a:lstStyle/>
                    <a:p>
                      <a:r>
                        <a:rPr lang="sv-SE" dirty="0" smtClean="0"/>
                        <a:t>Silver</a:t>
                      </a:r>
                      <a:endParaRPr lang="sv-SE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3000</a:t>
                      </a:r>
                      <a:endParaRPr lang="sv-SE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Ja</a:t>
                      </a:r>
                      <a:endParaRPr lang="sv-SE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Ja, mindre</a:t>
                      </a:r>
                      <a:endParaRPr lang="sv-SE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75454"/>
                  </a:ext>
                </a:extLst>
              </a:tr>
              <a:tr h="651770">
                <a:tc>
                  <a:txBody>
                    <a:bodyPr/>
                    <a:lstStyle/>
                    <a:p>
                      <a:r>
                        <a:rPr lang="sv-SE" dirty="0" smtClean="0"/>
                        <a:t>Guld</a:t>
                      </a:r>
                      <a:endParaRPr lang="sv-SE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5000</a:t>
                      </a:r>
                      <a:endParaRPr lang="sv-SE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Ja</a:t>
                      </a:r>
                      <a:endParaRPr lang="sv-SE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Ja, större</a:t>
                      </a:r>
                      <a:endParaRPr lang="sv-SE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50019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9699" y="6936820"/>
            <a:ext cx="59932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Obligatorisk info från </a:t>
            </a:r>
            <a:r>
              <a:rPr lang="sv-SE" sz="1200" dirty="0"/>
              <a:t>respektive </a:t>
            </a:r>
            <a:r>
              <a:rPr lang="sv-SE" sz="1200" dirty="0" smtClean="0"/>
              <a:t>sponsor:</a:t>
            </a:r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 smtClean="0"/>
              <a:t>Kontaktperson </a:t>
            </a:r>
            <a:r>
              <a:rPr lang="sv-SE" sz="1200" dirty="0"/>
              <a:t>och </a:t>
            </a:r>
            <a:r>
              <a:rPr lang="sv-SE" sz="1200" dirty="0" smtClean="0"/>
              <a:t>faktureringsadress</a:t>
            </a:r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Företagslogotyp i EPS format, </a:t>
            </a:r>
            <a:r>
              <a:rPr lang="sv-SE" sz="1200" dirty="0" smtClean="0"/>
              <a:t>(går </a:t>
            </a:r>
            <a:r>
              <a:rPr lang="sv-SE" sz="1200" dirty="0"/>
              <a:t>även med högupplöst </a:t>
            </a:r>
            <a:r>
              <a:rPr lang="sv-SE" sz="1200" dirty="0" smtClean="0"/>
              <a:t>PDF)</a:t>
            </a:r>
            <a:r>
              <a:rPr lang="sv-SE" sz="1200" dirty="0"/>
              <a:t/>
            </a:r>
            <a:br>
              <a:rPr lang="sv-SE" sz="1200" dirty="0"/>
            </a:br>
            <a:endParaRPr lang="sv-SE" sz="1200" dirty="0"/>
          </a:p>
          <a:p>
            <a:r>
              <a:rPr lang="sv-SE" sz="1200" dirty="0"/>
              <a:t>Företrädesvis vill vi trycka logotypen i en </a:t>
            </a:r>
            <a:r>
              <a:rPr lang="sv-SE" sz="1200" dirty="0" smtClean="0"/>
              <a:t>färg (vit). Om det finns önskemål från företag att ha fler / andra färger så finns även möjlighet till flerfärgstryck (något högre kostnad för tryck).</a:t>
            </a:r>
            <a:br>
              <a:rPr lang="sv-SE" sz="1200" dirty="0" smtClean="0"/>
            </a:br>
            <a:r>
              <a:rPr lang="sv-SE" sz="1200" dirty="0" smtClean="0"/>
              <a:t>När tryck av </a:t>
            </a:r>
            <a:r>
              <a:rPr lang="sv-SE" sz="1200" dirty="0"/>
              <a:t>kläderna </a:t>
            </a:r>
            <a:r>
              <a:rPr lang="sv-SE" sz="1200" dirty="0" smtClean="0"/>
              <a:t>är </a:t>
            </a:r>
            <a:r>
              <a:rPr lang="sv-SE" sz="1200" dirty="0"/>
              <a:t>klart </a:t>
            </a:r>
            <a:r>
              <a:rPr lang="sv-SE" sz="1200" dirty="0" smtClean="0"/>
              <a:t>skickar Klubbteamet </a:t>
            </a:r>
            <a:r>
              <a:rPr lang="sv-SE" sz="1200" dirty="0"/>
              <a:t>faktura till respektive </a:t>
            </a:r>
            <a:r>
              <a:rPr lang="sv-SE" sz="1200" dirty="0" smtClean="0"/>
              <a:t>företag, alternativt att klubben fakturerar direkt mot företaget.</a:t>
            </a:r>
            <a:endParaRPr lang="sv-SE" sz="1200" dirty="0"/>
          </a:p>
          <a:p>
            <a:r>
              <a:rPr lang="sv-SE" sz="1200" dirty="0"/>
              <a:t/>
            </a:r>
            <a:br>
              <a:rPr lang="sv-SE" sz="1200" dirty="0"/>
            </a:br>
            <a:r>
              <a:rPr lang="sv-SE" sz="1200" dirty="0"/>
              <a:t>Det går </a:t>
            </a:r>
            <a:r>
              <a:rPr lang="sv-SE" sz="1200" dirty="0" smtClean="0"/>
              <a:t>också bra </a:t>
            </a:r>
            <a:r>
              <a:rPr lang="sv-SE" sz="1200" dirty="0"/>
              <a:t>att göra ett individuellt upplägg vid önskemål.</a:t>
            </a:r>
            <a:br>
              <a:rPr lang="sv-SE" sz="1200" dirty="0"/>
            </a:br>
            <a:r>
              <a:rPr lang="sv-SE" sz="1200" dirty="0"/>
              <a:t>Kontakta Anders vid frågor 0709645896, anders.berg@epiroc.com</a:t>
            </a:r>
          </a:p>
        </p:txBody>
      </p:sp>
    </p:spTree>
    <p:extLst>
      <p:ext uri="{BB962C8B-B14F-4D97-AF65-F5344CB8AC3E}">
        <p14:creationId xmlns:p14="http://schemas.microsoft.com/office/powerpoint/2010/main" val="315160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140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Epiroc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Linder</dc:creator>
  <cp:lastModifiedBy>Anders Berg</cp:lastModifiedBy>
  <cp:revision>12</cp:revision>
  <dcterms:created xsi:type="dcterms:W3CDTF">2020-08-12T08:33:06Z</dcterms:created>
  <dcterms:modified xsi:type="dcterms:W3CDTF">2020-08-17T19:25:39Z</dcterms:modified>
</cp:coreProperties>
</file>