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906000" type="A4"/>
  <p:notesSz cx="7104063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67" autoAdjust="0"/>
    <p:restoredTop sz="94660"/>
  </p:normalViewPr>
  <p:slideViewPr>
    <p:cSldViewPr snapToGrid="0">
      <p:cViewPr varScale="1">
        <p:scale>
          <a:sx n="52" d="100"/>
          <a:sy n="52" d="100"/>
        </p:scale>
        <p:origin x="1862" y="26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ter Stylander" userId="933b350b-faf9-4e9f-9e48-059aa275469f" providerId="ADAL" clId="{E7C5BEAD-360D-44D7-8AA9-5A2C9A6B4077}"/>
    <pc:docChg chg="undo custSel modSld">
      <pc:chgData name="Peter Stylander" userId="933b350b-faf9-4e9f-9e48-059aa275469f" providerId="ADAL" clId="{E7C5BEAD-360D-44D7-8AA9-5A2C9A6B4077}" dt="2026-02-10T21:37:28.014" v="180" actId="6549"/>
      <pc:docMkLst>
        <pc:docMk/>
      </pc:docMkLst>
      <pc:sldChg chg="modSp mod">
        <pc:chgData name="Peter Stylander" userId="933b350b-faf9-4e9f-9e48-059aa275469f" providerId="ADAL" clId="{E7C5BEAD-360D-44D7-8AA9-5A2C9A6B4077}" dt="2026-02-10T21:37:28.014" v="180" actId="6549"/>
        <pc:sldMkLst>
          <pc:docMk/>
          <pc:sldMk cId="3151604080" sldId="256"/>
        </pc:sldMkLst>
        <pc:spChg chg="mod">
          <ac:chgData name="Peter Stylander" userId="933b350b-faf9-4e9f-9e48-059aa275469f" providerId="ADAL" clId="{E7C5BEAD-360D-44D7-8AA9-5A2C9A6B4077}" dt="2026-02-10T21:37:28.014" v="180" actId="6549"/>
          <ac:spMkLst>
            <pc:docMk/>
            <pc:sldMk cId="3151604080" sldId="256"/>
            <ac:spMk id="9" creationId="{00000000-0000-0000-0000-000000000000}"/>
          </ac:spMkLst>
        </pc:spChg>
        <pc:graphicFrameChg chg="modGraphic">
          <ac:chgData name="Peter Stylander" userId="933b350b-faf9-4e9f-9e48-059aa275469f" providerId="ADAL" clId="{E7C5BEAD-360D-44D7-8AA9-5A2C9A6B4077}" dt="2026-02-10T21:30:39.762" v="151" actId="20577"/>
          <ac:graphicFrameMkLst>
            <pc:docMk/>
            <pc:sldMk cId="3151604080" sldId="256"/>
            <ac:graphicFrameMk id="2" creationId="{2CEB8757-2FCE-2346-D8F9-9187CDA74BB1}"/>
          </ac:graphicFrameMkLst>
        </pc:graphicFrameChg>
        <pc:picChg chg="mod">
          <ac:chgData name="Peter Stylander" userId="933b350b-faf9-4e9f-9e48-059aa275469f" providerId="ADAL" clId="{E7C5BEAD-360D-44D7-8AA9-5A2C9A6B4077}" dt="2026-02-10T21:33:46.356" v="179" actId="688"/>
          <ac:picMkLst>
            <pc:docMk/>
            <pc:sldMk cId="3151604080" sldId="256"/>
            <ac:picMk id="4" creationId="{00000000-0000-0000-0000-00000000000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6F339-5167-4409-975E-320A8431EA17}" type="datetimeFigureOut">
              <a:rPr lang="sv-SE" smtClean="0"/>
              <a:t>2026-02-10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A3DBD-B1E4-4E27-813B-508C3420252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10013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6F339-5167-4409-975E-320A8431EA17}" type="datetimeFigureOut">
              <a:rPr lang="sv-SE" smtClean="0"/>
              <a:t>2026-02-10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A3DBD-B1E4-4E27-813B-508C3420252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894512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6F339-5167-4409-975E-320A8431EA17}" type="datetimeFigureOut">
              <a:rPr lang="sv-SE" smtClean="0"/>
              <a:t>2026-02-10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A3DBD-B1E4-4E27-813B-508C3420252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21584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6F339-5167-4409-975E-320A8431EA17}" type="datetimeFigureOut">
              <a:rPr lang="sv-SE" smtClean="0"/>
              <a:t>2026-02-10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A3DBD-B1E4-4E27-813B-508C3420252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64999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6F339-5167-4409-975E-320A8431EA17}" type="datetimeFigureOut">
              <a:rPr lang="sv-SE" smtClean="0"/>
              <a:t>2026-02-10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A3DBD-B1E4-4E27-813B-508C3420252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77396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6F339-5167-4409-975E-320A8431EA17}" type="datetimeFigureOut">
              <a:rPr lang="sv-SE" smtClean="0"/>
              <a:t>2026-02-10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A3DBD-B1E4-4E27-813B-508C3420252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08276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6F339-5167-4409-975E-320A8431EA17}" type="datetimeFigureOut">
              <a:rPr lang="sv-SE" smtClean="0"/>
              <a:t>2026-02-10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A3DBD-B1E4-4E27-813B-508C3420252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87816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6F339-5167-4409-975E-320A8431EA17}" type="datetimeFigureOut">
              <a:rPr lang="sv-SE" smtClean="0"/>
              <a:t>2026-02-10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A3DBD-B1E4-4E27-813B-508C3420252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41083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6F339-5167-4409-975E-320A8431EA17}" type="datetimeFigureOut">
              <a:rPr lang="sv-SE" smtClean="0"/>
              <a:t>2026-02-10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A3DBD-B1E4-4E27-813B-508C3420252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10768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6F339-5167-4409-975E-320A8431EA17}" type="datetimeFigureOut">
              <a:rPr lang="sv-SE" smtClean="0"/>
              <a:t>2026-02-10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A3DBD-B1E4-4E27-813B-508C3420252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918237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6F339-5167-4409-975E-320A8431EA17}" type="datetimeFigureOut">
              <a:rPr lang="sv-SE" smtClean="0"/>
              <a:t>2026-02-10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A3DBD-B1E4-4E27-813B-508C3420252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69991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36F339-5167-4409-975E-320A8431EA17}" type="datetimeFigureOut">
              <a:rPr lang="sv-SE" smtClean="0"/>
              <a:t>2026-02-10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DA3DBD-B1E4-4E27-813B-508C3420252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59612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adolfsbergsik.p2014.sponsor@gmail.com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laget.se/AdolfsbergsIKP201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395700">
            <a:off x="1953492" y="223405"/>
            <a:ext cx="2878282" cy="284230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60537" y="3202816"/>
            <a:ext cx="572201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3600" dirty="0"/>
              <a:t>Sponsra Adolfsbergs IK P2014</a:t>
            </a:r>
          </a:p>
          <a:p>
            <a:endParaRPr lang="sv-SE" dirty="0"/>
          </a:p>
        </p:txBody>
      </p:sp>
      <p:sp>
        <p:nvSpPr>
          <p:cNvPr id="6" name="TextBox 5"/>
          <p:cNvSpPr txBox="1"/>
          <p:nvPr/>
        </p:nvSpPr>
        <p:spPr>
          <a:xfrm>
            <a:off x="879508" y="3824066"/>
            <a:ext cx="502624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v-SE" sz="2000" dirty="0"/>
              <a:t>Stötta ungdomsidrotten och marknadsför </a:t>
            </a:r>
            <a:br>
              <a:rPr lang="sv-SE" sz="2000" dirty="0"/>
            </a:br>
            <a:r>
              <a:rPr lang="sv-SE" sz="2000" dirty="0"/>
              <a:t>samtidigt företaget i ett positivt sammanhang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49699" y="7315099"/>
            <a:ext cx="5993217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/>
              <a:t>Obligatorisk info från respektive sponsor: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200" dirty="0"/>
              <a:t>Kontaktperson (namn och mailadress) och faktureringsadress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200" dirty="0"/>
              <a:t>Företagslogotyp i EPS format vid tryck (går även med högupplöst PDF), JPEG för hemsida</a:t>
            </a:r>
            <a:br>
              <a:rPr lang="sv-SE" sz="1200" dirty="0"/>
            </a:br>
            <a:endParaRPr lang="sv-SE" sz="1200" dirty="0"/>
          </a:p>
          <a:p>
            <a:r>
              <a:rPr lang="sv-SE" sz="1200" dirty="0"/>
              <a:t>Företrädesvis vill vi trycka logotypen i en färg. Om det finns önskemål från Guld/Huvudsponsor att ha fler / andra färger så kan flerfärgstryck göras.</a:t>
            </a:r>
            <a:br>
              <a:rPr lang="sv-SE" sz="1200" dirty="0"/>
            </a:br>
            <a:r>
              <a:rPr lang="sv-SE" sz="1200" dirty="0"/>
              <a:t>När tryck av kläderna är klart skickas faktura till respektive företag, Klubbteamet alternativt Adolfsbergs IK fakturerar direkt mot er som sponsrar. 100% av överskott efter tryckkostnad går till P2014 laget (används </a:t>
            </a:r>
            <a:r>
              <a:rPr lang="sv-SE" sz="1200"/>
              <a:t>för lagaktiviteter </a:t>
            </a:r>
            <a:r>
              <a:rPr lang="sv-SE" sz="1200" dirty="0"/>
              <a:t>och Svennis cup).</a:t>
            </a:r>
          </a:p>
          <a:p>
            <a:br>
              <a:rPr lang="sv-SE" sz="1200" dirty="0"/>
            </a:br>
            <a:r>
              <a:rPr lang="sv-SE" sz="1200" dirty="0"/>
              <a:t>Det går även bra att göra ett individuellt upplägg vid önskemål.</a:t>
            </a:r>
            <a:br>
              <a:rPr lang="sv-SE" sz="1200" dirty="0"/>
            </a:br>
            <a:r>
              <a:rPr lang="sv-SE" sz="1200" dirty="0"/>
              <a:t>Kontakta: Peter Stylander vid frågor 0732 751 751 </a:t>
            </a:r>
            <a:r>
              <a:rPr lang="sv-SE" sz="1200" b="0" i="0" dirty="0">
                <a:solidFill>
                  <a:srgbClr val="1F1F1F"/>
                </a:solidFill>
                <a:effectLst/>
                <a:latin typeface="Google Sans"/>
                <a:hlinkClick r:id="rId3"/>
              </a:rPr>
              <a:t>adolfsbergsik.p2014.sponsor@gmail.com</a:t>
            </a:r>
            <a:r>
              <a:rPr lang="sv-SE" sz="12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endParaRPr lang="sv-SE" sz="1200" b="0" i="0" dirty="0">
              <a:solidFill>
                <a:srgbClr val="202124"/>
              </a:solidFill>
              <a:effectLst/>
              <a:latin typeface="Google Sans"/>
            </a:endParaRPr>
          </a:p>
          <a:p>
            <a:r>
              <a:rPr lang="sv-SE" sz="1200" dirty="0">
                <a:solidFill>
                  <a:srgbClr val="202124"/>
                </a:solidFill>
                <a:latin typeface="Google Sans"/>
              </a:rPr>
              <a:t>Hemsida: </a:t>
            </a:r>
            <a:r>
              <a:rPr lang="sv-SE" sz="1200" dirty="0">
                <a:solidFill>
                  <a:srgbClr val="202124"/>
                </a:solidFill>
                <a:latin typeface="Google Sans"/>
                <a:hlinkClick r:id="rId4"/>
              </a:rPr>
              <a:t>www.laget.se/AdolfsbergsIKP2014</a:t>
            </a:r>
            <a:r>
              <a:rPr lang="sv-SE" sz="1200" dirty="0">
                <a:solidFill>
                  <a:srgbClr val="202124"/>
                </a:solidFill>
                <a:latin typeface="Google Sans"/>
              </a:rPr>
              <a:t> </a:t>
            </a:r>
            <a:endParaRPr lang="sv-SE" sz="1200" b="0" i="0" dirty="0">
              <a:solidFill>
                <a:srgbClr val="202124"/>
              </a:solidFill>
              <a:effectLst/>
              <a:latin typeface="Google Sans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2CEB8757-2FCE-2346-D8F9-9187CDA74B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3680525"/>
              </p:ext>
            </p:extLst>
          </p:nvPr>
        </p:nvGraphicFramePr>
        <p:xfrm>
          <a:off x="464702" y="4638244"/>
          <a:ext cx="5985715" cy="24258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7143">
                  <a:extLst>
                    <a:ext uri="{9D8B030D-6E8A-4147-A177-3AD203B41FA5}">
                      <a16:colId xmlns:a16="http://schemas.microsoft.com/office/drawing/2014/main" val="1719107865"/>
                    </a:ext>
                  </a:extLst>
                </a:gridCol>
                <a:gridCol w="1197143">
                  <a:extLst>
                    <a:ext uri="{9D8B030D-6E8A-4147-A177-3AD203B41FA5}">
                      <a16:colId xmlns:a16="http://schemas.microsoft.com/office/drawing/2014/main" val="158313672"/>
                    </a:ext>
                  </a:extLst>
                </a:gridCol>
                <a:gridCol w="1197143">
                  <a:extLst>
                    <a:ext uri="{9D8B030D-6E8A-4147-A177-3AD203B41FA5}">
                      <a16:colId xmlns:a16="http://schemas.microsoft.com/office/drawing/2014/main" val="1529788276"/>
                    </a:ext>
                  </a:extLst>
                </a:gridCol>
                <a:gridCol w="1160875">
                  <a:extLst>
                    <a:ext uri="{9D8B030D-6E8A-4147-A177-3AD203B41FA5}">
                      <a16:colId xmlns:a16="http://schemas.microsoft.com/office/drawing/2014/main" val="3457227169"/>
                    </a:ext>
                  </a:extLst>
                </a:gridCol>
                <a:gridCol w="1233411">
                  <a:extLst>
                    <a:ext uri="{9D8B030D-6E8A-4147-A177-3AD203B41FA5}">
                      <a16:colId xmlns:a16="http://schemas.microsoft.com/office/drawing/2014/main" val="3312195634"/>
                    </a:ext>
                  </a:extLst>
                </a:gridCol>
              </a:tblGrid>
              <a:tr h="671545">
                <a:tc>
                  <a:txBody>
                    <a:bodyPr/>
                    <a:lstStyle/>
                    <a:p>
                      <a:r>
                        <a:rPr lang="sv-SE" dirty="0"/>
                        <a:t>Sponsorpaket</a:t>
                      </a:r>
                    </a:p>
                    <a:p>
                      <a:r>
                        <a:rPr lang="sv-SE" dirty="0"/>
                        <a:t>2026 – Vit  Matchtröja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Belopp (SEK) exkl moms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Logga på lagets hemsida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Exponering på lagets nya kläder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Exponering</a:t>
                      </a:r>
                      <a:r>
                        <a:rPr lang="sv-SE" baseline="0" dirty="0"/>
                        <a:t> vid arrangemang</a:t>
                      </a:r>
                      <a:endParaRPr lang="sv-SE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6690209"/>
                  </a:ext>
                </a:extLst>
              </a:tr>
              <a:tr h="506544">
                <a:tc>
                  <a:txBody>
                    <a:bodyPr/>
                    <a:lstStyle/>
                    <a:p>
                      <a:r>
                        <a:rPr lang="sv-SE" dirty="0"/>
                        <a:t>Silver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3 000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Ja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Ja, </a:t>
                      </a:r>
                      <a:r>
                        <a:rPr lang="sv-SE" b="1" dirty="0"/>
                        <a:t>mindre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Nej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00" dirty="0"/>
                        <a:t>(tillägg</a:t>
                      </a:r>
                      <a:r>
                        <a:rPr lang="sv-SE" sz="1000" baseline="0" dirty="0"/>
                        <a:t> enl. </a:t>
                      </a:r>
                      <a:r>
                        <a:rPr lang="sv-SE" sz="1000" baseline="0" dirty="0" err="1"/>
                        <a:t>ö.k</a:t>
                      </a:r>
                      <a:r>
                        <a:rPr lang="sv-SE" sz="1000" baseline="0" dirty="0"/>
                        <a:t>.</a:t>
                      </a:r>
                      <a:r>
                        <a:rPr lang="sv-SE" sz="1000" dirty="0"/>
                        <a:t>)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4575454"/>
                  </a:ext>
                </a:extLst>
              </a:tr>
              <a:tr h="566670">
                <a:tc>
                  <a:txBody>
                    <a:bodyPr/>
                    <a:lstStyle/>
                    <a:p>
                      <a:r>
                        <a:rPr lang="sv-SE" dirty="0"/>
                        <a:t>Guld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5 000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Ja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Ja, </a:t>
                      </a:r>
                      <a:r>
                        <a:rPr lang="sv-SE" b="1" dirty="0"/>
                        <a:t>större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Nej </a:t>
                      </a:r>
                    </a:p>
                    <a:p>
                      <a:pPr algn="ctr"/>
                      <a:r>
                        <a:rPr lang="sv-SE" sz="1000" dirty="0"/>
                        <a:t>(förtur &amp; tillfrågad samarbetspartner)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7500195"/>
                  </a:ext>
                </a:extLst>
              </a:tr>
              <a:tr h="608634">
                <a:tc>
                  <a:txBody>
                    <a:bodyPr/>
                    <a:lstStyle/>
                    <a:p>
                      <a:r>
                        <a:rPr lang="sv-SE" dirty="0"/>
                        <a:t>Huvudsponsor</a:t>
                      </a:r>
                    </a:p>
                    <a:p>
                      <a:r>
                        <a:rPr lang="sv-SE" dirty="0"/>
                        <a:t>(max</a:t>
                      </a:r>
                      <a:r>
                        <a:rPr lang="sv-SE" baseline="0" dirty="0"/>
                        <a:t> 2)</a:t>
                      </a:r>
                      <a:endParaRPr lang="sv-SE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8 000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Ja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/>
                        <a:t>Ja, </a:t>
                      </a:r>
                      <a:r>
                        <a:rPr lang="sv-SE" b="1" dirty="0"/>
                        <a:t>störst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00" dirty="0"/>
                        <a:t>(förtur i val av</a:t>
                      </a:r>
                    </a:p>
                    <a:p>
                      <a:pPr algn="ctr"/>
                      <a:r>
                        <a:rPr lang="sv-SE" sz="1000" dirty="0"/>
                        <a:t>placering och färg)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Ja*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67273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1604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a7ce1272-3ac3-4aad-9b2f-d67470055345}" enabled="1" method="Privileged" siteId="{896ecbea-bd27-4a3c-a131-34aa0b46a086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648</TotalTime>
  <Words>232</Words>
  <Application>Microsoft Office PowerPoint</Application>
  <PresentationFormat>A4 Paper (210x297 mm)</PresentationFormat>
  <Paragraphs>34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Google Sans</vt:lpstr>
      <vt:lpstr>Office Theme</vt:lpstr>
      <vt:lpstr>PowerPoint Presentation</vt:lpstr>
    </vt:vector>
  </TitlesOfParts>
  <Company>Epiroc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Erik Linder</dc:creator>
  <cp:lastModifiedBy>Peter Stylander</cp:lastModifiedBy>
  <cp:revision>19</cp:revision>
  <cp:lastPrinted>2025-01-20T23:28:24Z</cp:lastPrinted>
  <dcterms:created xsi:type="dcterms:W3CDTF">2020-08-12T08:33:06Z</dcterms:created>
  <dcterms:modified xsi:type="dcterms:W3CDTF">2026-02-10T21:37:32Z</dcterms:modified>
</cp:coreProperties>
</file>