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5" r:id="rId2"/>
    <p:sldId id="297" r:id="rId3"/>
    <p:sldId id="286" r:id="rId4"/>
    <p:sldId id="291" r:id="rId5"/>
    <p:sldId id="292" r:id="rId6"/>
    <p:sldId id="298" r:id="rId7"/>
    <p:sldId id="294" r:id="rId8"/>
    <p:sldId id="289" r:id="rId9"/>
    <p:sldId id="293" r:id="rId10"/>
    <p:sldId id="2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777"/>
    <a:srgbClr val="22343C"/>
    <a:srgbClr val="37463B"/>
    <a:srgbClr val="ADC5D0"/>
    <a:srgbClr val="9BB0A3"/>
    <a:srgbClr val="384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6" autoAdjust="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1B572A-28C2-467C-89D6-53D16775A8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DE24F-5D56-4409-9D75-F34B10E98E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5DB93-82EB-4D11-866F-B355CD4D69D6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00D75-C563-4119-8787-D8CD17695E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1A6FF2-47B1-440E-A1C2-0011B15643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800D5-F0A2-4A01-9A9B-8BD255874D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059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E4B48-F9F0-4FAA-A785-5DD8A761BF08}" type="datetimeFigureOut">
              <a:rPr lang="en-US" smtClean="0"/>
              <a:t>10/12/2022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B0464-F52C-4F62-B2A8-C42021021B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69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5" descr="A close up of a coral&#10;&#10;Description automatically generated">
            <a:extLst>
              <a:ext uri="{FF2B5EF4-FFF2-40B4-BE49-F238E27FC236}">
                <a16:creationId xmlns:a16="http://schemas.microsoft.com/office/drawing/2014/main" id="{1E127685-9474-47AE-BB6F-86969AAB74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0000"/>
          </a:blip>
          <a:srcRect t="42935" b="8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C633AD-DA0D-4222-BB4C-CEE9D3EFC731}"/>
              </a:ext>
            </a:extLst>
          </p:cNvPr>
          <p:cNvSpPr/>
          <p:nvPr userDrawn="1"/>
        </p:nvSpPr>
        <p:spPr>
          <a:xfrm>
            <a:off x="285565" y="285566"/>
            <a:ext cx="11620870" cy="6286867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64FFD8EC-D8C2-4E71-8D7E-9FFE384875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87949" y="3077822"/>
            <a:ext cx="1039006" cy="368878"/>
          </a:xfrm>
        </p:spPr>
        <p:txBody>
          <a:bodyPr/>
          <a:lstStyle>
            <a:lvl1pPr algn="r">
              <a:buFontTx/>
              <a:buNone/>
              <a:defRPr sz="2400" i="1">
                <a:solidFill>
                  <a:srgbClr val="446777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Graphic 9">
            <a:extLst>
              <a:ext uri="{FF2B5EF4-FFF2-40B4-BE49-F238E27FC236}">
                <a16:creationId xmlns:a16="http://schemas.microsoft.com/office/drawing/2014/main" id="{52C2E414-18BC-4204-A2E8-DAAD333C3B60}"/>
              </a:ext>
            </a:extLst>
          </p:cNvPr>
          <p:cNvSpPr/>
          <p:nvPr/>
        </p:nvSpPr>
        <p:spPr>
          <a:xfrm rot="1563853">
            <a:off x="5413643" y="3506849"/>
            <a:ext cx="1366188" cy="699316"/>
          </a:xfrm>
          <a:custGeom>
            <a:avLst/>
            <a:gdLst>
              <a:gd name="connsiteX0" fmla="*/ 1366184 w 1366188"/>
              <a:gd name="connsiteY0" fmla="*/ 71418 h 699316"/>
              <a:gd name="connsiteX1" fmla="*/ 1345311 w 1366188"/>
              <a:gd name="connsiteY1" fmla="*/ 92290 h 699316"/>
              <a:gd name="connsiteX2" fmla="*/ 1349937 w 1366188"/>
              <a:gd name="connsiteY2" fmla="*/ 103798 h 699316"/>
              <a:gd name="connsiteX3" fmla="*/ 1347680 w 1366188"/>
              <a:gd name="connsiteY3" fmla="*/ 107634 h 699316"/>
              <a:gd name="connsiteX4" fmla="*/ 1248057 w 1366188"/>
              <a:gd name="connsiteY4" fmla="*/ 172169 h 699316"/>
              <a:gd name="connsiteX5" fmla="*/ 1175172 w 1366188"/>
              <a:gd name="connsiteY5" fmla="*/ 204550 h 699316"/>
              <a:gd name="connsiteX6" fmla="*/ 1091683 w 1366188"/>
              <a:gd name="connsiteY6" fmla="*/ 239525 h 699316"/>
              <a:gd name="connsiteX7" fmla="*/ 1059077 w 1366188"/>
              <a:gd name="connsiteY7" fmla="*/ 252500 h 699316"/>
              <a:gd name="connsiteX8" fmla="*/ 1120904 w 1366188"/>
              <a:gd name="connsiteY8" fmla="*/ 257690 h 699316"/>
              <a:gd name="connsiteX9" fmla="*/ 1180250 w 1366188"/>
              <a:gd name="connsiteY9" fmla="*/ 245956 h 699316"/>
              <a:gd name="connsiteX10" fmla="*/ 1181942 w 1366188"/>
              <a:gd name="connsiteY10" fmla="*/ 250582 h 699316"/>
              <a:gd name="connsiteX11" fmla="*/ 1168967 w 1366188"/>
              <a:gd name="connsiteY11" fmla="*/ 263783 h 699316"/>
              <a:gd name="connsiteX12" fmla="*/ 1222220 w 1366188"/>
              <a:gd name="connsiteY12" fmla="*/ 292666 h 699316"/>
              <a:gd name="connsiteX13" fmla="*/ 1220979 w 1366188"/>
              <a:gd name="connsiteY13" fmla="*/ 297066 h 699316"/>
              <a:gd name="connsiteX14" fmla="*/ 1208117 w 1366188"/>
              <a:gd name="connsiteY14" fmla="*/ 296050 h 699316"/>
              <a:gd name="connsiteX15" fmla="*/ 1142792 w 1366188"/>
              <a:gd name="connsiteY15" fmla="*/ 281834 h 699316"/>
              <a:gd name="connsiteX16" fmla="*/ 1043845 w 1366188"/>
              <a:gd name="connsiteY16" fmla="*/ 281834 h 699316"/>
              <a:gd name="connsiteX17" fmla="*/ 1041702 w 1366188"/>
              <a:gd name="connsiteY17" fmla="*/ 282173 h 699316"/>
              <a:gd name="connsiteX18" fmla="*/ 911051 w 1366188"/>
              <a:gd name="connsiteY18" fmla="*/ 332267 h 699316"/>
              <a:gd name="connsiteX19" fmla="*/ 890856 w 1366188"/>
              <a:gd name="connsiteY19" fmla="*/ 354042 h 699316"/>
              <a:gd name="connsiteX20" fmla="*/ 868630 w 1366188"/>
              <a:gd name="connsiteY20" fmla="*/ 391161 h 699316"/>
              <a:gd name="connsiteX21" fmla="*/ 815489 w 1366188"/>
              <a:gd name="connsiteY21" fmla="*/ 436178 h 699316"/>
              <a:gd name="connsiteX22" fmla="*/ 721056 w 1366188"/>
              <a:gd name="connsiteY22" fmla="*/ 489995 h 699316"/>
              <a:gd name="connsiteX23" fmla="*/ 762011 w 1366188"/>
              <a:gd name="connsiteY23" fmla="*/ 494056 h 699316"/>
              <a:gd name="connsiteX24" fmla="*/ 877881 w 1366188"/>
              <a:gd name="connsiteY24" fmla="*/ 452199 h 699316"/>
              <a:gd name="connsiteX25" fmla="*/ 964981 w 1366188"/>
              <a:gd name="connsiteY25" fmla="*/ 446219 h 699316"/>
              <a:gd name="connsiteX26" fmla="*/ 976264 w 1366188"/>
              <a:gd name="connsiteY26" fmla="*/ 456035 h 699316"/>
              <a:gd name="connsiteX27" fmla="*/ 962725 w 1366188"/>
              <a:gd name="connsiteY27" fmla="*/ 458404 h 699316"/>
              <a:gd name="connsiteX28" fmla="*/ 906313 w 1366188"/>
              <a:gd name="connsiteY28" fmla="*/ 468784 h 699316"/>
              <a:gd name="connsiteX29" fmla="*/ 778257 w 1366188"/>
              <a:gd name="connsiteY29" fmla="*/ 520344 h 699316"/>
              <a:gd name="connsiteX30" fmla="*/ 748698 w 1366188"/>
              <a:gd name="connsiteY30" fmla="*/ 524293 h 699316"/>
              <a:gd name="connsiteX31" fmla="*/ 655731 w 1366188"/>
              <a:gd name="connsiteY31" fmla="*/ 547309 h 699316"/>
              <a:gd name="connsiteX32" fmla="*/ 568518 w 1366188"/>
              <a:gd name="connsiteY32" fmla="*/ 595147 h 699316"/>
              <a:gd name="connsiteX33" fmla="*/ 518311 w 1366188"/>
              <a:gd name="connsiteY33" fmla="*/ 600224 h 699316"/>
              <a:gd name="connsiteX34" fmla="*/ 467089 w 1366188"/>
              <a:gd name="connsiteY34" fmla="*/ 593454 h 699316"/>
              <a:gd name="connsiteX35" fmla="*/ 452534 w 1366188"/>
              <a:gd name="connsiteY35" fmla="*/ 591536 h 699316"/>
              <a:gd name="connsiteX36" fmla="*/ 407179 w 1366188"/>
              <a:gd name="connsiteY36" fmla="*/ 596501 h 699316"/>
              <a:gd name="connsiteX37" fmla="*/ 256785 w 1366188"/>
              <a:gd name="connsiteY37" fmla="*/ 677170 h 699316"/>
              <a:gd name="connsiteX38" fmla="*/ 205111 w 1366188"/>
              <a:gd name="connsiteY38" fmla="*/ 691499 h 699316"/>
              <a:gd name="connsiteX39" fmla="*/ 118688 w 1366188"/>
              <a:gd name="connsiteY39" fmla="*/ 695447 h 699316"/>
              <a:gd name="connsiteX40" fmla="*/ 84615 w 1366188"/>
              <a:gd name="connsiteY40" fmla="*/ 698945 h 699316"/>
              <a:gd name="connsiteX41" fmla="*/ 61712 w 1366188"/>
              <a:gd name="connsiteY41" fmla="*/ 697140 h 699316"/>
              <a:gd name="connsiteX42" fmla="*/ 23803 w 1366188"/>
              <a:gd name="connsiteY42" fmla="*/ 676719 h 699316"/>
              <a:gd name="connsiteX43" fmla="*/ 336 w 1366188"/>
              <a:gd name="connsiteY43" fmla="*/ 637005 h 699316"/>
              <a:gd name="connsiteX44" fmla="*/ 13423 w 1366188"/>
              <a:gd name="connsiteY44" fmla="*/ 619630 h 699316"/>
              <a:gd name="connsiteX45" fmla="*/ 155469 w 1366188"/>
              <a:gd name="connsiteY45" fmla="*/ 624932 h 699316"/>
              <a:gd name="connsiteX46" fmla="*/ 304622 w 1366188"/>
              <a:gd name="connsiteY46" fmla="*/ 591085 h 699316"/>
              <a:gd name="connsiteX47" fmla="*/ 384276 w 1366188"/>
              <a:gd name="connsiteY47" fmla="*/ 538848 h 699316"/>
              <a:gd name="connsiteX48" fmla="*/ 404246 w 1366188"/>
              <a:gd name="connsiteY48" fmla="*/ 517185 h 699316"/>
              <a:gd name="connsiteX49" fmla="*/ 421959 w 1366188"/>
              <a:gd name="connsiteY49" fmla="*/ 499585 h 699316"/>
              <a:gd name="connsiteX50" fmla="*/ 465284 w 1366188"/>
              <a:gd name="connsiteY50" fmla="*/ 480066 h 699316"/>
              <a:gd name="connsiteX51" fmla="*/ 483674 w 1366188"/>
              <a:gd name="connsiteY51" fmla="*/ 474087 h 699316"/>
              <a:gd name="connsiteX52" fmla="*/ 536250 w 1366188"/>
              <a:gd name="connsiteY52" fmla="*/ 424218 h 699316"/>
              <a:gd name="connsiteX53" fmla="*/ 552497 w 1366188"/>
              <a:gd name="connsiteY53" fmla="*/ 396689 h 699316"/>
              <a:gd name="connsiteX54" fmla="*/ 566261 w 1366188"/>
              <a:gd name="connsiteY54" fmla="*/ 375478 h 699316"/>
              <a:gd name="connsiteX55" fmla="*/ 573707 w 1366188"/>
              <a:gd name="connsiteY55" fmla="*/ 384956 h 699316"/>
              <a:gd name="connsiteX56" fmla="*/ 561522 w 1366188"/>
              <a:gd name="connsiteY56" fmla="*/ 402782 h 699316"/>
              <a:gd name="connsiteX57" fmla="*/ 560507 w 1366188"/>
              <a:gd name="connsiteY57" fmla="*/ 434260 h 699316"/>
              <a:gd name="connsiteX58" fmla="*/ 576979 w 1366188"/>
              <a:gd name="connsiteY58" fmla="*/ 421398 h 699316"/>
              <a:gd name="connsiteX59" fmla="*/ 595257 w 1366188"/>
              <a:gd name="connsiteY59" fmla="*/ 411582 h 699316"/>
              <a:gd name="connsiteX60" fmla="*/ 588713 w 1366188"/>
              <a:gd name="connsiteY60" fmla="*/ 428619 h 699316"/>
              <a:gd name="connsiteX61" fmla="*/ 479612 w 1366188"/>
              <a:gd name="connsiteY61" fmla="*/ 516396 h 699316"/>
              <a:gd name="connsiteX62" fmla="*/ 477130 w 1366188"/>
              <a:gd name="connsiteY62" fmla="*/ 521811 h 699316"/>
              <a:gd name="connsiteX63" fmla="*/ 635084 w 1366188"/>
              <a:gd name="connsiteY63" fmla="*/ 496651 h 699316"/>
              <a:gd name="connsiteX64" fmla="*/ 661597 w 1366188"/>
              <a:gd name="connsiteY64" fmla="*/ 468784 h 699316"/>
              <a:gd name="connsiteX65" fmla="*/ 671187 w 1366188"/>
              <a:gd name="connsiteY65" fmla="*/ 463932 h 699316"/>
              <a:gd name="connsiteX66" fmla="*/ 799243 w 1366188"/>
              <a:gd name="connsiteY66" fmla="*/ 396351 h 699316"/>
              <a:gd name="connsiteX67" fmla="*/ 846967 w 1366188"/>
              <a:gd name="connsiteY67" fmla="*/ 348965 h 699316"/>
              <a:gd name="connsiteX68" fmla="*/ 857009 w 1366188"/>
              <a:gd name="connsiteY68" fmla="*/ 332380 h 699316"/>
              <a:gd name="connsiteX69" fmla="*/ 952796 w 1366188"/>
              <a:gd name="connsiteY69" fmla="*/ 257577 h 699316"/>
              <a:gd name="connsiteX70" fmla="*/ 1059415 w 1366188"/>
              <a:gd name="connsiteY70" fmla="*/ 224069 h 699316"/>
              <a:gd name="connsiteX71" fmla="*/ 1113796 w 1366188"/>
              <a:gd name="connsiteY71" fmla="*/ 194509 h 699316"/>
              <a:gd name="connsiteX72" fmla="*/ 1183860 w 1366188"/>
              <a:gd name="connsiteY72" fmla="*/ 123881 h 699316"/>
              <a:gd name="connsiteX73" fmla="*/ 1195594 w 1366188"/>
              <a:gd name="connsiteY73" fmla="*/ 108537 h 699316"/>
              <a:gd name="connsiteX74" fmla="*/ 1222333 w 1366188"/>
              <a:gd name="connsiteY74" fmla="*/ 33396 h 699316"/>
              <a:gd name="connsiteX75" fmla="*/ 1220528 w 1366188"/>
              <a:gd name="connsiteY75" fmla="*/ 16924 h 699316"/>
              <a:gd name="connsiteX76" fmla="*/ 1221656 w 1366188"/>
              <a:gd name="connsiteY76" fmla="*/ 0 h 699316"/>
              <a:gd name="connsiteX77" fmla="*/ 1238692 w 1366188"/>
              <a:gd name="connsiteY77" fmla="*/ 26401 h 699316"/>
              <a:gd name="connsiteX78" fmla="*/ 1278294 w 1366188"/>
              <a:gd name="connsiteY78" fmla="*/ 8462 h 699316"/>
              <a:gd name="connsiteX79" fmla="*/ 1274570 w 1366188"/>
              <a:gd name="connsiteY79" fmla="*/ 13765 h 699316"/>
              <a:gd name="connsiteX80" fmla="*/ 1224364 w 1366188"/>
              <a:gd name="connsiteY80" fmla="*/ 86875 h 699316"/>
              <a:gd name="connsiteX81" fmla="*/ 1214210 w 1366188"/>
              <a:gd name="connsiteY81" fmla="*/ 108198 h 699316"/>
              <a:gd name="connsiteX82" fmla="*/ 1176188 w 1366188"/>
              <a:gd name="connsiteY82" fmla="*/ 168785 h 699316"/>
              <a:gd name="connsiteX83" fmla="*/ 1201348 w 1366188"/>
              <a:gd name="connsiteY83" fmla="*/ 170139 h 699316"/>
              <a:gd name="connsiteX84" fmla="*/ 1271637 w 1366188"/>
              <a:gd name="connsiteY84" fmla="*/ 142271 h 699316"/>
              <a:gd name="connsiteX85" fmla="*/ 1289125 w 1366188"/>
              <a:gd name="connsiteY85" fmla="*/ 126927 h 699316"/>
              <a:gd name="connsiteX86" fmla="*/ 1331772 w 1366188"/>
              <a:gd name="connsiteY86" fmla="*/ 84054 h 699316"/>
              <a:gd name="connsiteX87" fmla="*/ 1366184 w 1366188"/>
              <a:gd name="connsiteY87" fmla="*/ 71418 h 6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366188" h="699316">
                <a:moveTo>
                  <a:pt x="1366184" y="71418"/>
                </a:moveTo>
                <a:cubicBezTo>
                  <a:pt x="1366522" y="85408"/>
                  <a:pt x="1349598" y="81008"/>
                  <a:pt x="1345311" y="92290"/>
                </a:cubicBezTo>
                <a:cubicBezTo>
                  <a:pt x="1346439" y="95223"/>
                  <a:pt x="1348245" y="99624"/>
                  <a:pt x="1349937" y="103798"/>
                </a:cubicBezTo>
                <a:cubicBezTo>
                  <a:pt x="1349034" y="105378"/>
                  <a:pt x="1348696" y="106957"/>
                  <a:pt x="1347680" y="107634"/>
                </a:cubicBezTo>
                <a:cubicBezTo>
                  <a:pt x="1314623" y="129409"/>
                  <a:pt x="1282242" y="152425"/>
                  <a:pt x="1248057" y="172169"/>
                </a:cubicBezTo>
                <a:cubicBezTo>
                  <a:pt x="1225154" y="185370"/>
                  <a:pt x="1199655" y="194170"/>
                  <a:pt x="1175172" y="204550"/>
                </a:cubicBezTo>
                <a:cubicBezTo>
                  <a:pt x="1147418" y="216397"/>
                  <a:pt x="1119550" y="227905"/>
                  <a:pt x="1091683" y="239525"/>
                </a:cubicBezTo>
                <a:cubicBezTo>
                  <a:pt x="1081190" y="243926"/>
                  <a:pt x="1070585" y="247874"/>
                  <a:pt x="1059077" y="252500"/>
                </a:cubicBezTo>
                <a:cubicBezTo>
                  <a:pt x="1080513" y="254080"/>
                  <a:pt x="1101160" y="253403"/>
                  <a:pt x="1120904" y="257690"/>
                </a:cubicBezTo>
                <a:cubicBezTo>
                  <a:pt x="1142679" y="262429"/>
                  <a:pt x="1159941" y="245731"/>
                  <a:pt x="1180250" y="245956"/>
                </a:cubicBezTo>
                <a:cubicBezTo>
                  <a:pt x="1180814" y="247536"/>
                  <a:pt x="1181378" y="249003"/>
                  <a:pt x="1181942" y="250582"/>
                </a:cubicBezTo>
                <a:cubicBezTo>
                  <a:pt x="1177880" y="254757"/>
                  <a:pt x="1173819" y="258818"/>
                  <a:pt x="1168967" y="263783"/>
                </a:cubicBezTo>
                <a:cubicBezTo>
                  <a:pt x="1186906" y="273598"/>
                  <a:pt x="1204507" y="283076"/>
                  <a:pt x="1222220" y="292666"/>
                </a:cubicBezTo>
                <a:cubicBezTo>
                  <a:pt x="1221769" y="294132"/>
                  <a:pt x="1221430" y="295599"/>
                  <a:pt x="1220979" y="297066"/>
                </a:cubicBezTo>
                <a:cubicBezTo>
                  <a:pt x="1216692" y="296727"/>
                  <a:pt x="1212292" y="296953"/>
                  <a:pt x="1208117" y="296050"/>
                </a:cubicBezTo>
                <a:cubicBezTo>
                  <a:pt x="1186342" y="291312"/>
                  <a:pt x="1164793" y="283414"/>
                  <a:pt x="1142792" y="281834"/>
                </a:cubicBezTo>
                <a:cubicBezTo>
                  <a:pt x="1109960" y="279578"/>
                  <a:pt x="1076903" y="281609"/>
                  <a:pt x="1043845" y="281834"/>
                </a:cubicBezTo>
                <a:cubicBezTo>
                  <a:pt x="1043168" y="281834"/>
                  <a:pt x="1042379" y="282173"/>
                  <a:pt x="1041702" y="282173"/>
                </a:cubicBezTo>
                <a:cubicBezTo>
                  <a:pt x="990028" y="277434"/>
                  <a:pt x="952119" y="309589"/>
                  <a:pt x="911051" y="332267"/>
                </a:cubicBezTo>
                <a:cubicBezTo>
                  <a:pt x="902815" y="336780"/>
                  <a:pt x="896497" y="345918"/>
                  <a:pt x="890856" y="354042"/>
                </a:cubicBezTo>
                <a:cubicBezTo>
                  <a:pt x="882733" y="365888"/>
                  <a:pt x="876076" y="378750"/>
                  <a:pt x="868630" y="391161"/>
                </a:cubicBezTo>
                <a:cubicBezTo>
                  <a:pt x="855880" y="412033"/>
                  <a:pt x="838618" y="425798"/>
                  <a:pt x="815489" y="436178"/>
                </a:cubicBezTo>
                <a:cubicBezTo>
                  <a:pt x="783786" y="450281"/>
                  <a:pt x="754790" y="470363"/>
                  <a:pt x="721056" y="489995"/>
                </a:cubicBezTo>
                <a:cubicBezTo>
                  <a:pt x="737415" y="496877"/>
                  <a:pt x="749939" y="498344"/>
                  <a:pt x="762011" y="494056"/>
                </a:cubicBezTo>
                <a:cubicBezTo>
                  <a:pt x="800822" y="480518"/>
                  <a:pt x="839295" y="466302"/>
                  <a:pt x="877881" y="452199"/>
                </a:cubicBezTo>
                <a:cubicBezTo>
                  <a:pt x="906426" y="441706"/>
                  <a:pt x="935421" y="438547"/>
                  <a:pt x="964981" y="446219"/>
                </a:cubicBezTo>
                <a:cubicBezTo>
                  <a:pt x="969156" y="447347"/>
                  <a:pt x="972879" y="450168"/>
                  <a:pt x="976264" y="456035"/>
                </a:cubicBezTo>
                <a:cubicBezTo>
                  <a:pt x="971751" y="456937"/>
                  <a:pt x="966899" y="459307"/>
                  <a:pt x="962725" y="458404"/>
                </a:cubicBezTo>
                <a:cubicBezTo>
                  <a:pt x="942304" y="454004"/>
                  <a:pt x="924365" y="461563"/>
                  <a:pt x="906313" y="468784"/>
                </a:cubicBezTo>
                <a:cubicBezTo>
                  <a:pt x="863552" y="485933"/>
                  <a:pt x="821131" y="503759"/>
                  <a:pt x="778257" y="520344"/>
                </a:cubicBezTo>
                <a:cubicBezTo>
                  <a:pt x="769231" y="523842"/>
                  <a:pt x="758513" y="525083"/>
                  <a:pt x="748698" y="524293"/>
                </a:cubicBezTo>
                <a:cubicBezTo>
                  <a:pt x="714963" y="521811"/>
                  <a:pt x="684726" y="531514"/>
                  <a:pt x="655731" y="547309"/>
                </a:cubicBezTo>
                <a:cubicBezTo>
                  <a:pt x="626622" y="563218"/>
                  <a:pt x="597288" y="578674"/>
                  <a:pt x="568518" y="595147"/>
                </a:cubicBezTo>
                <a:cubicBezTo>
                  <a:pt x="552158" y="604624"/>
                  <a:pt x="535799" y="603496"/>
                  <a:pt x="518311" y="600224"/>
                </a:cubicBezTo>
                <a:cubicBezTo>
                  <a:pt x="501387" y="597065"/>
                  <a:pt x="484238" y="595598"/>
                  <a:pt x="467089" y="593454"/>
                </a:cubicBezTo>
                <a:cubicBezTo>
                  <a:pt x="462237" y="592890"/>
                  <a:pt x="456709" y="593567"/>
                  <a:pt x="452534" y="591536"/>
                </a:cubicBezTo>
                <a:cubicBezTo>
                  <a:pt x="436175" y="583977"/>
                  <a:pt x="421621" y="588716"/>
                  <a:pt x="407179" y="596501"/>
                </a:cubicBezTo>
                <a:cubicBezTo>
                  <a:pt x="357085" y="623466"/>
                  <a:pt x="307443" y="651446"/>
                  <a:pt x="256785" y="677170"/>
                </a:cubicBezTo>
                <a:cubicBezTo>
                  <a:pt x="241102" y="685068"/>
                  <a:pt x="222712" y="689581"/>
                  <a:pt x="205111" y="691499"/>
                </a:cubicBezTo>
                <a:cubicBezTo>
                  <a:pt x="176454" y="694545"/>
                  <a:pt x="147458" y="693981"/>
                  <a:pt x="118688" y="695447"/>
                </a:cubicBezTo>
                <a:cubicBezTo>
                  <a:pt x="107293" y="696011"/>
                  <a:pt x="96010" y="698381"/>
                  <a:pt x="84615" y="698945"/>
                </a:cubicBezTo>
                <a:cubicBezTo>
                  <a:pt x="76943" y="699396"/>
                  <a:pt x="68481" y="699960"/>
                  <a:pt x="61712" y="697140"/>
                </a:cubicBezTo>
                <a:cubicBezTo>
                  <a:pt x="48511" y="691611"/>
                  <a:pt x="35762" y="684503"/>
                  <a:pt x="23803" y="676719"/>
                </a:cubicBezTo>
                <a:cubicBezTo>
                  <a:pt x="9700" y="667580"/>
                  <a:pt x="2366" y="653590"/>
                  <a:pt x="336" y="637005"/>
                </a:cubicBezTo>
                <a:cubicBezTo>
                  <a:pt x="-1131" y="625045"/>
                  <a:pt x="2028" y="621209"/>
                  <a:pt x="13423" y="619630"/>
                </a:cubicBezTo>
                <a:cubicBezTo>
                  <a:pt x="61035" y="612747"/>
                  <a:pt x="109098" y="615117"/>
                  <a:pt x="155469" y="624932"/>
                </a:cubicBezTo>
                <a:cubicBezTo>
                  <a:pt x="211881" y="636892"/>
                  <a:pt x="259154" y="620871"/>
                  <a:pt x="304622" y="591085"/>
                </a:cubicBezTo>
                <a:cubicBezTo>
                  <a:pt x="331136" y="573710"/>
                  <a:pt x="357311" y="555546"/>
                  <a:pt x="384276" y="538848"/>
                </a:cubicBezTo>
                <a:cubicBezTo>
                  <a:pt x="393415" y="533206"/>
                  <a:pt x="400635" y="526775"/>
                  <a:pt x="404246" y="517185"/>
                </a:cubicBezTo>
                <a:cubicBezTo>
                  <a:pt x="407630" y="508159"/>
                  <a:pt x="413497" y="503195"/>
                  <a:pt x="421959" y="499585"/>
                </a:cubicBezTo>
                <a:cubicBezTo>
                  <a:pt x="436513" y="493267"/>
                  <a:pt x="450729" y="486384"/>
                  <a:pt x="465284" y="480066"/>
                </a:cubicBezTo>
                <a:cubicBezTo>
                  <a:pt x="471150" y="477471"/>
                  <a:pt x="477356" y="475215"/>
                  <a:pt x="483674" y="474087"/>
                </a:cubicBezTo>
                <a:cubicBezTo>
                  <a:pt x="508495" y="469461"/>
                  <a:pt x="528578" y="449378"/>
                  <a:pt x="536250" y="424218"/>
                </a:cubicBezTo>
                <a:cubicBezTo>
                  <a:pt x="539296" y="414290"/>
                  <a:pt x="546855" y="405715"/>
                  <a:pt x="552497" y="396689"/>
                </a:cubicBezTo>
                <a:cubicBezTo>
                  <a:pt x="557009" y="389356"/>
                  <a:pt x="561861" y="382248"/>
                  <a:pt x="566261" y="375478"/>
                </a:cubicBezTo>
                <a:cubicBezTo>
                  <a:pt x="573933" y="375591"/>
                  <a:pt x="576979" y="378750"/>
                  <a:pt x="573707" y="384956"/>
                </a:cubicBezTo>
                <a:cubicBezTo>
                  <a:pt x="570323" y="391274"/>
                  <a:pt x="565471" y="396802"/>
                  <a:pt x="561522" y="402782"/>
                </a:cubicBezTo>
                <a:cubicBezTo>
                  <a:pt x="555091" y="412485"/>
                  <a:pt x="553061" y="422526"/>
                  <a:pt x="560507" y="434260"/>
                </a:cubicBezTo>
                <a:cubicBezTo>
                  <a:pt x="566035" y="429860"/>
                  <a:pt x="571225" y="425121"/>
                  <a:pt x="576979" y="421398"/>
                </a:cubicBezTo>
                <a:cubicBezTo>
                  <a:pt x="582621" y="417675"/>
                  <a:pt x="588939" y="414967"/>
                  <a:pt x="595257" y="411582"/>
                </a:cubicBezTo>
                <a:cubicBezTo>
                  <a:pt x="600785" y="422413"/>
                  <a:pt x="593564" y="424670"/>
                  <a:pt x="588713" y="428619"/>
                </a:cubicBezTo>
                <a:cubicBezTo>
                  <a:pt x="552722" y="458404"/>
                  <a:pt x="512105" y="482436"/>
                  <a:pt x="479612" y="516396"/>
                </a:cubicBezTo>
                <a:cubicBezTo>
                  <a:pt x="478258" y="517750"/>
                  <a:pt x="477920" y="520119"/>
                  <a:pt x="477130" y="521811"/>
                </a:cubicBezTo>
                <a:cubicBezTo>
                  <a:pt x="535009" y="551145"/>
                  <a:pt x="585892" y="534673"/>
                  <a:pt x="635084" y="496651"/>
                </a:cubicBezTo>
                <a:cubicBezTo>
                  <a:pt x="634407" y="481307"/>
                  <a:pt x="644674" y="472281"/>
                  <a:pt x="661597" y="468784"/>
                </a:cubicBezTo>
                <a:cubicBezTo>
                  <a:pt x="664982" y="468107"/>
                  <a:pt x="668367" y="466076"/>
                  <a:pt x="671187" y="463932"/>
                </a:cubicBezTo>
                <a:cubicBezTo>
                  <a:pt x="710789" y="435501"/>
                  <a:pt x="756031" y="417900"/>
                  <a:pt x="799243" y="396351"/>
                </a:cubicBezTo>
                <a:cubicBezTo>
                  <a:pt x="820002" y="385971"/>
                  <a:pt x="839295" y="373335"/>
                  <a:pt x="846967" y="348965"/>
                </a:cubicBezTo>
                <a:cubicBezTo>
                  <a:pt x="848885" y="342985"/>
                  <a:pt x="852834" y="337344"/>
                  <a:pt x="857009" y="332380"/>
                </a:cubicBezTo>
                <a:cubicBezTo>
                  <a:pt x="883748" y="300902"/>
                  <a:pt x="914098" y="275291"/>
                  <a:pt x="952796" y="257577"/>
                </a:cubicBezTo>
                <a:cubicBezTo>
                  <a:pt x="987433" y="241782"/>
                  <a:pt x="1023198" y="232982"/>
                  <a:pt x="1059415" y="224069"/>
                </a:cubicBezTo>
                <a:cubicBezTo>
                  <a:pt x="1079949" y="219104"/>
                  <a:pt x="1098565" y="210304"/>
                  <a:pt x="1113796" y="194509"/>
                </a:cubicBezTo>
                <a:cubicBezTo>
                  <a:pt x="1136812" y="170590"/>
                  <a:pt x="1160618" y="147574"/>
                  <a:pt x="1183860" y="123881"/>
                </a:cubicBezTo>
                <a:cubicBezTo>
                  <a:pt x="1188373" y="119255"/>
                  <a:pt x="1193337" y="114291"/>
                  <a:pt x="1195594" y="108537"/>
                </a:cubicBezTo>
                <a:cubicBezTo>
                  <a:pt x="1205071" y="83715"/>
                  <a:pt x="1214097" y="58668"/>
                  <a:pt x="1222333" y="33396"/>
                </a:cubicBezTo>
                <a:cubicBezTo>
                  <a:pt x="1223912" y="28657"/>
                  <a:pt x="1220866" y="22452"/>
                  <a:pt x="1220528" y="16924"/>
                </a:cubicBezTo>
                <a:cubicBezTo>
                  <a:pt x="1220302" y="13200"/>
                  <a:pt x="1220979" y="9364"/>
                  <a:pt x="1221656" y="0"/>
                </a:cubicBezTo>
                <a:cubicBezTo>
                  <a:pt x="1228877" y="11057"/>
                  <a:pt x="1233164" y="17826"/>
                  <a:pt x="1238692" y="26401"/>
                </a:cubicBezTo>
                <a:cubicBezTo>
                  <a:pt x="1248283" y="13088"/>
                  <a:pt x="1259226" y="3046"/>
                  <a:pt x="1278294" y="8462"/>
                </a:cubicBezTo>
                <a:cubicBezTo>
                  <a:pt x="1277165" y="10154"/>
                  <a:pt x="1276376" y="12749"/>
                  <a:pt x="1274570" y="13765"/>
                </a:cubicBezTo>
                <a:cubicBezTo>
                  <a:pt x="1247493" y="31027"/>
                  <a:pt x="1233841" y="57427"/>
                  <a:pt x="1224364" y="86875"/>
                </a:cubicBezTo>
                <a:cubicBezTo>
                  <a:pt x="1221994" y="94321"/>
                  <a:pt x="1218271" y="101542"/>
                  <a:pt x="1214210" y="108198"/>
                </a:cubicBezTo>
                <a:cubicBezTo>
                  <a:pt x="1202025" y="128281"/>
                  <a:pt x="1189275" y="148025"/>
                  <a:pt x="1176188" y="168785"/>
                </a:cubicBezTo>
                <a:cubicBezTo>
                  <a:pt x="1185101" y="175667"/>
                  <a:pt x="1193788" y="172959"/>
                  <a:pt x="1201348" y="170139"/>
                </a:cubicBezTo>
                <a:cubicBezTo>
                  <a:pt x="1225041" y="161451"/>
                  <a:pt x="1248621" y="152425"/>
                  <a:pt x="1271637" y="142271"/>
                </a:cubicBezTo>
                <a:cubicBezTo>
                  <a:pt x="1278407" y="139338"/>
                  <a:pt x="1283596" y="132455"/>
                  <a:pt x="1289125" y="126927"/>
                </a:cubicBezTo>
                <a:cubicBezTo>
                  <a:pt x="1303341" y="112711"/>
                  <a:pt x="1316879" y="97593"/>
                  <a:pt x="1331772" y="84054"/>
                </a:cubicBezTo>
                <a:cubicBezTo>
                  <a:pt x="1343957" y="72884"/>
                  <a:pt x="1353435" y="70289"/>
                  <a:pt x="1366184" y="71418"/>
                </a:cubicBezTo>
                <a:close/>
              </a:path>
            </a:pathLst>
          </a:custGeom>
          <a:solidFill>
            <a:schemeClr val="tx2"/>
          </a:solidFill>
          <a:ln w="1125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5687A6-EA6B-4C7B-A341-693882F29D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737" y="2956704"/>
            <a:ext cx="2448103" cy="601121"/>
          </a:xfrm>
        </p:spPr>
        <p:txBody>
          <a:bodyPr vert="horz" lIns="0" tIns="0" rIns="0" bIns="0" rtlCol="0">
            <a:noAutofit/>
          </a:bodyPr>
          <a:lstStyle>
            <a:lvl1pPr>
              <a:defRPr lang="en-US" sz="4000" cap="all" baseline="0">
                <a:solidFill>
                  <a:srgbClr val="446777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228600" lvl="0" indent="-228600">
              <a:spcBef>
                <a:spcPts val="1000"/>
              </a:spcBef>
              <a:buFontTx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2555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5FA60-BBA3-4F9B-9CB4-34AF2E170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3DE95-B45B-4EBD-9C33-6823ECEF2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6F890-E03D-45F5-8FBF-78096E1CB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57533-08A7-4815-B0E6-297AAF31D250}" type="datetimeFigureOut">
              <a:rPr lang="en-SE" smtClean="0"/>
              <a:t>2022-10-12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D4BA9-8C49-476E-A476-FCA6878B4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F9B16-B201-414E-BA68-B2BD9FB6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4717-11FE-444E-8206-B0D07BA7A1DE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53794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5BF394-563D-4E0A-AB30-6CD7630DC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7B8D9-80F7-4DBD-AB9A-1284E26FE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379" y="1485900"/>
            <a:ext cx="11339242" cy="46910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EB74C-6B39-4345-A9ED-69A1B52D6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B71941E-999A-46A6-8647-0420067BF7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2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6" name="Rectangle 205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2CD4E8-ACB2-F04C-1EBB-80D43A7E1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" r="-2" b="-2"/>
          <a:stretch/>
        </p:blipFill>
        <p:spPr>
          <a:xfrm>
            <a:off x="0" y="653596"/>
            <a:ext cx="4183133" cy="4410445"/>
          </a:xfrm>
          <a:prstGeom prst="rect">
            <a:avLst/>
          </a:prstGeom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44E2AFEA-3F19-BBD7-6297-55012E156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6418" y="3332989"/>
            <a:ext cx="6248396" cy="341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F5438B8-60D4-9DDB-0148-D8A6FF4ACE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6418" y="110754"/>
            <a:ext cx="6229449" cy="299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ACC59B-EBAD-70EA-7C6A-5F8A46533E03}"/>
              </a:ext>
            </a:extLst>
          </p:cNvPr>
          <p:cNvSpPr txBox="1"/>
          <p:nvPr/>
        </p:nvSpPr>
        <p:spPr>
          <a:xfrm>
            <a:off x="230121" y="577333"/>
            <a:ext cx="44577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400" dirty="0">
                <a:latin typeface="Maiandra GD" panose="020E0502030308020204" pitchFamily="34" charset="0"/>
              </a:rPr>
              <a:t>F</a:t>
            </a:r>
            <a:r>
              <a:rPr lang="en-SE" sz="2400" dirty="0">
                <a:latin typeface="Maiandra GD" panose="020E0502030308020204" pitchFamily="34" charset="0"/>
              </a:rPr>
              <a:t>ÖRÄLDRAMÖTE AIK U15</a:t>
            </a:r>
          </a:p>
          <a:p>
            <a:pPr algn="ctr"/>
            <a:r>
              <a:rPr lang="en-SE" sz="2400" dirty="0">
                <a:latin typeface="Maiandra GD" panose="020E0502030308020204" pitchFamily="34" charset="0"/>
              </a:rPr>
              <a:t>221012</a:t>
            </a:r>
          </a:p>
        </p:txBody>
      </p:sp>
    </p:spTree>
    <p:extLst>
      <p:ext uri="{BB962C8B-B14F-4D97-AF65-F5344CB8AC3E}">
        <p14:creationId xmlns:p14="http://schemas.microsoft.com/office/powerpoint/2010/main" val="1669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2FA2E-15EB-4155-8715-2F34B04EC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BDE0C9-C3DA-4252-B743-AFC8C546D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5441"/>
            <a:ext cx="12192000" cy="6873441"/>
          </a:xfrm>
        </p:spPr>
      </p:pic>
    </p:spTree>
    <p:extLst>
      <p:ext uri="{BB962C8B-B14F-4D97-AF65-F5344CB8AC3E}">
        <p14:creationId xmlns:p14="http://schemas.microsoft.com/office/powerpoint/2010/main" val="3579252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A football ball on a field&#10;&#10;Description automatically generated with medium confidence">
            <a:extLst>
              <a:ext uri="{FF2B5EF4-FFF2-40B4-BE49-F238E27FC236}">
                <a16:creationId xmlns:a16="http://schemas.microsoft.com/office/drawing/2014/main" id="{70FD77EC-4AB8-284E-5D58-DD6F6B2A26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6" r="13529" b="483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5801D-F147-D9C9-9211-F890B5C3D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727" y="2556551"/>
            <a:ext cx="5804233" cy="3959732"/>
          </a:xfrm>
        </p:spPr>
        <p:txBody>
          <a:bodyPr anchor="t">
            <a:noAutofit/>
          </a:bodyPr>
          <a:lstStyle/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STÖTTANDE / OMTÄNKSAM / GOD KAMRAT </a:t>
            </a:r>
            <a:b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RESPEKTERA VARANDRA </a:t>
            </a:r>
            <a:b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SKAPA TRIVSEL I LAGET  </a:t>
            </a:r>
            <a:b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VILJA ATT GÖRA VARANDRA BÄTTRE </a:t>
            </a:r>
            <a:b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VARA POSITIV </a:t>
            </a:r>
            <a:b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VÅGA VARA SIG SJÄLV OCH BEHANDLA ALLA LIKA</a:t>
            </a:r>
            <a:b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INTE FÖRLÖJLIGA ELLER TRYCKA NER VARANDRA</a:t>
            </a:r>
            <a:b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BJUDA IN DÅ INGEN SKALL KÄNNA SIG UTANFÖR</a:t>
            </a:r>
          </a:p>
          <a:p>
            <a:endParaRPr lang="en-S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FD1FDB-C028-1E38-0440-8D25FEECA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0625" y="680395"/>
            <a:ext cx="5948703" cy="1124712"/>
          </a:xfrm>
        </p:spPr>
        <p:txBody>
          <a:bodyPr anchor="b">
            <a:normAutofit/>
          </a:bodyPr>
          <a:lstStyle/>
          <a:p>
            <a:r>
              <a:rPr lang="sv-SE" sz="4000" dirty="0">
                <a:latin typeface="Britannic Bold" panose="020B0903060703020204" pitchFamily="34" charset="0"/>
              </a:rPr>
              <a:t>V</a:t>
            </a:r>
            <a:r>
              <a:rPr lang="en-SE" sz="4000" dirty="0" err="1">
                <a:latin typeface="Britannic Bold" panose="020B0903060703020204" pitchFamily="34" charset="0"/>
              </a:rPr>
              <a:t>åra</a:t>
            </a:r>
            <a:r>
              <a:rPr lang="en-SE" sz="4000" dirty="0">
                <a:latin typeface="Britannic Bold" panose="020B0903060703020204" pitchFamily="34" charset="0"/>
              </a:rPr>
              <a:t> </a:t>
            </a:r>
            <a:r>
              <a:rPr lang="en-SE" sz="4000" dirty="0" err="1">
                <a:latin typeface="Britannic Bold" panose="020B0903060703020204" pitchFamily="34" charset="0"/>
              </a:rPr>
              <a:t>värderingar</a:t>
            </a:r>
            <a:r>
              <a:rPr lang="en-SE" sz="4000" dirty="0">
                <a:latin typeface="Britannic Bold" panose="020B0903060703020204" pitchFamily="34" charset="0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164913-33FC-B7FF-88A2-C65F6854D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27" y="92090"/>
            <a:ext cx="1964683" cy="205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42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football ball on a field&#10;&#10;Description automatically generated with medium confidence">
            <a:extLst>
              <a:ext uri="{FF2B5EF4-FFF2-40B4-BE49-F238E27FC236}">
                <a16:creationId xmlns:a16="http://schemas.microsoft.com/office/drawing/2014/main" id="{67736A26-847F-40AC-A1DB-AE8294D46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1" r="8859" b="6882"/>
          <a:stretch/>
        </p:blipFill>
        <p:spPr>
          <a:xfrm>
            <a:off x="3505202" y="0"/>
            <a:ext cx="8686798" cy="687245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46384-A6C5-4DDC-A411-C04B2E13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4041" y="852678"/>
            <a:ext cx="7619478" cy="782630"/>
          </a:xfrm>
        </p:spPr>
        <p:txBody>
          <a:bodyPr anchor="b">
            <a:normAutofit/>
          </a:bodyPr>
          <a:lstStyle/>
          <a:p>
            <a:pPr algn="ctr"/>
            <a:r>
              <a:rPr lang="en-SE" sz="4000" dirty="0">
                <a:latin typeface="Britannic Bold" panose="020B0903060703020204" pitchFamily="34" charset="0"/>
              </a:rPr>
              <a:t>AGENDA  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05933E9-BB9D-917B-DE32-DA7E5AEC5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064" y="2643252"/>
            <a:ext cx="6776327" cy="3957318"/>
          </a:xfrm>
        </p:spPr>
        <p:txBody>
          <a:bodyPr anchor="t">
            <a:no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Ordförande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presenterar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nästa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års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organisation</a:t>
            </a:r>
            <a:b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altLang="en-S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Summering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återblick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från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gångna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säsongen</a:t>
            </a:r>
            <a:b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altLang="en-S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Lagets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Ekonomi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SE" altLang="en-S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Jonas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Pelganders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krav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” för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höra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hemma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U16.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Våra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krav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” för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att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höra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hemma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P16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Vårt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upplägg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nästa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säsong</a:t>
            </a:r>
            <a:b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altLang="en-S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Övrigt</a:t>
            </a:r>
            <a:endParaRPr lang="en-SE" sz="2000" b="1" dirty="0">
              <a:latin typeface="Bradley Hand ITC" panose="03070402050302030203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C2CCC7-3B61-4872-A2DF-3AF965A36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27" y="92090"/>
            <a:ext cx="1964683" cy="205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1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ACB3383D-9E47-4EF4-DA2F-70278AAB77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2268" y="144734"/>
            <a:ext cx="11587457" cy="1585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SE" altLang="en-SE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ORDFÖRANDE PRESENTERAR NÄSTA ÅRS ORGANISATION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SE" altLang="en-SE" sz="9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70A0FA-E29D-3AFF-C336-5409E30A1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27" y="1099184"/>
            <a:ext cx="9677873" cy="534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ACB3383D-9E47-4EF4-DA2F-70278AAB77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1814" y="96090"/>
            <a:ext cx="11628372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SE" altLang="en-SE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SUMMERING OCH ÅTERBLICK FRÅN DEN GÅNGNA SÄSONGEN</a:t>
            </a:r>
            <a:r>
              <a:rPr lang="en-SE" altLang="en-S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SE" alt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haft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två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egna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lag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spel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samt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ett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lag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gemensamt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med U16. Har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stått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oss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bra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där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oss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2:a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tabellerna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altLang="en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även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genomfört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vår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efterlängtade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resa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till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Danmark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var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uppskattad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av b</a:t>
            </a:r>
            <a:r>
              <a:rPr lang="sv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ledare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spelare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proffsiga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anläggningen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cs typeface="Arial" panose="020B0604020202020204" pitchFamily="34" charset="0"/>
              </a:rPr>
              <a:t>Ventsys</a:t>
            </a:r>
            <a: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SE" altLang="en-S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altLang="en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tyvärr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haft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otroligt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dålig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träningsnärvaro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bla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vårat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passningsspel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påverkats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negativt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av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detta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b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SE" altLang="en-SE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Även</a:t>
            </a:r>
            <a:r>
              <a:rPr lang="en-SE" altLang="en-SE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vår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fysiska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nivå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kondition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styrka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bedömmer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varit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för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låg</a:t>
            </a:r>
            <a:r>
              <a:rPr lang="en-SE" altLang="en-SE" sz="1600" dirty="0"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orkar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ligga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hårt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vår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press under matcher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 tar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närkamperna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som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behöver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Detta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på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grund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av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för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många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tränat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för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dåligt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man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varit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”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på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när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man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kommit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på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Planeringen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av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träningarna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varit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utmanande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när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man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avanmäler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sig precis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innan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träningen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startar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Något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verkligen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vill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lyfta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fram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är</a:t>
            </a:r>
            <a:r>
              <a:rPr lang="en-SE" altLang="en-SE" sz="1600" dirty="0">
                <a:latin typeface="Arial" panose="020B0604020202020204" pitchFamily="34" charset="0"/>
                <a:ea typeface="Times New Roman" panose="02020603050405020304" pitchFamily="18" charset="0"/>
              </a:rPr>
              <a:t> den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goda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stämning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som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finns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laget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ett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bra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sammansvetsat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gäng</a:t>
            </a:r>
            <a:r>
              <a:rPr lang="en-SE" altLang="en-SE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SE" altLang="en-SE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där</a:t>
            </a:r>
            <a:r>
              <a:rPr lang="en-SE" altLang="en-SE" sz="1600" dirty="0">
                <a:latin typeface="Arial" panose="020B0604020202020204" pitchFamily="34" charset="0"/>
                <a:ea typeface="Times New Roman" panose="02020603050405020304" pitchFamily="18" charset="0"/>
              </a:rPr>
              <a:t> vi </a:t>
            </a:r>
            <a:r>
              <a:rPr lang="en-SE" altLang="en-SE" sz="1600" dirty="0" err="1">
                <a:latin typeface="Arial" panose="020B0604020202020204" pitchFamily="34" charset="0"/>
                <a:ea typeface="Times New Roman" panose="02020603050405020304" pitchFamily="18" charset="0"/>
              </a:rPr>
              <a:t>inte</a:t>
            </a:r>
            <a:r>
              <a:rPr lang="en-SE" altLang="en-SE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ser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några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interna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konflikter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Spelarna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verkar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tycka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det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är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kul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med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fotboll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(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Vilket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tycker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är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oerhört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viktigt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).</a:t>
            </a: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br>
              <a:rPr lang="en-SE" altLang="en-SE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SE" altLang="en-S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Vad</a:t>
            </a:r>
            <a:r>
              <a:rPr lang="en-SE" alt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kommer</a:t>
            </a:r>
            <a:r>
              <a:rPr lang="en-SE" alt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SE" altLang="en-S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göra</a:t>
            </a:r>
            <a:r>
              <a:rPr lang="en-SE" alt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E" altLang="en-S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annorlunda</a:t>
            </a:r>
            <a:r>
              <a:rPr lang="en-SE" altLang="en-SE" sz="16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br>
              <a:rPr lang="en-SE" altLang="en-SE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E" altLang="en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Avanmälan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till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måste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ske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med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bättre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framförhållning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Generellt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så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man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sagt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man ska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komma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på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match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eller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så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gör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man det. Lovat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är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lovat. </a:t>
            </a:r>
            <a:b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kommer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föra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fys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träningen</a:t>
            </a: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SE" altLang="en-SE" sz="16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SE" altLang="en-SE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SE" altLang="en-SE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LAGETS EKONOMI</a:t>
            </a:r>
          </a:p>
        </p:txBody>
      </p:sp>
    </p:spTree>
    <p:extLst>
      <p:ext uri="{BB962C8B-B14F-4D97-AF65-F5344CB8AC3E}">
        <p14:creationId xmlns:p14="http://schemas.microsoft.com/office/powerpoint/2010/main" val="300393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83DE-0462-374E-6A87-FD5930340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 err="1">
                <a:latin typeface="Arial Nova" panose="020B0604020202020204" pitchFamily="34" charset="0"/>
              </a:rPr>
              <a:t>Träningsstatistik</a:t>
            </a:r>
            <a:r>
              <a:rPr lang="en-SE" dirty="0">
                <a:latin typeface="Arial Nova" panose="020B0604020202020204" pitchFamily="34" charset="0"/>
              </a:rPr>
              <a:t> under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920A73-94DD-9CA9-64FF-37E5C07D9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388" y="981075"/>
            <a:ext cx="7381088" cy="572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4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ACB3383D-9E47-4EF4-DA2F-70278AAB77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5467" y="306526"/>
            <a:ext cx="11587457" cy="63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SE" altLang="en-SE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JONAS PELGANDERS ”KRAV” FÖR ATT HÖRA HEMMA I U16</a:t>
            </a:r>
            <a:br>
              <a:rPr lang="en-SE" altLang="en-SE" sz="2000" b="1" dirty="0"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SE" altLang="en-S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Jag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måste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älska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min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fotboll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tycka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om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träna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utvecklas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Jag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eget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”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driv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Jag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stark ambition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bättre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 5-6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tillfällen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vecka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måste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princip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jobbar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året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runt med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någon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vecka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ledigt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sommaren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vintern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sommaren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vintern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är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frivilligt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för de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är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hemma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några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veckor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ledigt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sommaren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vintern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är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möjligt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måste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tycka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om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fotboll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är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konkurrens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utvärderad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individuellt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Hårt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jobb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är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grunden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378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ACB3383D-9E47-4EF4-DA2F-70278AAB77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2995" y="367162"/>
            <a:ext cx="11547959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SE" altLang="en-SE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VÅRA ”KRAV” FÖR ATT HÖRA HEMMA I P16</a:t>
            </a:r>
            <a:br>
              <a:rPr kumimoji="0" lang="en-SE" altLang="en-SE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kumimoji="0" lang="en-SE" altLang="en-SE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Fotboll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ska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vara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kul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jag ska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tycka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om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spela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match.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Jag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kommer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förberedd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match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gör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alltid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mitt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yttersta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efter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mina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förutsättningar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kommer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ha 3-4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tillfällen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vecka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förväntar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oss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full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träningsnärvaron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men den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får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under 67%. 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tränar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året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runt med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ledigt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december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Juli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Möjligen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kör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matchträning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några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helger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december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352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ACB3383D-9E47-4EF4-DA2F-70278AAB77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2020" y="-620970"/>
            <a:ext cx="11547959" cy="747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SE" altLang="en-S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SE" altLang="en-SE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VÅRT UPPLÄGG NÄSTA SÄSONG</a:t>
            </a:r>
            <a:br>
              <a:rPr kumimoji="0" lang="en-SE" altLang="en-SE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SE" altLang="en-S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Den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1 December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vill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vi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spelarna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har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bestämt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sig för om/var de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vill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spela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detta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så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vi vet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vad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vi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har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utgå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ifrån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när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planerna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för 2023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skall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SE" altLang="en-SE" sz="1800" dirty="0" err="1">
                <a:latin typeface="Arial" panose="020B0604020202020204" pitchFamily="34" charset="0"/>
                <a:ea typeface="Calibri" panose="020F0502020204030204" pitchFamily="34" charset="0"/>
              </a:rPr>
              <a:t>göras</a:t>
            </a:r>
            <a:r>
              <a:rPr lang="en-SE" altLang="en-SE" sz="1800" dirty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 2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träningar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veckan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fram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till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december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december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kör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matchträning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 1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gång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veckan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fram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till Jul med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ledigt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under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julhelgen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om 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inte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ordnar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något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spontant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men det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blir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100 %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frivilligt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fall.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Januari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februari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jobba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mycket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med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killarnas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fysik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Mindre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boll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spel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Dels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för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undvika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alla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skador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vi haft men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även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för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vi sett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behöver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det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jämfört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med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andra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lag.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Tycker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man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inte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om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ta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sig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finns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det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andra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sporter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välja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Mars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fortfarande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vara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månad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där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fysiken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tar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mycket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plats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träningen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men det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börjar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övergå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allt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mot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fotboll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b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April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och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framåt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vi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minska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fokus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på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fysiken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men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minst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träning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veckan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kommer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fortfarande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innehålla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kumimoji="0" lang="en-SE" altLang="en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fysik</a:t>
            </a:r>
            <a:r>
              <a:rPr kumimoji="0" lang="en-SE" altLang="en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SE" altLang="en-SE" sz="18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SE" altLang="en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SE" altLang="en-SE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ÖVRIGT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SE" altLang="en-SE" sz="1800" b="1" u="sng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SE" altLang="en-SE" sz="1800" dirty="0">
                <a:latin typeface="Arial" panose="020B0604020202020204" pitchFamily="34" charset="0"/>
              </a:rPr>
              <a:t>..</a:t>
            </a:r>
            <a:endParaRPr kumimoji="0" lang="en-SE" altLang="en-SE" sz="18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32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tro 1">
      <a:dk1>
        <a:sysClr val="windowText" lastClr="000000"/>
      </a:dk1>
      <a:lt1>
        <a:sysClr val="window" lastClr="FFFFFF"/>
      </a:lt1>
      <a:dk2>
        <a:srgbClr val="446777"/>
      </a:dk2>
      <a:lt2>
        <a:srgbClr val="E7E6E6"/>
      </a:lt2>
      <a:accent1>
        <a:srgbClr val="7B2C3F"/>
      </a:accent1>
      <a:accent2>
        <a:srgbClr val="93623F"/>
      </a:accent2>
      <a:accent3>
        <a:srgbClr val="DC9427"/>
      </a:accent3>
      <a:accent4>
        <a:srgbClr val="696371"/>
      </a:accent4>
      <a:accent5>
        <a:srgbClr val="EEC7B9"/>
      </a:accent5>
      <a:accent6>
        <a:srgbClr val="C5E0CF"/>
      </a:accent6>
      <a:hlink>
        <a:srgbClr val="FFC000"/>
      </a:hlink>
      <a:folHlink>
        <a:srgbClr val="FFC000"/>
      </a:folHlink>
    </a:clrScheme>
    <a:fontScheme name="Custom 4">
      <a:majorFont>
        <a:latin typeface="Rockwell Extra Bol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1292542_win32_fixed.potx" id="{2B636416-54E8-4E16-AB0B-F5AA070CFAB6}" vid="{7616B98B-7AA4-4FDC-BC10-3C21D4B138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{E7D6EFAE-7CF2-4ECC-92F5-75B0D68BDCD8}tf11292542_win32</Template>
  <TotalTime>8473</TotalTime>
  <Words>770</Words>
  <Application>Microsoft Office PowerPoint</Application>
  <PresentationFormat>Widescreen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Nova</vt:lpstr>
      <vt:lpstr>Bradley Hand ITC</vt:lpstr>
      <vt:lpstr>Britannic Bold</vt:lpstr>
      <vt:lpstr>Calibri</vt:lpstr>
      <vt:lpstr>Franklin Gothic Book</vt:lpstr>
      <vt:lpstr>Maiandra GD</vt:lpstr>
      <vt:lpstr>Rockwell Extra Bold</vt:lpstr>
      <vt:lpstr>Office Theme</vt:lpstr>
      <vt:lpstr>PowerPoint Presentation</vt:lpstr>
      <vt:lpstr>Våra värderingar  </vt:lpstr>
      <vt:lpstr>AGENDA    </vt:lpstr>
      <vt:lpstr>PowerPoint Presentation</vt:lpstr>
      <vt:lpstr>PowerPoint Presentation</vt:lpstr>
      <vt:lpstr>Träningsstatistik under 2022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Danmark 2022</dc:title>
  <dc:creator>Niclas Eliasson</dc:creator>
  <cp:lastModifiedBy>Niclas Eliasson</cp:lastModifiedBy>
  <cp:revision>20</cp:revision>
  <dcterms:created xsi:type="dcterms:W3CDTF">2022-04-10T10:41:41Z</dcterms:created>
  <dcterms:modified xsi:type="dcterms:W3CDTF">2022-10-12T16:00:54Z</dcterms:modified>
</cp:coreProperties>
</file>