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45" r:id="rId1"/>
  </p:sldMasterIdLst>
  <p:notesMasterIdLst>
    <p:notesMasterId r:id="rId16"/>
  </p:notesMasterIdLst>
  <p:sldIdLst>
    <p:sldId id="256" r:id="rId2"/>
    <p:sldId id="272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8" r:id="rId12"/>
    <p:sldId id="265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5325"/>
  </p:normalViewPr>
  <p:slideViewPr>
    <p:cSldViewPr snapToGrid="0">
      <p:cViewPr varScale="1">
        <p:scale>
          <a:sx n="88" d="100"/>
          <a:sy n="88" d="100"/>
        </p:scale>
        <p:origin x="184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0DFABB-2D3D-423B-9225-E3E9BB33D3A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FBA9D055-6184-4845-A309-272289E04240}">
      <dgm:prSet/>
      <dgm:spPr/>
      <dgm:t>
        <a:bodyPr/>
        <a:lstStyle/>
        <a:p>
          <a:r>
            <a:rPr lang="en-SE" dirty="0"/>
            <a:t>Vad ser ni för utmaningar?</a:t>
          </a:r>
          <a:endParaRPr lang="en-US" dirty="0"/>
        </a:p>
      </dgm:t>
    </dgm:pt>
    <dgm:pt modelId="{CAD59721-388A-4BEB-B548-EB156C7924F1}" type="parTrans" cxnId="{B6AACD42-9616-4E19-9AF9-ECF9F022F16F}">
      <dgm:prSet/>
      <dgm:spPr/>
      <dgm:t>
        <a:bodyPr/>
        <a:lstStyle/>
        <a:p>
          <a:endParaRPr lang="en-US"/>
        </a:p>
      </dgm:t>
    </dgm:pt>
    <dgm:pt modelId="{60A6A90A-2D44-4E49-A0E3-566C37B2AD5C}" type="sibTrans" cxnId="{B6AACD42-9616-4E19-9AF9-ECF9F022F16F}">
      <dgm:prSet/>
      <dgm:spPr/>
      <dgm:t>
        <a:bodyPr/>
        <a:lstStyle/>
        <a:p>
          <a:endParaRPr lang="en-US"/>
        </a:p>
      </dgm:t>
    </dgm:pt>
    <dgm:pt modelId="{F401624B-8212-4BA7-B9DE-AB3CC19B1ACA}">
      <dgm:prSet/>
      <dgm:spPr/>
      <dgm:t>
        <a:bodyPr/>
        <a:lstStyle/>
        <a:p>
          <a:r>
            <a:rPr lang="en-SE"/>
            <a:t>Vad har ni för mål?</a:t>
          </a:r>
          <a:endParaRPr lang="en-US"/>
        </a:p>
      </dgm:t>
    </dgm:pt>
    <dgm:pt modelId="{2D86115B-AE8F-4779-AC1F-FA83909FCA9B}" type="parTrans" cxnId="{150E8A52-487C-4670-A2BA-524F1AD258A2}">
      <dgm:prSet/>
      <dgm:spPr/>
      <dgm:t>
        <a:bodyPr/>
        <a:lstStyle/>
        <a:p>
          <a:endParaRPr lang="en-US"/>
        </a:p>
      </dgm:t>
    </dgm:pt>
    <dgm:pt modelId="{CB15C204-794E-4AF0-85CD-6E40D97D0642}" type="sibTrans" cxnId="{150E8A52-487C-4670-A2BA-524F1AD258A2}">
      <dgm:prSet/>
      <dgm:spPr/>
      <dgm:t>
        <a:bodyPr/>
        <a:lstStyle/>
        <a:p>
          <a:endParaRPr lang="en-US"/>
        </a:p>
      </dgm:t>
    </dgm:pt>
    <dgm:pt modelId="{4B0C0B23-BB08-4BA3-9EEF-EC4CBE86695B}" type="pres">
      <dgm:prSet presAssocID="{4C0DFABB-2D3D-423B-9225-E3E9BB33D3AC}" presName="root" presStyleCnt="0">
        <dgm:presLayoutVars>
          <dgm:dir/>
          <dgm:resizeHandles val="exact"/>
        </dgm:presLayoutVars>
      </dgm:prSet>
      <dgm:spPr/>
    </dgm:pt>
    <dgm:pt modelId="{E9BC1236-AAAA-4339-AE94-56ADB7E630AA}" type="pres">
      <dgm:prSet presAssocID="{FBA9D055-6184-4845-A309-272289E04240}" presName="compNode" presStyleCnt="0"/>
      <dgm:spPr/>
    </dgm:pt>
    <dgm:pt modelId="{715088F5-CE39-41B1-ABF2-FFFF8A675593}" type="pres">
      <dgm:prSet presAssocID="{FBA9D055-6184-4845-A309-272289E0424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urdle outline"/>
        </a:ext>
      </dgm:extLst>
    </dgm:pt>
    <dgm:pt modelId="{9301C8ED-2059-466E-A5FC-6C24DF3D3EA5}" type="pres">
      <dgm:prSet presAssocID="{FBA9D055-6184-4845-A309-272289E04240}" presName="spaceRect" presStyleCnt="0"/>
      <dgm:spPr/>
    </dgm:pt>
    <dgm:pt modelId="{269ADDB7-32C2-4434-9CDE-EC87BD344302}" type="pres">
      <dgm:prSet presAssocID="{FBA9D055-6184-4845-A309-272289E04240}" presName="textRect" presStyleLbl="revTx" presStyleIdx="0" presStyleCnt="2">
        <dgm:presLayoutVars>
          <dgm:chMax val="1"/>
          <dgm:chPref val="1"/>
        </dgm:presLayoutVars>
      </dgm:prSet>
      <dgm:spPr/>
    </dgm:pt>
    <dgm:pt modelId="{86017811-8554-4A31-8B85-8D066A52789B}" type="pres">
      <dgm:prSet presAssocID="{60A6A90A-2D44-4E49-A0E3-566C37B2AD5C}" presName="sibTrans" presStyleCnt="0"/>
      <dgm:spPr/>
    </dgm:pt>
    <dgm:pt modelId="{7775734C-327A-459F-813F-0322DCB95096}" type="pres">
      <dgm:prSet presAssocID="{F401624B-8212-4BA7-B9DE-AB3CC19B1ACA}" presName="compNode" presStyleCnt="0"/>
      <dgm:spPr/>
    </dgm:pt>
    <dgm:pt modelId="{CC71CDA9-9BF1-42FB-A2C7-FDE243B62502}" type="pres">
      <dgm:prSet presAssocID="{F401624B-8212-4BA7-B9DE-AB3CC19B1AC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A7E5EEA2-A195-4530-BED8-674DDE9E0AE8}" type="pres">
      <dgm:prSet presAssocID="{F401624B-8212-4BA7-B9DE-AB3CC19B1ACA}" presName="spaceRect" presStyleCnt="0"/>
      <dgm:spPr/>
    </dgm:pt>
    <dgm:pt modelId="{1D4E134C-39F6-41AD-A446-9CDE87423629}" type="pres">
      <dgm:prSet presAssocID="{F401624B-8212-4BA7-B9DE-AB3CC19B1ACA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B6AACD42-9616-4E19-9AF9-ECF9F022F16F}" srcId="{4C0DFABB-2D3D-423B-9225-E3E9BB33D3AC}" destId="{FBA9D055-6184-4845-A309-272289E04240}" srcOrd="0" destOrd="0" parTransId="{CAD59721-388A-4BEB-B548-EB156C7924F1}" sibTransId="{60A6A90A-2D44-4E49-A0E3-566C37B2AD5C}"/>
    <dgm:cxn modelId="{2EC8094C-6E7D-4887-846F-6647895CA557}" type="presOf" srcId="{FBA9D055-6184-4845-A309-272289E04240}" destId="{269ADDB7-32C2-4434-9CDE-EC87BD344302}" srcOrd="0" destOrd="0" presId="urn:microsoft.com/office/officeart/2018/2/layout/IconLabelList"/>
    <dgm:cxn modelId="{150E8A52-487C-4670-A2BA-524F1AD258A2}" srcId="{4C0DFABB-2D3D-423B-9225-E3E9BB33D3AC}" destId="{F401624B-8212-4BA7-B9DE-AB3CC19B1ACA}" srcOrd="1" destOrd="0" parTransId="{2D86115B-AE8F-4779-AC1F-FA83909FCA9B}" sibTransId="{CB15C204-794E-4AF0-85CD-6E40D97D0642}"/>
    <dgm:cxn modelId="{F33D9BB7-A089-44B1-B79C-34237FA7C8B2}" type="presOf" srcId="{4C0DFABB-2D3D-423B-9225-E3E9BB33D3AC}" destId="{4B0C0B23-BB08-4BA3-9EEF-EC4CBE86695B}" srcOrd="0" destOrd="0" presId="urn:microsoft.com/office/officeart/2018/2/layout/IconLabelList"/>
    <dgm:cxn modelId="{140EF0CE-7259-4644-BBF9-7C0BF6D0B29D}" type="presOf" srcId="{F401624B-8212-4BA7-B9DE-AB3CC19B1ACA}" destId="{1D4E134C-39F6-41AD-A446-9CDE87423629}" srcOrd="0" destOrd="0" presId="urn:microsoft.com/office/officeart/2018/2/layout/IconLabelList"/>
    <dgm:cxn modelId="{D41B85B0-0DC9-4EE5-A353-559CC2710A2C}" type="presParOf" srcId="{4B0C0B23-BB08-4BA3-9EEF-EC4CBE86695B}" destId="{E9BC1236-AAAA-4339-AE94-56ADB7E630AA}" srcOrd="0" destOrd="0" presId="urn:microsoft.com/office/officeart/2018/2/layout/IconLabelList"/>
    <dgm:cxn modelId="{E62CA5CC-8350-4FAD-9BF0-E28DBF7AFFC1}" type="presParOf" srcId="{E9BC1236-AAAA-4339-AE94-56ADB7E630AA}" destId="{715088F5-CE39-41B1-ABF2-FFFF8A675593}" srcOrd="0" destOrd="0" presId="urn:microsoft.com/office/officeart/2018/2/layout/IconLabelList"/>
    <dgm:cxn modelId="{A8EADD2B-F3A4-44EA-8184-BAA75DD4E7F7}" type="presParOf" srcId="{E9BC1236-AAAA-4339-AE94-56ADB7E630AA}" destId="{9301C8ED-2059-466E-A5FC-6C24DF3D3EA5}" srcOrd="1" destOrd="0" presId="urn:microsoft.com/office/officeart/2018/2/layout/IconLabelList"/>
    <dgm:cxn modelId="{32525E60-C782-4A9E-A716-8C4182964C02}" type="presParOf" srcId="{E9BC1236-AAAA-4339-AE94-56ADB7E630AA}" destId="{269ADDB7-32C2-4434-9CDE-EC87BD344302}" srcOrd="2" destOrd="0" presId="urn:microsoft.com/office/officeart/2018/2/layout/IconLabelList"/>
    <dgm:cxn modelId="{2C8EBB70-207B-4D01-80F2-BF3C70BD0D93}" type="presParOf" srcId="{4B0C0B23-BB08-4BA3-9EEF-EC4CBE86695B}" destId="{86017811-8554-4A31-8B85-8D066A52789B}" srcOrd="1" destOrd="0" presId="urn:microsoft.com/office/officeart/2018/2/layout/IconLabelList"/>
    <dgm:cxn modelId="{AD3C098B-7B35-43AF-8AA8-8E3D8C3B7145}" type="presParOf" srcId="{4B0C0B23-BB08-4BA3-9EEF-EC4CBE86695B}" destId="{7775734C-327A-459F-813F-0322DCB95096}" srcOrd="2" destOrd="0" presId="urn:microsoft.com/office/officeart/2018/2/layout/IconLabelList"/>
    <dgm:cxn modelId="{449422D3-CF16-4D7F-9779-403F6F42CB29}" type="presParOf" srcId="{7775734C-327A-459F-813F-0322DCB95096}" destId="{CC71CDA9-9BF1-42FB-A2C7-FDE243B62502}" srcOrd="0" destOrd="0" presId="urn:microsoft.com/office/officeart/2018/2/layout/IconLabelList"/>
    <dgm:cxn modelId="{E46E5282-72E2-4841-BDFA-1DC0FC60D577}" type="presParOf" srcId="{7775734C-327A-459F-813F-0322DCB95096}" destId="{A7E5EEA2-A195-4530-BED8-674DDE9E0AE8}" srcOrd="1" destOrd="0" presId="urn:microsoft.com/office/officeart/2018/2/layout/IconLabelList"/>
    <dgm:cxn modelId="{BCAB88AE-9169-4E61-B366-9FE3A3CD88E1}" type="presParOf" srcId="{7775734C-327A-459F-813F-0322DCB95096}" destId="{1D4E134C-39F6-41AD-A446-9CDE8742362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2D5BBB-512C-452F-91AE-E4019F92743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0B9B706-2E6F-45D1-8918-619D32FDF164}">
      <dgm:prSet/>
      <dgm:spPr/>
      <dgm:t>
        <a:bodyPr/>
        <a:lstStyle/>
        <a:p>
          <a:pPr>
            <a:lnSpc>
              <a:spcPct val="100000"/>
            </a:lnSpc>
          </a:pPr>
          <a:r>
            <a:rPr lang="en-SE" dirty="0"/>
            <a:t>Är det viktigt?</a:t>
          </a:r>
          <a:endParaRPr lang="en-US" dirty="0"/>
        </a:p>
      </dgm:t>
    </dgm:pt>
    <dgm:pt modelId="{895591D5-0764-419A-AA58-2B78195F441D}" type="parTrans" cxnId="{61F884DB-6E8A-460F-9ABF-90AC399F8A0E}">
      <dgm:prSet/>
      <dgm:spPr/>
      <dgm:t>
        <a:bodyPr/>
        <a:lstStyle/>
        <a:p>
          <a:endParaRPr lang="en-US"/>
        </a:p>
      </dgm:t>
    </dgm:pt>
    <dgm:pt modelId="{20605C0D-3C37-44F8-BA62-9841C3B2F79C}" type="sibTrans" cxnId="{61F884DB-6E8A-460F-9ABF-90AC399F8A0E}">
      <dgm:prSet/>
      <dgm:spPr/>
      <dgm:t>
        <a:bodyPr/>
        <a:lstStyle/>
        <a:p>
          <a:endParaRPr lang="en-US"/>
        </a:p>
      </dgm:t>
    </dgm:pt>
    <dgm:pt modelId="{20C8C72F-A726-4FA7-B864-4DEA8AC8233E}">
      <dgm:prSet/>
      <dgm:spPr/>
      <dgm:t>
        <a:bodyPr/>
        <a:lstStyle/>
        <a:p>
          <a:pPr>
            <a:lnSpc>
              <a:spcPct val="100000"/>
            </a:lnSpc>
          </a:pPr>
          <a:r>
            <a:rPr lang="en-SE" dirty="0"/>
            <a:t>Varför?</a:t>
          </a:r>
          <a:endParaRPr lang="en-US" dirty="0"/>
        </a:p>
      </dgm:t>
    </dgm:pt>
    <dgm:pt modelId="{80C65967-DD4C-4A7C-9FF4-E28726934108}" type="parTrans" cxnId="{42618D12-6C9E-4498-B2F3-7F418D2CC6EB}">
      <dgm:prSet/>
      <dgm:spPr/>
      <dgm:t>
        <a:bodyPr/>
        <a:lstStyle/>
        <a:p>
          <a:endParaRPr lang="en-US"/>
        </a:p>
      </dgm:t>
    </dgm:pt>
    <dgm:pt modelId="{CACC7738-C90D-4334-849B-B5796763F074}" type="sibTrans" cxnId="{42618D12-6C9E-4498-B2F3-7F418D2CC6EB}">
      <dgm:prSet/>
      <dgm:spPr/>
      <dgm:t>
        <a:bodyPr/>
        <a:lstStyle/>
        <a:p>
          <a:endParaRPr lang="en-US"/>
        </a:p>
      </dgm:t>
    </dgm:pt>
    <dgm:pt modelId="{F8820953-8261-4BF7-A01A-29C6BA8F4CB4}">
      <dgm:prSet/>
      <dgm:spPr/>
      <dgm:t>
        <a:bodyPr/>
        <a:lstStyle/>
        <a:p>
          <a:pPr>
            <a:lnSpc>
              <a:spcPct val="100000"/>
            </a:lnSpc>
          </a:pPr>
          <a:r>
            <a:rPr lang="en-SE" dirty="0"/>
            <a:t>Ett snabbt sätt att mäta min egen/lagets utveckling</a:t>
          </a:r>
          <a:endParaRPr lang="en-US" dirty="0"/>
        </a:p>
      </dgm:t>
    </dgm:pt>
    <dgm:pt modelId="{6508DD15-C5A4-4471-A5D0-5887CEC257E0}" type="parTrans" cxnId="{183422C1-33AF-45B8-9A70-5B3BBF178D41}">
      <dgm:prSet/>
      <dgm:spPr/>
      <dgm:t>
        <a:bodyPr/>
        <a:lstStyle/>
        <a:p>
          <a:endParaRPr lang="en-US"/>
        </a:p>
      </dgm:t>
    </dgm:pt>
    <dgm:pt modelId="{B5CDF006-A3EE-449B-AAA9-6AFD593C2716}" type="sibTrans" cxnId="{183422C1-33AF-45B8-9A70-5B3BBF178D41}">
      <dgm:prSet/>
      <dgm:spPr/>
      <dgm:t>
        <a:bodyPr/>
        <a:lstStyle/>
        <a:p>
          <a:endParaRPr lang="en-US"/>
        </a:p>
      </dgm:t>
    </dgm:pt>
    <dgm:pt modelId="{70FCEA91-DA27-4470-BB34-E3DA5723773F}">
      <dgm:prSet/>
      <dgm:spPr/>
      <dgm:t>
        <a:bodyPr/>
        <a:lstStyle/>
        <a:p>
          <a:pPr>
            <a:lnSpc>
              <a:spcPct val="100000"/>
            </a:lnSpc>
          </a:pPr>
          <a:r>
            <a:rPr lang="en-SE"/>
            <a:t>Det ger snabb belöning - Ruslutat</a:t>
          </a:r>
          <a:endParaRPr lang="en-US"/>
        </a:p>
      </dgm:t>
    </dgm:pt>
    <dgm:pt modelId="{284128DA-08BB-4D3C-ACBB-294700F7EC0B}" type="parTrans" cxnId="{B7612942-8373-4A19-9AC1-03365AA31E55}">
      <dgm:prSet/>
      <dgm:spPr/>
      <dgm:t>
        <a:bodyPr/>
        <a:lstStyle/>
        <a:p>
          <a:endParaRPr lang="en-US"/>
        </a:p>
      </dgm:t>
    </dgm:pt>
    <dgm:pt modelId="{3C92D533-843F-4986-BEB4-FD03D237CB12}" type="sibTrans" cxnId="{B7612942-8373-4A19-9AC1-03365AA31E55}">
      <dgm:prSet/>
      <dgm:spPr/>
      <dgm:t>
        <a:bodyPr/>
        <a:lstStyle/>
        <a:p>
          <a:endParaRPr lang="en-US"/>
        </a:p>
      </dgm:t>
    </dgm:pt>
    <dgm:pt modelId="{D3D86DF0-27FC-460E-A996-6751467A7C36}" type="pres">
      <dgm:prSet presAssocID="{732D5BBB-512C-452F-91AE-E4019F92743B}" presName="root" presStyleCnt="0">
        <dgm:presLayoutVars>
          <dgm:dir/>
          <dgm:resizeHandles val="exact"/>
        </dgm:presLayoutVars>
      </dgm:prSet>
      <dgm:spPr/>
    </dgm:pt>
    <dgm:pt modelId="{095D7EA2-CCEA-4A58-869B-40987826BF87}" type="pres">
      <dgm:prSet presAssocID="{20B9B706-2E6F-45D1-8918-619D32FDF164}" presName="compNode" presStyleCnt="0"/>
      <dgm:spPr/>
    </dgm:pt>
    <dgm:pt modelId="{FD2FCA25-9CCE-4BE9-8E1D-A64DA65C9C08}" type="pres">
      <dgm:prSet presAssocID="{20B9B706-2E6F-45D1-8918-619D32FDF164}" presName="bgRect" presStyleLbl="bgShp" presStyleIdx="0" presStyleCnt="4"/>
      <dgm:spPr/>
    </dgm:pt>
    <dgm:pt modelId="{7D081E17-43C2-4625-9738-E81D5CCEA97D}" type="pres">
      <dgm:prSet presAssocID="{20B9B706-2E6F-45D1-8918-619D32FDF16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37E172BA-844A-49D0-B6EF-C6023C021E2F}" type="pres">
      <dgm:prSet presAssocID="{20B9B706-2E6F-45D1-8918-619D32FDF164}" presName="spaceRect" presStyleCnt="0"/>
      <dgm:spPr/>
    </dgm:pt>
    <dgm:pt modelId="{A4904BFC-DB3B-4D14-BE7F-F9D6CB378E0F}" type="pres">
      <dgm:prSet presAssocID="{20B9B706-2E6F-45D1-8918-619D32FDF164}" presName="parTx" presStyleLbl="revTx" presStyleIdx="0" presStyleCnt="4">
        <dgm:presLayoutVars>
          <dgm:chMax val="0"/>
          <dgm:chPref val="0"/>
        </dgm:presLayoutVars>
      </dgm:prSet>
      <dgm:spPr/>
    </dgm:pt>
    <dgm:pt modelId="{6F867F72-E18E-4965-83CA-3A608D5944E7}" type="pres">
      <dgm:prSet presAssocID="{20605C0D-3C37-44F8-BA62-9841C3B2F79C}" presName="sibTrans" presStyleCnt="0"/>
      <dgm:spPr/>
    </dgm:pt>
    <dgm:pt modelId="{BD850DED-F297-445A-A50D-0D450E2C34D0}" type="pres">
      <dgm:prSet presAssocID="{20C8C72F-A726-4FA7-B864-4DEA8AC8233E}" presName="compNode" presStyleCnt="0"/>
      <dgm:spPr/>
    </dgm:pt>
    <dgm:pt modelId="{FBB4E6F3-7F51-4C4A-89A1-3B59B229DE76}" type="pres">
      <dgm:prSet presAssocID="{20C8C72F-A726-4FA7-B864-4DEA8AC8233E}" presName="bgRect" presStyleLbl="bgShp" presStyleIdx="1" presStyleCnt="4"/>
      <dgm:spPr/>
    </dgm:pt>
    <dgm:pt modelId="{E39D0A07-A046-418A-8D8B-B12B0BB1CFEE}" type="pres">
      <dgm:prSet presAssocID="{20C8C72F-A726-4FA7-B864-4DEA8AC8233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89BA259D-86D3-4F45-86A1-E7009E8A0221}" type="pres">
      <dgm:prSet presAssocID="{20C8C72F-A726-4FA7-B864-4DEA8AC8233E}" presName="spaceRect" presStyleCnt="0"/>
      <dgm:spPr/>
    </dgm:pt>
    <dgm:pt modelId="{764EAE14-B2F5-40CE-A07B-E574F3CE3068}" type="pres">
      <dgm:prSet presAssocID="{20C8C72F-A726-4FA7-B864-4DEA8AC8233E}" presName="parTx" presStyleLbl="revTx" presStyleIdx="1" presStyleCnt="4">
        <dgm:presLayoutVars>
          <dgm:chMax val="0"/>
          <dgm:chPref val="0"/>
        </dgm:presLayoutVars>
      </dgm:prSet>
      <dgm:spPr/>
    </dgm:pt>
    <dgm:pt modelId="{5492466D-BE55-4B88-BB53-6BFF002BC50B}" type="pres">
      <dgm:prSet presAssocID="{CACC7738-C90D-4334-849B-B5796763F074}" presName="sibTrans" presStyleCnt="0"/>
      <dgm:spPr/>
    </dgm:pt>
    <dgm:pt modelId="{CD253699-242B-4F30-B6F6-2FD7BAA89FDD}" type="pres">
      <dgm:prSet presAssocID="{F8820953-8261-4BF7-A01A-29C6BA8F4CB4}" presName="compNode" presStyleCnt="0"/>
      <dgm:spPr/>
    </dgm:pt>
    <dgm:pt modelId="{97B400C9-086C-4E6A-A2FD-BA77A187FC23}" type="pres">
      <dgm:prSet presAssocID="{F8820953-8261-4BF7-A01A-29C6BA8F4CB4}" presName="bgRect" presStyleLbl="bgShp" presStyleIdx="2" presStyleCnt="4"/>
      <dgm:spPr/>
    </dgm:pt>
    <dgm:pt modelId="{B90E447C-1315-4814-A8BC-E1C4D6820036}" type="pres">
      <dgm:prSet presAssocID="{F8820953-8261-4BF7-A01A-29C6BA8F4CB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16672D0C-0FA4-47C7-B163-43A00E4E320D}" type="pres">
      <dgm:prSet presAssocID="{F8820953-8261-4BF7-A01A-29C6BA8F4CB4}" presName="spaceRect" presStyleCnt="0"/>
      <dgm:spPr/>
    </dgm:pt>
    <dgm:pt modelId="{79DDC054-CB90-4F43-9C17-D954812504D5}" type="pres">
      <dgm:prSet presAssocID="{F8820953-8261-4BF7-A01A-29C6BA8F4CB4}" presName="parTx" presStyleLbl="revTx" presStyleIdx="2" presStyleCnt="4">
        <dgm:presLayoutVars>
          <dgm:chMax val="0"/>
          <dgm:chPref val="0"/>
        </dgm:presLayoutVars>
      </dgm:prSet>
      <dgm:spPr/>
    </dgm:pt>
    <dgm:pt modelId="{1DE5E674-57B3-4EA6-9FA9-DAFD330F16B8}" type="pres">
      <dgm:prSet presAssocID="{B5CDF006-A3EE-449B-AAA9-6AFD593C2716}" presName="sibTrans" presStyleCnt="0"/>
      <dgm:spPr/>
    </dgm:pt>
    <dgm:pt modelId="{0FC9A57E-7E73-47F0-ADB4-976AAC034767}" type="pres">
      <dgm:prSet presAssocID="{70FCEA91-DA27-4470-BB34-E3DA5723773F}" presName="compNode" presStyleCnt="0"/>
      <dgm:spPr/>
    </dgm:pt>
    <dgm:pt modelId="{072EC07A-B245-4D97-B61D-386EA2931C23}" type="pres">
      <dgm:prSet presAssocID="{70FCEA91-DA27-4470-BB34-E3DA5723773F}" presName="bgRect" presStyleLbl="bgShp" presStyleIdx="3" presStyleCnt="4"/>
      <dgm:spPr/>
    </dgm:pt>
    <dgm:pt modelId="{562D3859-6C6E-4482-BD4B-024BD4357F62}" type="pres">
      <dgm:prSet presAssocID="{70FCEA91-DA27-4470-BB34-E3DA5723773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0DCE23D0-3F30-47AD-A72D-8A76D5ABB81B}" type="pres">
      <dgm:prSet presAssocID="{70FCEA91-DA27-4470-BB34-E3DA5723773F}" presName="spaceRect" presStyleCnt="0"/>
      <dgm:spPr/>
    </dgm:pt>
    <dgm:pt modelId="{AEE70BAA-74E7-40C3-B5C7-6AB154702A59}" type="pres">
      <dgm:prSet presAssocID="{70FCEA91-DA27-4470-BB34-E3DA5723773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2618D12-6C9E-4498-B2F3-7F418D2CC6EB}" srcId="{732D5BBB-512C-452F-91AE-E4019F92743B}" destId="{20C8C72F-A726-4FA7-B864-4DEA8AC8233E}" srcOrd="1" destOrd="0" parTransId="{80C65967-DD4C-4A7C-9FF4-E28726934108}" sibTransId="{CACC7738-C90D-4334-849B-B5796763F074}"/>
    <dgm:cxn modelId="{B7612942-8373-4A19-9AC1-03365AA31E55}" srcId="{732D5BBB-512C-452F-91AE-E4019F92743B}" destId="{70FCEA91-DA27-4470-BB34-E3DA5723773F}" srcOrd="3" destOrd="0" parTransId="{284128DA-08BB-4D3C-ACBB-294700F7EC0B}" sibTransId="{3C92D533-843F-4986-BEB4-FD03D237CB12}"/>
    <dgm:cxn modelId="{8BFE3876-3E21-5441-A502-154DDF4EE1BB}" type="presOf" srcId="{70FCEA91-DA27-4470-BB34-E3DA5723773F}" destId="{AEE70BAA-74E7-40C3-B5C7-6AB154702A59}" srcOrd="0" destOrd="0" presId="urn:microsoft.com/office/officeart/2018/2/layout/IconVerticalSolidList"/>
    <dgm:cxn modelId="{949303BA-C5DA-6E4B-ACDB-ED5D841BB8EC}" type="presOf" srcId="{732D5BBB-512C-452F-91AE-E4019F92743B}" destId="{D3D86DF0-27FC-460E-A996-6751467A7C36}" srcOrd="0" destOrd="0" presId="urn:microsoft.com/office/officeart/2018/2/layout/IconVerticalSolidList"/>
    <dgm:cxn modelId="{183422C1-33AF-45B8-9A70-5B3BBF178D41}" srcId="{732D5BBB-512C-452F-91AE-E4019F92743B}" destId="{F8820953-8261-4BF7-A01A-29C6BA8F4CB4}" srcOrd="2" destOrd="0" parTransId="{6508DD15-C5A4-4471-A5D0-5887CEC257E0}" sibTransId="{B5CDF006-A3EE-449B-AAA9-6AFD593C2716}"/>
    <dgm:cxn modelId="{5D9E44CC-73CF-CC45-8D51-13A7C2FDEEC8}" type="presOf" srcId="{F8820953-8261-4BF7-A01A-29C6BA8F4CB4}" destId="{79DDC054-CB90-4F43-9C17-D954812504D5}" srcOrd="0" destOrd="0" presId="urn:microsoft.com/office/officeart/2018/2/layout/IconVerticalSolidList"/>
    <dgm:cxn modelId="{3CEB4CD2-D9A4-604A-80FD-F65D450C2A33}" type="presOf" srcId="{20B9B706-2E6F-45D1-8918-619D32FDF164}" destId="{A4904BFC-DB3B-4D14-BE7F-F9D6CB378E0F}" srcOrd="0" destOrd="0" presId="urn:microsoft.com/office/officeart/2018/2/layout/IconVerticalSolidList"/>
    <dgm:cxn modelId="{DFBD17D9-3C72-EC4B-90F7-BC82224CA2C7}" type="presOf" srcId="{20C8C72F-A726-4FA7-B864-4DEA8AC8233E}" destId="{764EAE14-B2F5-40CE-A07B-E574F3CE3068}" srcOrd="0" destOrd="0" presId="urn:microsoft.com/office/officeart/2018/2/layout/IconVerticalSolidList"/>
    <dgm:cxn modelId="{61F884DB-6E8A-460F-9ABF-90AC399F8A0E}" srcId="{732D5BBB-512C-452F-91AE-E4019F92743B}" destId="{20B9B706-2E6F-45D1-8918-619D32FDF164}" srcOrd="0" destOrd="0" parTransId="{895591D5-0764-419A-AA58-2B78195F441D}" sibTransId="{20605C0D-3C37-44F8-BA62-9841C3B2F79C}"/>
    <dgm:cxn modelId="{59628252-EB9A-B844-9D38-03D7D4409731}" type="presParOf" srcId="{D3D86DF0-27FC-460E-A996-6751467A7C36}" destId="{095D7EA2-CCEA-4A58-869B-40987826BF87}" srcOrd="0" destOrd="0" presId="urn:microsoft.com/office/officeart/2018/2/layout/IconVerticalSolidList"/>
    <dgm:cxn modelId="{D0ADF09E-2486-7F48-B78D-15A3A5630E47}" type="presParOf" srcId="{095D7EA2-CCEA-4A58-869B-40987826BF87}" destId="{FD2FCA25-9CCE-4BE9-8E1D-A64DA65C9C08}" srcOrd="0" destOrd="0" presId="urn:microsoft.com/office/officeart/2018/2/layout/IconVerticalSolidList"/>
    <dgm:cxn modelId="{32E250AB-6157-2C41-AEC5-421FAC364A52}" type="presParOf" srcId="{095D7EA2-CCEA-4A58-869B-40987826BF87}" destId="{7D081E17-43C2-4625-9738-E81D5CCEA97D}" srcOrd="1" destOrd="0" presId="urn:microsoft.com/office/officeart/2018/2/layout/IconVerticalSolidList"/>
    <dgm:cxn modelId="{BC2040F8-537E-5945-8816-F0E7144C3606}" type="presParOf" srcId="{095D7EA2-CCEA-4A58-869B-40987826BF87}" destId="{37E172BA-844A-49D0-B6EF-C6023C021E2F}" srcOrd="2" destOrd="0" presId="urn:microsoft.com/office/officeart/2018/2/layout/IconVerticalSolidList"/>
    <dgm:cxn modelId="{DA040FB9-4AB9-FD48-8032-17F091523F0F}" type="presParOf" srcId="{095D7EA2-CCEA-4A58-869B-40987826BF87}" destId="{A4904BFC-DB3B-4D14-BE7F-F9D6CB378E0F}" srcOrd="3" destOrd="0" presId="urn:microsoft.com/office/officeart/2018/2/layout/IconVerticalSolidList"/>
    <dgm:cxn modelId="{22A4838A-FC2E-4643-BFC3-171F51156533}" type="presParOf" srcId="{D3D86DF0-27FC-460E-A996-6751467A7C36}" destId="{6F867F72-E18E-4965-83CA-3A608D5944E7}" srcOrd="1" destOrd="0" presId="urn:microsoft.com/office/officeart/2018/2/layout/IconVerticalSolidList"/>
    <dgm:cxn modelId="{EFD1B758-D8A2-164C-B68F-A3FD8040E471}" type="presParOf" srcId="{D3D86DF0-27FC-460E-A996-6751467A7C36}" destId="{BD850DED-F297-445A-A50D-0D450E2C34D0}" srcOrd="2" destOrd="0" presId="urn:microsoft.com/office/officeart/2018/2/layout/IconVerticalSolidList"/>
    <dgm:cxn modelId="{42190093-418E-A64A-8A89-E5C31F8F02A0}" type="presParOf" srcId="{BD850DED-F297-445A-A50D-0D450E2C34D0}" destId="{FBB4E6F3-7F51-4C4A-89A1-3B59B229DE76}" srcOrd="0" destOrd="0" presId="urn:microsoft.com/office/officeart/2018/2/layout/IconVerticalSolidList"/>
    <dgm:cxn modelId="{ADF42E8B-175B-0441-88F9-5571BC450559}" type="presParOf" srcId="{BD850DED-F297-445A-A50D-0D450E2C34D0}" destId="{E39D0A07-A046-418A-8D8B-B12B0BB1CFEE}" srcOrd="1" destOrd="0" presId="urn:microsoft.com/office/officeart/2018/2/layout/IconVerticalSolidList"/>
    <dgm:cxn modelId="{C6EED275-0752-2840-ADEA-8CE1633E6E7B}" type="presParOf" srcId="{BD850DED-F297-445A-A50D-0D450E2C34D0}" destId="{89BA259D-86D3-4F45-86A1-E7009E8A0221}" srcOrd="2" destOrd="0" presId="urn:microsoft.com/office/officeart/2018/2/layout/IconVerticalSolidList"/>
    <dgm:cxn modelId="{7C9936EA-D9FE-E347-809F-62AD416D4C66}" type="presParOf" srcId="{BD850DED-F297-445A-A50D-0D450E2C34D0}" destId="{764EAE14-B2F5-40CE-A07B-E574F3CE3068}" srcOrd="3" destOrd="0" presId="urn:microsoft.com/office/officeart/2018/2/layout/IconVerticalSolidList"/>
    <dgm:cxn modelId="{D8DF0073-268D-044C-AAE3-8DC29BF88C8C}" type="presParOf" srcId="{D3D86DF0-27FC-460E-A996-6751467A7C36}" destId="{5492466D-BE55-4B88-BB53-6BFF002BC50B}" srcOrd="3" destOrd="0" presId="urn:microsoft.com/office/officeart/2018/2/layout/IconVerticalSolidList"/>
    <dgm:cxn modelId="{14C54F26-486B-6A46-8945-899242491239}" type="presParOf" srcId="{D3D86DF0-27FC-460E-A996-6751467A7C36}" destId="{CD253699-242B-4F30-B6F6-2FD7BAA89FDD}" srcOrd="4" destOrd="0" presId="urn:microsoft.com/office/officeart/2018/2/layout/IconVerticalSolidList"/>
    <dgm:cxn modelId="{D9E93DEA-C249-5F42-91FA-2EA651D88F7F}" type="presParOf" srcId="{CD253699-242B-4F30-B6F6-2FD7BAA89FDD}" destId="{97B400C9-086C-4E6A-A2FD-BA77A187FC23}" srcOrd="0" destOrd="0" presId="urn:microsoft.com/office/officeart/2018/2/layout/IconVerticalSolidList"/>
    <dgm:cxn modelId="{B2E7C6BF-DFB6-C04D-99F6-05B450E8B775}" type="presParOf" srcId="{CD253699-242B-4F30-B6F6-2FD7BAA89FDD}" destId="{B90E447C-1315-4814-A8BC-E1C4D6820036}" srcOrd="1" destOrd="0" presId="urn:microsoft.com/office/officeart/2018/2/layout/IconVerticalSolidList"/>
    <dgm:cxn modelId="{66BC5FD1-61E1-B243-95FA-F2DD1D27FA37}" type="presParOf" srcId="{CD253699-242B-4F30-B6F6-2FD7BAA89FDD}" destId="{16672D0C-0FA4-47C7-B163-43A00E4E320D}" srcOrd="2" destOrd="0" presId="urn:microsoft.com/office/officeart/2018/2/layout/IconVerticalSolidList"/>
    <dgm:cxn modelId="{6A6BFC7C-6D37-F84D-B971-5213BDDEE646}" type="presParOf" srcId="{CD253699-242B-4F30-B6F6-2FD7BAA89FDD}" destId="{79DDC054-CB90-4F43-9C17-D954812504D5}" srcOrd="3" destOrd="0" presId="urn:microsoft.com/office/officeart/2018/2/layout/IconVerticalSolidList"/>
    <dgm:cxn modelId="{6A3C4D41-4100-0840-AAC6-F36934ABC0D5}" type="presParOf" srcId="{D3D86DF0-27FC-460E-A996-6751467A7C36}" destId="{1DE5E674-57B3-4EA6-9FA9-DAFD330F16B8}" srcOrd="5" destOrd="0" presId="urn:microsoft.com/office/officeart/2018/2/layout/IconVerticalSolidList"/>
    <dgm:cxn modelId="{0E56049B-C0F9-2D4F-9B7F-1BC3D8BAFA86}" type="presParOf" srcId="{D3D86DF0-27FC-460E-A996-6751467A7C36}" destId="{0FC9A57E-7E73-47F0-ADB4-976AAC034767}" srcOrd="6" destOrd="0" presId="urn:microsoft.com/office/officeart/2018/2/layout/IconVerticalSolidList"/>
    <dgm:cxn modelId="{EC131823-A85E-304D-B814-3FD3EC9D2E9B}" type="presParOf" srcId="{0FC9A57E-7E73-47F0-ADB4-976AAC034767}" destId="{072EC07A-B245-4D97-B61D-386EA2931C23}" srcOrd="0" destOrd="0" presId="urn:microsoft.com/office/officeart/2018/2/layout/IconVerticalSolidList"/>
    <dgm:cxn modelId="{7294A951-E002-5148-BDB5-F335090FFAB1}" type="presParOf" srcId="{0FC9A57E-7E73-47F0-ADB4-976AAC034767}" destId="{562D3859-6C6E-4482-BD4B-024BD4357F62}" srcOrd="1" destOrd="0" presId="urn:microsoft.com/office/officeart/2018/2/layout/IconVerticalSolidList"/>
    <dgm:cxn modelId="{65258C11-2BBC-E346-BA3F-CF4AB8AE0087}" type="presParOf" srcId="{0FC9A57E-7E73-47F0-ADB4-976AAC034767}" destId="{0DCE23D0-3F30-47AD-A72D-8A76D5ABB81B}" srcOrd="2" destOrd="0" presId="urn:microsoft.com/office/officeart/2018/2/layout/IconVerticalSolidList"/>
    <dgm:cxn modelId="{CD544128-A779-4547-8811-DD5273D3F11A}" type="presParOf" srcId="{0FC9A57E-7E73-47F0-ADB4-976AAC034767}" destId="{AEE70BAA-74E7-40C3-B5C7-6AB154702A5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E7EC75-978A-4828-94F7-ACF3C2EF24AB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D9F6EC7-79A0-49B8-B725-7BD3D47E9C2F}">
      <dgm:prSet custT="1"/>
      <dgm:spPr/>
      <dgm:t>
        <a:bodyPr/>
        <a:lstStyle/>
        <a:p>
          <a:r>
            <a:rPr lang="en-SE" sz="2100" dirty="0"/>
            <a:t>Resultatsmål är viktigt men, för mycket fokus på det</a:t>
          </a:r>
          <a:r>
            <a:rPr lang="en-SE" sz="1800" dirty="0"/>
            <a:t>:</a:t>
          </a:r>
          <a:endParaRPr lang="en-US" sz="1800" dirty="0"/>
        </a:p>
      </dgm:t>
    </dgm:pt>
    <dgm:pt modelId="{04BD92BE-6EE4-4ED1-B1CD-65B402930553}" type="parTrans" cxnId="{158C79D3-64CE-4296-B8BA-9882941879E5}">
      <dgm:prSet/>
      <dgm:spPr/>
      <dgm:t>
        <a:bodyPr/>
        <a:lstStyle/>
        <a:p>
          <a:endParaRPr lang="en-US"/>
        </a:p>
      </dgm:t>
    </dgm:pt>
    <dgm:pt modelId="{A7B2B41C-2AB3-402F-BB20-C2B5850F2401}" type="sibTrans" cxnId="{158C79D3-64CE-4296-B8BA-9882941879E5}">
      <dgm:prSet/>
      <dgm:spPr/>
      <dgm:t>
        <a:bodyPr/>
        <a:lstStyle/>
        <a:p>
          <a:endParaRPr lang="en-US"/>
        </a:p>
      </dgm:t>
    </dgm:pt>
    <dgm:pt modelId="{9E01BA02-B859-4823-B0E3-315216ED23EB}">
      <dgm:prSet custT="1"/>
      <dgm:spPr/>
      <dgm:t>
        <a:bodyPr/>
        <a:lstStyle/>
        <a:p>
          <a:r>
            <a:rPr lang="en-SE" sz="2100" dirty="0"/>
            <a:t>Skapar Oro, Stress, Ångest</a:t>
          </a:r>
          <a:endParaRPr lang="en-US" sz="2100" dirty="0"/>
        </a:p>
      </dgm:t>
    </dgm:pt>
    <dgm:pt modelId="{AD2A359A-B714-46A7-83F5-1B09A61ADDCE}" type="parTrans" cxnId="{AC7A076B-2378-4A7A-804B-EE7255C877BD}">
      <dgm:prSet/>
      <dgm:spPr/>
      <dgm:t>
        <a:bodyPr/>
        <a:lstStyle/>
        <a:p>
          <a:endParaRPr lang="en-US"/>
        </a:p>
      </dgm:t>
    </dgm:pt>
    <dgm:pt modelId="{5921070B-C0C7-45EA-85B9-221F11D25050}" type="sibTrans" cxnId="{AC7A076B-2378-4A7A-804B-EE7255C877BD}">
      <dgm:prSet/>
      <dgm:spPr/>
      <dgm:t>
        <a:bodyPr/>
        <a:lstStyle/>
        <a:p>
          <a:endParaRPr lang="en-US"/>
        </a:p>
      </dgm:t>
    </dgm:pt>
    <dgm:pt modelId="{11C3DE0F-92F7-46FD-9094-E50B935B4550}">
      <dgm:prSet custT="1"/>
      <dgm:spPr/>
      <dgm:t>
        <a:bodyPr/>
        <a:lstStyle/>
        <a:p>
          <a:r>
            <a:rPr lang="en-SE" sz="2100" dirty="0"/>
            <a:t>Jag vågar mindre = jag lär mig mindre</a:t>
          </a:r>
          <a:endParaRPr lang="en-US" sz="2100" dirty="0"/>
        </a:p>
      </dgm:t>
    </dgm:pt>
    <dgm:pt modelId="{339962A4-AC11-4A8B-B518-DC90472608E7}" type="parTrans" cxnId="{1DC3797B-AC2F-42E2-97C4-98B4A9831468}">
      <dgm:prSet/>
      <dgm:spPr/>
      <dgm:t>
        <a:bodyPr/>
        <a:lstStyle/>
        <a:p>
          <a:endParaRPr lang="en-US"/>
        </a:p>
      </dgm:t>
    </dgm:pt>
    <dgm:pt modelId="{C4C8B568-F753-4BC2-B077-8251C47C26DD}" type="sibTrans" cxnId="{1DC3797B-AC2F-42E2-97C4-98B4A9831468}">
      <dgm:prSet/>
      <dgm:spPr/>
      <dgm:t>
        <a:bodyPr/>
        <a:lstStyle/>
        <a:p>
          <a:endParaRPr lang="en-US"/>
        </a:p>
      </dgm:t>
    </dgm:pt>
    <dgm:pt modelId="{65DF1A8C-AF03-4F26-B13B-873981344325}">
      <dgm:prSet custT="1"/>
      <dgm:spPr/>
      <dgm:t>
        <a:bodyPr/>
        <a:lstStyle/>
        <a:p>
          <a:r>
            <a:rPr lang="en-SE" sz="2100" dirty="0"/>
            <a:t>Minskar självfortroende</a:t>
          </a:r>
          <a:endParaRPr lang="en-US" sz="2100" dirty="0"/>
        </a:p>
      </dgm:t>
    </dgm:pt>
    <dgm:pt modelId="{E51D07C4-8EFC-4516-9386-0F849048678B}" type="parTrans" cxnId="{5D7880C0-0CA7-4E87-9E95-557AE7634A6C}">
      <dgm:prSet/>
      <dgm:spPr/>
      <dgm:t>
        <a:bodyPr/>
        <a:lstStyle/>
        <a:p>
          <a:endParaRPr lang="en-US"/>
        </a:p>
      </dgm:t>
    </dgm:pt>
    <dgm:pt modelId="{9EFB3B88-D86C-4CC2-A9DA-05039F9F879F}" type="sibTrans" cxnId="{5D7880C0-0CA7-4E87-9E95-557AE7634A6C}">
      <dgm:prSet/>
      <dgm:spPr/>
      <dgm:t>
        <a:bodyPr/>
        <a:lstStyle/>
        <a:p>
          <a:endParaRPr lang="en-US"/>
        </a:p>
      </dgm:t>
    </dgm:pt>
    <dgm:pt modelId="{DD3978DD-E879-46AA-8CAB-99C313145A63}">
      <dgm:prSet custT="1"/>
      <dgm:spPr/>
      <dgm:t>
        <a:bodyPr/>
        <a:lstStyle/>
        <a:p>
          <a:r>
            <a:rPr lang="en-SE" sz="2100" dirty="0"/>
            <a:t>Varje misstag väger mycket</a:t>
          </a:r>
          <a:endParaRPr lang="en-US" sz="2100" dirty="0"/>
        </a:p>
      </dgm:t>
    </dgm:pt>
    <dgm:pt modelId="{DC32EA1B-4DB8-4933-A469-5CAD56006F2B}" type="parTrans" cxnId="{E1FE22A1-E47F-4326-8867-054CD8E4B252}">
      <dgm:prSet/>
      <dgm:spPr/>
      <dgm:t>
        <a:bodyPr/>
        <a:lstStyle/>
        <a:p>
          <a:endParaRPr lang="en-US"/>
        </a:p>
      </dgm:t>
    </dgm:pt>
    <dgm:pt modelId="{360B6B62-4A18-4D49-B440-B5838A5D8F31}" type="sibTrans" cxnId="{E1FE22A1-E47F-4326-8867-054CD8E4B252}">
      <dgm:prSet/>
      <dgm:spPr/>
      <dgm:t>
        <a:bodyPr/>
        <a:lstStyle/>
        <a:p>
          <a:endParaRPr lang="en-US"/>
        </a:p>
      </dgm:t>
    </dgm:pt>
    <dgm:pt modelId="{7159B919-9328-6B42-B3AF-F632CA086144}" type="pres">
      <dgm:prSet presAssocID="{D5E7EC75-978A-4828-94F7-ACF3C2EF24AB}" presName="outerComposite" presStyleCnt="0">
        <dgm:presLayoutVars>
          <dgm:chMax val="5"/>
          <dgm:dir/>
          <dgm:resizeHandles val="exact"/>
        </dgm:presLayoutVars>
      </dgm:prSet>
      <dgm:spPr/>
    </dgm:pt>
    <dgm:pt modelId="{3DCCE2F4-6B79-C643-BE80-E3B24D7E3CD2}" type="pres">
      <dgm:prSet presAssocID="{D5E7EC75-978A-4828-94F7-ACF3C2EF24AB}" presName="dummyMaxCanvas" presStyleCnt="0">
        <dgm:presLayoutVars/>
      </dgm:prSet>
      <dgm:spPr/>
    </dgm:pt>
    <dgm:pt modelId="{63B1CFA3-C0EF-1445-9F05-A43A0BB7D8C8}" type="pres">
      <dgm:prSet presAssocID="{D5E7EC75-978A-4828-94F7-ACF3C2EF24AB}" presName="FiveNodes_1" presStyleLbl="node1" presStyleIdx="0" presStyleCnt="5">
        <dgm:presLayoutVars>
          <dgm:bulletEnabled val="1"/>
        </dgm:presLayoutVars>
      </dgm:prSet>
      <dgm:spPr/>
    </dgm:pt>
    <dgm:pt modelId="{64D5C6EE-72B9-2D43-AED2-A1CAF3EE98F0}" type="pres">
      <dgm:prSet presAssocID="{D5E7EC75-978A-4828-94F7-ACF3C2EF24AB}" presName="FiveNodes_2" presStyleLbl="node1" presStyleIdx="1" presStyleCnt="5">
        <dgm:presLayoutVars>
          <dgm:bulletEnabled val="1"/>
        </dgm:presLayoutVars>
      </dgm:prSet>
      <dgm:spPr/>
    </dgm:pt>
    <dgm:pt modelId="{445D1437-B833-2F4A-A903-9701E47484BF}" type="pres">
      <dgm:prSet presAssocID="{D5E7EC75-978A-4828-94F7-ACF3C2EF24AB}" presName="FiveNodes_3" presStyleLbl="node1" presStyleIdx="2" presStyleCnt="5">
        <dgm:presLayoutVars>
          <dgm:bulletEnabled val="1"/>
        </dgm:presLayoutVars>
      </dgm:prSet>
      <dgm:spPr/>
    </dgm:pt>
    <dgm:pt modelId="{1BEB3707-3A55-1D41-A042-B81737ABB09B}" type="pres">
      <dgm:prSet presAssocID="{D5E7EC75-978A-4828-94F7-ACF3C2EF24AB}" presName="FiveNodes_4" presStyleLbl="node1" presStyleIdx="3" presStyleCnt="5">
        <dgm:presLayoutVars>
          <dgm:bulletEnabled val="1"/>
        </dgm:presLayoutVars>
      </dgm:prSet>
      <dgm:spPr/>
    </dgm:pt>
    <dgm:pt modelId="{D2A0F046-3886-B64A-A551-FB4F9BBADB0C}" type="pres">
      <dgm:prSet presAssocID="{D5E7EC75-978A-4828-94F7-ACF3C2EF24AB}" presName="FiveNodes_5" presStyleLbl="node1" presStyleIdx="4" presStyleCnt="5">
        <dgm:presLayoutVars>
          <dgm:bulletEnabled val="1"/>
        </dgm:presLayoutVars>
      </dgm:prSet>
      <dgm:spPr/>
    </dgm:pt>
    <dgm:pt modelId="{D8728E4D-3873-484B-A6AB-EDF1CA342EA0}" type="pres">
      <dgm:prSet presAssocID="{D5E7EC75-978A-4828-94F7-ACF3C2EF24AB}" presName="FiveConn_1-2" presStyleLbl="fgAccFollowNode1" presStyleIdx="0" presStyleCnt="4">
        <dgm:presLayoutVars>
          <dgm:bulletEnabled val="1"/>
        </dgm:presLayoutVars>
      </dgm:prSet>
      <dgm:spPr/>
    </dgm:pt>
    <dgm:pt modelId="{8BF0FDFE-8FFF-244D-BE8F-9691856FCFB6}" type="pres">
      <dgm:prSet presAssocID="{D5E7EC75-978A-4828-94F7-ACF3C2EF24AB}" presName="FiveConn_2-3" presStyleLbl="fgAccFollowNode1" presStyleIdx="1" presStyleCnt="4">
        <dgm:presLayoutVars>
          <dgm:bulletEnabled val="1"/>
        </dgm:presLayoutVars>
      </dgm:prSet>
      <dgm:spPr/>
    </dgm:pt>
    <dgm:pt modelId="{1429BB5A-D61F-6447-B2E1-4FAE77C86EFF}" type="pres">
      <dgm:prSet presAssocID="{D5E7EC75-978A-4828-94F7-ACF3C2EF24AB}" presName="FiveConn_3-4" presStyleLbl="fgAccFollowNode1" presStyleIdx="2" presStyleCnt="4">
        <dgm:presLayoutVars>
          <dgm:bulletEnabled val="1"/>
        </dgm:presLayoutVars>
      </dgm:prSet>
      <dgm:spPr/>
    </dgm:pt>
    <dgm:pt modelId="{6B696958-A47A-0C40-8D52-30443AC87016}" type="pres">
      <dgm:prSet presAssocID="{D5E7EC75-978A-4828-94F7-ACF3C2EF24AB}" presName="FiveConn_4-5" presStyleLbl="fgAccFollowNode1" presStyleIdx="3" presStyleCnt="4">
        <dgm:presLayoutVars>
          <dgm:bulletEnabled val="1"/>
        </dgm:presLayoutVars>
      </dgm:prSet>
      <dgm:spPr/>
    </dgm:pt>
    <dgm:pt modelId="{CC2DA6E6-6C8D-1B42-B891-DBFFBFD5A401}" type="pres">
      <dgm:prSet presAssocID="{D5E7EC75-978A-4828-94F7-ACF3C2EF24AB}" presName="FiveNodes_1_text" presStyleLbl="node1" presStyleIdx="4" presStyleCnt="5">
        <dgm:presLayoutVars>
          <dgm:bulletEnabled val="1"/>
        </dgm:presLayoutVars>
      </dgm:prSet>
      <dgm:spPr/>
    </dgm:pt>
    <dgm:pt modelId="{D053ABAF-6D63-8540-BDDC-85BC777A4BE3}" type="pres">
      <dgm:prSet presAssocID="{D5E7EC75-978A-4828-94F7-ACF3C2EF24AB}" presName="FiveNodes_2_text" presStyleLbl="node1" presStyleIdx="4" presStyleCnt="5">
        <dgm:presLayoutVars>
          <dgm:bulletEnabled val="1"/>
        </dgm:presLayoutVars>
      </dgm:prSet>
      <dgm:spPr/>
    </dgm:pt>
    <dgm:pt modelId="{040ABDCC-FB65-3D49-81C3-B078B1BF0D80}" type="pres">
      <dgm:prSet presAssocID="{D5E7EC75-978A-4828-94F7-ACF3C2EF24AB}" presName="FiveNodes_3_text" presStyleLbl="node1" presStyleIdx="4" presStyleCnt="5">
        <dgm:presLayoutVars>
          <dgm:bulletEnabled val="1"/>
        </dgm:presLayoutVars>
      </dgm:prSet>
      <dgm:spPr/>
    </dgm:pt>
    <dgm:pt modelId="{2A305511-9413-F446-8D69-8721C28CC897}" type="pres">
      <dgm:prSet presAssocID="{D5E7EC75-978A-4828-94F7-ACF3C2EF24AB}" presName="FiveNodes_4_text" presStyleLbl="node1" presStyleIdx="4" presStyleCnt="5">
        <dgm:presLayoutVars>
          <dgm:bulletEnabled val="1"/>
        </dgm:presLayoutVars>
      </dgm:prSet>
      <dgm:spPr/>
    </dgm:pt>
    <dgm:pt modelId="{22B17C2B-0A0E-F742-9FC7-7C26FE87730E}" type="pres">
      <dgm:prSet presAssocID="{D5E7EC75-978A-4828-94F7-ACF3C2EF24A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F95C919-A46D-6841-8797-1492D06B6827}" type="presOf" srcId="{9E01BA02-B859-4823-B0E3-315216ED23EB}" destId="{D053ABAF-6D63-8540-BDDC-85BC777A4BE3}" srcOrd="1" destOrd="0" presId="urn:microsoft.com/office/officeart/2005/8/layout/vProcess5"/>
    <dgm:cxn modelId="{557D2F2A-4976-C947-B93B-0864E727F50F}" type="presOf" srcId="{11C3DE0F-92F7-46FD-9094-E50B935B4550}" destId="{040ABDCC-FB65-3D49-81C3-B078B1BF0D80}" srcOrd="1" destOrd="0" presId="urn:microsoft.com/office/officeart/2005/8/layout/vProcess5"/>
    <dgm:cxn modelId="{A2A6E22A-00EE-E741-9C61-F91053ABC95E}" type="presOf" srcId="{65DF1A8C-AF03-4F26-B13B-873981344325}" destId="{2A305511-9413-F446-8D69-8721C28CC897}" srcOrd="1" destOrd="0" presId="urn:microsoft.com/office/officeart/2005/8/layout/vProcess5"/>
    <dgm:cxn modelId="{F45FE836-67A5-BB48-92CA-49C7340D2E9C}" type="presOf" srcId="{5921070B-C0C7-45EA-85B9-221F11D25050}" destId="{8BF0FDFE-8FFF-244D-BE8F-9691856FCFB6}" srcOrd="0" destOrd="0" presId="urn:microsoft.com/office/officeart/2005/8/layout/vProcess5"/>
    <dgm:cxn modelId="{AC7A076B-2378-4A7A-804B-EE7255C877BD}" srcId="{D5E7EC75-978A-4828-94F7-ACF3C2EF24AB}" destId="{9E01BA02-B859-4823-B0E3-315216ED23EB}" srcOrd="1" destOrd="0" parTransId="{AD2A359A-B714-46A7-83F5-1B09A61ADDCE}" sibTransId="{5921070B-C0C7-45EA-85B9-221F11D25050}"/>
    <dgm:cxn modelId="{1DC3797B-AC2F-42E2-97C4-98B4A9831468}" srcId="{D5E7EC75-978A-4828-94F7-ACF3C2EF24AB}" destId="{11C3DE0F-92F7-46FD-9094-E50B935B4550}" srcOrd="2" destOrd="0" parTransId="{339962A4-AC11-4A8B-B518-DC90472608E7}" sibTransId="{C4C8B568-F753-4BC2-B077-8251C47C26DD}"/>
    <dgm:cxn modelId="{DB6B0186-599D-BD46-94E8-F419019A0EB9}" type="presOf" srcId="{6D9F6EC7-79A0-49B8-B725-7BD3D47E9C2F}" destId="{CC2DA6E6-6C8D-1B42-B891-DBFFBFD5A401}" srcOrd="1" destOrd="0" presId="urn:microsoft.com/office/officeart/2005/8/layout/vProcess5"/>
    <dgm:cxn modelId="{2AFA6A8A-ACD0-D74E-A599-CCC7146C512B}" type="presOf" srcId="{C4C8B568-F753-4BC2-B077-8251C47C26DD}" destId="{1429BB5A-D61F-6447-B2E1-4FAE77C86EFF}" srcOrd="0" destOrd="0" presId="urn:microsoft.com/office/officeart/2005/8/layout/vProcess5"/>
    <dgm:cxn modelId="{1A5C7196-DDF4-D64A-931A-BDC475F197C1}" type="presOf" srcId="{65DF1A8C-AF03-4F26-B13B-873981344325}" destId="{1BEB3707-3A55-1D41-A042-B81737ABB09B}" srcOrd="0" destOrd="0" presId="urn:microsoft.com/office/officeart/2005/8/layout/vProcess5"/>
    <dgm:cxn modelId="{E1FE22A1-E47F-4326-8867-054CD8E4B252}" srcId="{D5E7EC75-978A-4828-94F7-ACF3C2EF24AB}" destId="{DD3978DD-E879-46AA-8CAB-99C313145A63}" srcOrd="4" destOrd="0" parTransId="{DC32EA1B-4DB8-4933-A469-5CAD56006F2B}" sibTransId="{360B6B62-4A18-4D49-B440-B5838A5D8F31}"/>
    <dgm:cxn modelId="{C19455A3-F6C0-8C48-94C4-ED81D98EABDA}" type="presOf" srcId="{DD3978DD-E879-46AA-8CAB-99C313145A63}" destId="{D2A0F046-3886-B64A-A551-FB4F9BBADB0C}" srcOrd="0" destOrd="0" presId="urn:microsoft.com/office/officeart/2005/8/layout/vProcess5"/>
    <dgm:cxn modelId="{912542AB-50F8-B345-BCE3-E2E7F213A839}" type="presOf" srcId="{DD3978DD-E879-46AA-8CAB-99C313145A63}" destId="{22B17C2B-0A0E-F742-9FC7-7C26FE87730E}" srcOrd="1" destOrd="0" presId="urn:microsoft.com/office/officeart/2005/8/layout/vProcess5"/>
    <dgm:cxn modelId="{BF97C6B3-E51B-3E47-BEB0-C942855FA545}" type="presOf" srcId="{A7B2B41C-2AB3-402F-BB20-C2B5850F2401}" destId="{D8728E4D-3873-484B-A6AB-EDF1CA342EA0}" srcOrd="0" destOrd="0" presId="urn:microsoft.com/office/officeart/2005/8/layout/vProcess5"/>
    <dgm:cxn modelId="{5D7880C0-0CA7-4E87-9E95-557AE7634A6C}" srcId="{D5E7EC75-978A-4828-94F7-ACF3C2EF24AB}" destId="{65DF1A8C-AF03-4F26-B13B-873981344325}" srcOrd="3" destOrd="0" parTransId="{E51D07C4-8EFC-4516-9386-0F849048678B}" sibTransId="{9EFB3B88-D86C-4CC2-A9DA-05039F9F879F}"/>
    <dgm:cxn modelId="{AB4B29CB-A002-504D-9C8A-10F910415AA2}" type="presOf" srcId="{11C3DE0F-92F7-46FD-9094-E50B935B4550}" destId="{445D1437-B833-2F4A-A903-9701E47484BF}" srcOrd="0" destOrd="0" presId="urn:microsoft.com/office/officeart/2005/8/layout/vProcess5"/>
    <dgm:cxn modelId="{158C79D3-64CE-4296-B8BA-9882941879E5}" srcId="{D5E7EC75-978A-4828-94F7-ACF3C2EF24AB}" destId="{6D9F6EC7-79A0-49B8-B725-7BD3D47E9C2F}" srcOrd="0" destOrd="0" parTransId="{04BD92BE-6EE4-4ED1-B1CD-65B402930553}" sibTransId="{A7B2B41C-2AB3-402F-BB20-C2B5850F2401}"/>
    <dgm:cxn modelId="{E61067D9-EA04-C345-BC5D-5FD5020B3CC9}" type="presOf" srcId="{9E01BA02-B859-4823-B0E3-315216ED23EB}" destId="{64D5C6EE-72B9-2D43-AED2-A1CAF3EE98F0}" srcOrd="0" destOrd="0" presId="urn:microsoft.com/office/officeart/2005/8/layout/vProcess5"/>
    <dgm:cxn modelId="{0CAC33E1-B988-1547-B9E5-D20937AE339E}" type="presOf" srcId="{6D9F6EC7-79A0-49B8-B725-7BD3D47E9C2F}" destId="{63B1CFA3-C0EF-1445-9F05-A43A0BB7D8C8}" srcOrd="0" destOrd="0" presId="urn:microsoft.com/office/officeart/2005/8/layout/vProcess5"/>
    <dgm:cxn modelId="{9A5618F7-13B2-9049-BD26-D24AB41F4F15}" type="presOf" srcId="{9EFB3B88-D86C-4CC2-A9DA-05039F9F879F}" destId="{6B696958-A47A-0C40-8D52-30443AC87016}" srcOrd="0" destOrd="0" presId="urn:microsoft.com/office/officeart/2005/8/layout/vProcess5"/>
    <dgm:cxn modelId="{D6FE06FD-A8CC-7C46-B2A7-98E8A6C5418C}" type="presOf" srcId="{D5E7EC75-978A-4828-94F7-ACF3C2EF24AB}" destId="{7159B919-9328-6B42-B3AF-F632CA086144}" srcOrd="0" destOrd="0" presId="urn:microsoft.com/office/officeart/2005/8/layout/vProcess5"/>
    <dgm:cxn modelId="{5AFF3B4B-BE1D-094C-8FB8-51DA5B935D0E}" type="presParOf" srcId="{7159B919-9328-6B42-B3AF-F632CA086144}" destId="{3DCCE2F4-6B79-C643-BE80-E3B24D7E3CD2}" srcOrd="0" destOrd="0" presId="urn:microsoft.com/office/officeart/2005/8/layout/vProcess5"/>
    <dgm:cxn modelId="{9B15F28D-D92F-9340-A91F-94D694ABC2D3}" type="presParOf" srcId="{7159B919-9328-6B42-B3AF-F632CA086144}" destId="{63B1CFA3-C0EF-1445-9F05-A43A0BB7D8C8}" srcOrd="1" destOrd="0" presId="urn:microsoft.com/office/officeart/2005/8/layout/vProcess5"/>
    <dgm:cxn modelId="{E71F2BB9-2004-9F4A-85C2-59E4F353422D}" type="presParOf" srcId="{7159B919-9328-6B42-B3AF-F632CA086144}" destId="{64D5C6EE-72B9-2D43-AED2-A1CAF3EE98F0}" srcOrd="2" destOrd="0" presId="urn:microsoft.com/office/officeart/2005/8/layout/vProcess5"/>
    <dgm:cxn modelId="{067C64F6-261D-684C-B5B5-61B75B9CB36E}" type="presParOf" srcId="{7159B919-9328-6B42-B3AF-F632CA086144}" destId="{445D1437-B833-2F4A-A903-9701E47484BF}" srcOrd="3" destOrd="0" presId="urn:microsoft.com/office/officeart/2005/8/layout/vProcess5"/>
    <dgm:cxn modelId="{3C7A8561-F78F-7F4F-9FA7-EBCC69DB2BE6}" type="presParOf" srcId="{7159B919-9328-6B42-B3AF-F632CA086144}" destId="{1BEB3707-3A55-1D41-A042-B81737ABB09B}" srcOrd="4" destOrd="0" presId="urn:microsoft.com/office/officeart/2005/8/layout/vProcess5"/>
    <dgm:cxn modelId="{B803FDDA-08BD-B546-9C0B-5D68AE898AAA}" type="presParOf" srcId="{7159B919-9328-6B42-B3AF-F632CA086144}" destId="{D2A0F046-3886-B64A-A551-FB4F9BBADB0C}" srcOrd="5" destOrd="0" presId="urn:microsoft.com/office/officeart/2005/8/layout/vProcess5"/>
    <dgm:cxn modelId="{21D12859-A99A-B74B-813F-BB4C0163B89F}" type="presParOf" srcId="{7159B919-9328-6B42-B3AF-F632CA086144}" destId="{D8728E4D-3873-484B-A6AB-EDF1CA342EA0}" srcOrd="6" destOrd="0" presId="urn:microsoft.com/office/officeart/2005/8/layout/vProcess5"/>
    <dgm:cxn modelId="{AC37B076-E339-6C4B-8E64-14AC70F110FD}" type="presParOf" srcId="{7159B919-9328-6B42-B3AF-F632CA086144}" destId="{8BF0FDFE-8FFF-244D-BE8F-9691856FCFB6}" srcOrd="7" destOrd="0" presId="urn:microsoft.com/office/officeart/2005/8/layout/vProcess5"/>
    <dgm:cxn modelId="{86012801-9BE8-2D4A-982C-FFB61C9C6B14}" type="presParOf" srcId="{7159B919-9328-6B42-B3AF-F632CA086144}" destId="{1429BB5A-D61F-6447-B2E1-4FAE77C86EFF}" srcOrd="8" destOrd="0" presId="urn:microsoft.com/office/officeart/2005/8/layout/vProcess5"/>
    <dgm:cxn modelId="{0C52B279-3B14-C247-A647-B838AA96A76B}" type="presParOf" srcId="{7159B919-9328-6B42-B3AF-F632CA086144}" destId="{6B696958-A47A-0C40-8D52-30443AC87016}" srcOrd="9" destOrd="0" presId="urn:microsoft.com/office/officeart/2005/8/layout/vProcess5"/>
    <dgm:cxn modelId="{38044E57-DC14-284A-A857-7CEC49324DC8}" type="presParOf" srcId="{7159B919-9328-6B42-B3AF-F632CA086144}" destId="{CC2DA6E6-6C8D-1B42-B891-DBFFBFD5A401}" srcOrd="10" destOrd="0" presId="urn:microsoft.com/office/officeart/2005/8/layout/vProcess5"/>
    <dgm:cxn modelId="{E434D505-AAB1-D544-88A0-378B53073626}" type="presParOf" srcId="{7159B919-9328-6B42-B3AF-F632CA086144}" destId="{D053ABAF-6D63-8540-BDDC-85BC777A4BE3}" srcOrd="11" destOrd="0" presId="urn:microsoft.com/office/officeart/2005/8/layout/vProcess5"/>
    <dgm:cxn modelId="{69177280-4E55-7A44-9C4B-F9CFD6D0964C}" type="presParOf" srcId="{7159B919-9328-6B42-B3AF-F632CA086144}" destId="{040ABDCC-FB65-3D49-81C3-B078B1BF0D80}" srcOrd="12" destOrd="0" presId="urn:microsoft.com/office/officeart/2005/8/layout/vProcess5"/>
    <dgm:cxn modelId="{6E8D7EE2-E54D-B542-8E59-2D5EBEDB16D7}" type="presParOf" srcId="{7159B919-9328-6B42-B3AF-F632CA086144}" destId="{2A305511-9413-F446-8D69-8721C28CC897}" srcOrd="13" destOrd="0" presId="urn:microsoft.com/office/officeart/2005/8/layout/vProcess5"/>
    <dgm:cxn modelId="{23692A47-6CBF-F247-A4E6-68F644BD4A44}" type="presParOf" srcId="{7159B919-9328-6B42-B3AF-F632CA086144}" destId="{22B17C2B-0A0E-F742-9FC7-7C26FE87730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520D20-BD1E-41E2-B949-D2A6D32A5C57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6E30864-3D5A-4D13-A338-BE4BEFD6ADD5}">
      <dgm:prSet custT="1"/>
      <dgm:spPr/>
      <dgm:t>
        <a:bodyPr/>
        <a:lstStyle/>
        <a:p>
          <a:r>
            <a:rPr lang="en-SE" sz="2300" b="1" dirty="0"/>
            <a:t>A = Ansträngning </a:t>
          </a:r>
        </a:p>
        <a:p>
          <a:r>
            <a:rPr lang="en-SE" sz="2100" dirty="0"/>
            <a:t>Vi ska göra vårt bästa varje gång och det är viktigare än att vinna</a:t>
          </a:r>
          <a:endParaRPr lang="en-US" sz="2100" dirty="0"/>
        </a:p>
      </dgm:t>
    </dgm:pt>
    <dgm:pt modelId="{C93259A9-61D4-490B-83F3-E03249030F31}" type="parTrans" cxnId="{095DB4F6-EE3C-4214-AFF7-2416B0871742}">
      <dgm:prSet/>
      <dgm:spPr/>
      <dgm:t>
        <a:bodyPr/>
        <a:lstStyle/>
        <a:p>
          <a:endParaRPr lang="en-US"/>
        </a:p>
      </dgm:t>
    </dgm:pt>
    <dgm:pt modelId="{7803F28D-C93E-428F-BDCE-6A937F94D967}" type="sibTrans" cxnId="{095DB4F6-EE3C-4214-AFF7-2416B0871742}">
      <dgm:prSet/>
      <dgm:spPr/>
      <dgm:t>
        <a:bodyPr/>
        <a:lstStyle/>
        <a:p>
          <a:endParaRPr lang="en-US"/>
        </a:p>
      </dgm:t>
    </dgm:pt>
    <dgm:pt modelId="{048A1BCB-F573-42DD-9DF5-BD0001B24F3D}">
      <dgm:prSet custT="1"/>
      <dgm:spPr/>
      <dgm:t>
        <a:bodyPr/>
        <a:lstStyle/>
        <a:p>
          <a:r>
            <a:rPr lang="en-SE" sz="2300" b="1" dirty="0"/>
            <a:t>L = Lärande</a:t>
          </a:r>
        </a:p>
        <a:p>
          <a:r>
            <a:rPr lang="en-SE" sz="2100" dirty="0"/>
            <a:t>Det handlar om lärande och ständiga förbättringar. Det är under vår kontroll och hjälper självfortroendet att växa</a:t>
          </a:r>
          <a:endParaRPr lang="en-US" sz="2100" dirty="0"/>
        </a:p>
      </dgm:t>
    </dgm:pt>
    <dgm:pt modelId="{1572C10B-E7FA-4786-82E8-E3E1BA87CE1C}" type="parTrans" cxnId="{C0ECDC37-1400-4616-BE06-A944717F14BE}">
      <dgm:prSet/>
      <dgm:spPr/>
      <dgm:t>
        <a:bodyPr/>
        <a:lstStyle/>
        <a:p>
          <a:endParaRPr lang="en-US"/>
        </a:p>
      </dgm:t>
    </dgm:pt>
    <dgm:pt modelId="{336579B7-A6A7-4190-8F74-E070B4B281A6}" type="sibTrans" cxnId="{C0ECDC37-1400-4616-BE06-A944717F14BE}">
      <dgm:prSet/>
      <dgm:spPr/>
      <dgm:t>
        <a:bodyPr/>
        <a:lstStyle/>
        <a:p>
          <a:endParaRPr lang="en-US"/>
        </a:p>
      </dgm:t>
    </dgm:pt>
    <dgm:pt modelId="{E80175CC-A022-479E-B6FB-693E5AA660B6}">
      <dgm:prSet custT="1"/>
      <dgm:spPr/>
      <dgm:t>
        <a:bodyPr/>
        <a:lstStyle/>
        <a:p>
          <a:r>
            <a:rPr lang="en-SE" sz="2300" b="1" dirty="0"/>
            <a:t>M = Misstag</a:t>
          </a:r>
        </a:p>
        <a:p>
          <a:r>
            <a:rPr lang="en-SE" sz="2100" dirty="0"/>
            <a:t>Viktig roll om man vill förbättra sig. Jag är aktiv </a:t>
          </a:r>
          <a:r>
            <a:rPr lang="en-GB" sz="2100" dirty="0"/>
            <a:t>I</a:t>
          </a:r>
          <a:r>
            <a:rPr lang="en-SE" sz="2100" dirty="0"/>
            <a:t> mitt lärande om jag inte är rädd för att misslyckas. Därför det är OK att göra misstag </a:t>
          </a:r>
          <a:r>
            <a:rPr lang="en-GB" sz="2100" dirty="0"/>
            <a:t>I</a:t>
          </a:r>
          <a:r>
            <a:rPr lang="en-SE" sz="2100" dirty="0"/>
            <a:t> en prestationsfokuserade miljö</a:t>
          </a:r>
          <a:endParaRPr lang="en-US" sz="2100" dirty="0"/>
        </a:p>
      </dgm:t>
    </dgm:pt>
    <dgm:pt modelId="{F1E1A4F3-66F4-478D-9494-170EFF7E71D1}" type="parTrans" cxnId="{449BED0B-3D8B-46D0-9C8B-D145DF67E42F}">
      <dgm:prSet/>
      <dgm:spPr/>
      <dgm:t>
        <a:bodyPr/>
        <a:lstStyle/>
        <a:p>
          <a:endParaRPr lang="en-US"/>
        </a:p>
      </dgm:t>
    </dgm:pt>
    <dgm:pt modelId="{92ACCBF0-B472-4562-AB57-A04BEC20DB5B}" type="sibTrans" cxnId="{449BED0B-3D8B-46D0-9C8B-D145DF67E42F}">
      <dgm:prSet/>
      <dgm:spPr/>
      <dgm:t>
        <a:bodyPr/>
        <a:lstStyle/>
        <a:p>
          <a:endParaRPr lang="en-US"/>
        </a:p>
      </dgm:t>
    </dgm:pt>
    <dgm:pt modelId="{4497CCC4-3EF5-ED4F-9BCD-1DD2B244D2C2}" type="pres">
      <dgm:prSet presAssocID="{12520D20-BD1E-41E2-B949-D2A6D32A5C57}" presName="vert0" presStyleCnt="0">
        <dgm:presLayoutVars>
          <dgm:dir/>
          <dgm:animOne val="branch"/>
          <dgm:animLvl val="lvl"/>
        </dgm:presLayoutVars>
      </dgm:prSet>
      <dgm:spPr/>
    </dgm:pt>
    <dgm:pt modelId="{CC529896-E82E-9542-9960-8D83BF259424}" type="pres">
      <dgm:prSet presAssocID="{46E30864-3D5A-4D13-A338-BE4BEFD6ADD5}" presName="thickLine" presStyleLbl="alignNode1" presStyleIdx="0" presStyleCnt="3"/>
      <dgm:spPr/>
    </dgm:pt>
    <dgm:pt modelId="{A7F52B9F-04BA-F241-8DE5-46FD30911330}" type="pres">
      <dgm:prSet presAssocID="{46E30864-3D5A-4D13-A338-BE4BEFD6ADD5}" presName="horz1" presStyleCnt="0"/>
      <dgm:spPr/>
    </dgm:pt>
    <dgm:pt modelId="{F287322F-1FE8-114F-822D-2BA32AB2D62F}" type="pres">
      <dgm:prSet presAssocID="{46E30864-3D5A-4D13-A338-BE4BEFD6ADD5}" presName="tx1" presStyleLbl="revTx" presStyleIdx="0" presStyleCnt="3"/>
      <dgm:spPr/>
    </dgm:pt>
    <dgm:pt modelId="{BF30437E-BC42-D640-BC72-38E798F29552}" type="pres">
      <dgm:prSet presAssocID="{46E30864-3D5A-4D13-A338-BE4BEFD6ADD5}" presName="vert1" presStyleCnt="0"/>
      <dgm:spPr/>
    </dgm:pt>
    <dgm:pt modelId="{941B898C-64AB-A74A-B014-142EF84A60C5}" type="pres">
      <dgm:prSet presAssocID="{048A1BCB-F573-42DD-9DF5-BD0001B24F3D}" presName="thickLine" presStyleLbl="alignNode1" presStyleIdx="1" presStyleCnt="3"/>
      <dgm:spPr/>
    </dgm:pt>
    <dgm:pt modelId="{3B39B53A-AA40-844B-AF35-D341550A57F0}" type="pres">
      <dgm:prSet presAssocID="{048A1BCB-F573-42DD-9DF5-BD0001B24F3D}" presName="horz1" presStyleCnt="0"/>
      <dgm:spPr/>
    </dgm:pt>
    <dgm:pt modelId="{843D5E11-C09A-C34D-9E91-7911392A0677}" type="pres">
      <dgm:prSet presAssocID="{048A1BCB-F573-42DD-9DF5-BD0001B24F3D}" presName="tx1" presStyleLbl="revTx" presStyleIdx="1" presStyleCnt="3"/>
      <dgm:spPr/>
    </dgm:pt>
    <dgm:pt modelId="{80FA7A24-9ECE-D54F-9874-886F6FA6F36A}" type="pres">
      <dgm:prSet presAssocID="{048A1BCB-F573-42DD-9DF5-BD0001B24F3D}" presName="vert1" presStyleCnt="0"/>
      <dgm:spPr/>
    </dgm:pt>
    <dgm:pt modelId="{09DE467D-E106-9E4C-A254-CFC76E45FE64}" type="pres">
      <dgm:prSet presAssocID="{E80175CC-A022-479E-B6FB-693E5AA660B6}" presName="thickLine" presStyleLbl="alignNode1" presStyleIdx="2" presStyleCnt="3"/>
      <dgm:spPr/>
    </dgm:pt>
    <dgm:pt modelId="{B8B679B5-D2F1-5C46-A229-3AA6D4C57B69}" type="pres">
      <dgm:prSet presAssocID="{E80175CC-A022-479E-B6FB-693E5AA660B6}" presName="horz1" presStyleCnt="0"/>
      <dgm:spPr/>
    </dgm:pt>
    <dgm:pt modelId="{E65D28B2-CE29-6548-A99C-70C6B3D172A5}" type="pres">
      <dgm:prSet presAssocID="{E80175CC-A022-479E-B6FB-693E5AA660B6}" presName="tx1" presStyleLbl="revTx" presStyleIdx="2" presStyleCnt="3"/>
      <dgm:spPr/>
    </dgm:pt>
    <dgm:pt modelId="{9D556406-1093-024D-BD0F-9819E91B6DD0}" type="pres">
      <dgm:prSet presAssocID="{E80175CC-A022-479E-B6FB-693E5AA660B6}" presName="vert1" presStyleCnt="0"/>
      <dgm:spPr/>
    </dgm:pt>
  </dgm:ptLst>
  <dgm:cxnLst>
    <dgm:cxn modelId="{449BED0B-3D8B-46D0-9C8B-D145DF67E42F}" srcId="{12520D20-BD1E-41E2-B949-D2A6D32A5C57}" destId="{E80175CC-A022-479E-B6FB-693E5AA660B6}" srcOrd="2" destOrd="0" parTransId="{F1E1A4F3-66F4-478D-9494-170EFF7E71D1}" sibTransId="{92ACCBF0-B472-4562-AB57-A04BEC20DB5B}"/>
    <dgm:cxn modelId="{C0ECDC37-1400-4616-BE06-A944717F14BE}" srcId="{12520D20-BD1E-41E2-B949-D2A6D32A5C57}" destId="{048A1BCB-F573-42DD-9DF5-BD0001B24F3D}" srcOrd="1" destOrd="0" parTransId="{1572C10B-E7FA-4786-82E8-E3E1BA87CE1C}" sibTransId="{336579B7-A6A7-4190-8F74-E070B4B281A6}"/>
    <dgm:cxn modelId="{1FF3C960-BBA5-144E-97AD-A59D6ACDDF50}" type="presOf" srcId="{46E30864-3D5A-4D13-A338-BE4BEFD6ADD5}" destId="{F287322F-1FE8-114F-822D-2BA32AB2D62F}" srcOrd="0" destOrd="0" presId="urn:microsoft.com/office/officeart/2008/layout/LinedList"/>
    <dgm:cxn modelId="{60C5D66D-8511-AA44-B6C4-BA830D7F8B37}" type="presOf" srcId="{12520D20-BD1E-41E2-B949-D2A6D32A5C57}" destId="{4497CCC4-3EF5-ED4F-9BCD-1DD2B244D2C2}" srcOrd="0" destOrd="0" presId="urn:microsoft.com/office/officeart/2008/layout/LinedList"/>
    <dgm:cxn modelId="{80B8408D-B7B8-EA41-87F3-A094F7EFF430}" type="presOf" srcId="{E80175CC-A022-479E-B6FB-693E5AA660B6}" destId="{E65D28B2-CE29-6548-A99C-70C6B3D172A5}" srcOrd="0" destOrd="0" presId="urn:microsoft.com/office/officeart/2008/layout/LinedList"/>
    <dgm:cxn modelId="{095DB4F6-EE3C-4214-AFF7-2416B0871742}" srcId="{12520D20-BD1E-41E2-B949-D2A6D32A5C57}" destId="{46E30864-3D5A-4D13-A338-BE4BEFD6ADD5}" srcOrd="0" destOrd="0" parTransId="{C93259A9-61D4-490B-83F3-E03249030F31}" sibTransId="{7803F28D-C93E-428F-BDCE-6A937F94D967}"/>
    <dgm:cxn modelId="{A90888FA-B980-E241-BC56-21C19F0730E3}" type="presOf" srcId="{048A1BCB-F573-42DD-9DF5-BD0001B24F3D}" destId="{843D5E11-C09A-C34D-9E91-7911392A0677}" srcOrd="0" destOrd="0" presId="urn:microsoft.com/office/officeart/2008/layout/LinedList"/>
    <dgm:cxn modelId="{BDCCE7F5-05A5-5640-A4A9-9ED4956499FA}" type="presParOf" srcId="{4497CCC4-3EF5-ED4F-9BCD-1DD2B244D2C2}" destId="{CC529896-E82E-9542-9960-8D83BF259424}" srcOrd="0" destOrd="0" presId="urn:microsoft.com/office/officeart/2008/layout/LinedList"/>
    <dgm:cxn modelId="{0EFA6678-C01C-0045-9378-ED42763ED00C}" type="presParOf" srcId="{4497CCC4-3EF5-ED4F-9BCD-1DD2B244D2C2}" destId="{A7F52B9F-04BA-F241-8DE5-46FD30911330}" srcOrd="1" destOrd="0" presId="urn:microsoft.com/office/officeart/2008/layout/LinedList"/>
    <dgm:cxn modelId="{0212E918-528D-EA45-B461-59092BE4750C}" type="presParOf" srcId="{A7F52B9F-04BA-F241-8DE5-46FD30911330}" destId="{F287322F-1FE8-114F-822D-2BA32AB2D62F}" srcOrd="0" destOrd="0" presId="urn:microsoft.com/office/officeart/2008/layout/LinedList"/>
    <dgm:cxn modelId="{E8B2A808-F500-3B44-AD18-6F3B255C3BDF}" type="presParOf" srcId="{A7F52B9F-04BA-F241-8DE5-46FD30911330}" destId="{BF30437E-BC42-D640-BC72-38E798F29552}" srcOrd="1" destOrd="0" presId="urn:microsoft.com/office/officeart/2008/layout/LinedList"/>
    <dgm:cxn modelId="{57F56B66-BF55-614B-8E17-637AE9A41059}" type="presParOf" srcId="{4497CCC4-3EF5-ED4F-9BCD-1DD2B244D2C2}" destId="{941B898C-64AB-A74A-B014-142EF84A60C5}" srcOrd="2" destOrd="0" presId="urn:microsoft.com/office/officeart/2008/layout/LinedList"/>
    <dgm:cxn modelId="{EE25F75B-C88A-A940-9D68-4E059A4334AD}" type="presParOf" srcId="{4497CCC4-3EF5-ED4F-9BCD-1DD2B244D2C2}" destId="{3B39B53A-AA40-844B-AF35-D341550A57F0}" srcOrd="3" destOrd="0" presId="urn:microsoft.com/office/officeart/2008/layout/LinedList"/>
    <dgm:cxn modelId="{2FAD33E7-B599-0249-B9FF-7BFC91943DA5}" type="presParOf" srcId="{3B39B53A-AA40-844B-AF35-D341550A57F0}" destId="{843D5E11-C09A-C34D-9E91-7911392A0677}" srcOrd="0" destOrd="0" presId="urn:microsoft.com/office/officeart/2008/layout/LinedList"/>
    <dgm:cxn modelId="{23807835-0EFF-E148-9D4D-BD6E2DD3C8B1}" type="presParOf" srcId="{3B39B53A-AA40-844B-AF35-D341550A57F0}" destId="{80FA7A24-9ECE-D54F-9874-886F6FA6F36A}" srcOrd="1" destOrd="0" presId="urn:microsoft.com/office/officeart/2008/layout/LinedList"/>
    <dgm:cxn modelId="{21F66FD0-B31B-DE47-AE76-AB7EC640EDB3}" type="presParOf" srcId="{4497CCC4-3EF5-ED4F-9BCD-1DD2B244D2C2}" destId="{09DE467D-E106-9E4C-A254-CFC76E45FE64}" srcOrd="4" destOrd="0" presId="urn:microsoft.com/office/officeart/2008/layout/LinedList"/>
    <dgm:cxn modelId="{C545A23D-1131-0444-8CD0-2353E48D7B0C}" type="presParOf" srcId="{4497CCC4-3EF5-ED4F-9BCD-1DD2B244D2C2}" destId="{B8B679B5-D2F1-5C46-A229-3AA6D4C57B69}" srcOrd="5" destOrd="0" presId="urn:microsoft.com/office/officeart/2008/layout/LinedList"/>
    <dgm:cxn modelId="{13A231D8-D042-6845-8304-0B0C9A779E47}" type="presParOf" srcId="{B8B679B5-D2F1-5C46-A229-3AA6D4C57B69}" destId="{E65D28B2-CE29-6548-A99C-70C6B3D172A5}" srcOrd="0" destOrd="0" presId="urn:microsoft.com/office/officeart/2008/layout/LinedList"/>
    <dgm:cxn modelId="{1A29F4CB-E38D-774D-92DA-66BE54CBFB1E}" type="presParOf" srcId="{B8B679B5-D2F1-5C46-A229-3AA6D4C57B69}" destId="{9D556406-1093-024D-BD0F-9819E91B6DD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D6BAC1-A12C-41D2-BF72-4E90B6DA1FCD}" type="doc">
      <dgm:prSet loTypeId="urn:microsoft.com/office/officeart/2005/8/layout/vProcess5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E85CBBB-AA97-43A4-9E98-144CC424EEB5}">
      <dgm:prSet/>
      <dgm:spPr/>
      <dgm:t>
        <a:bodyPr/>
        <a:lstStyle/>
        <a:p>
          <a:r>
            <a:rPr lang="sv-SE" noProof="0" dirty="0"/>
            <a:t>Skapa en berättelse om fotboll för att introducera ALM-trädet och för att berätta vad del handlar om (gärna i början på säsongen)</a:t>
          </a:r>
        </a:p>
      </dgm:t>
    </dgm:pt>
    <dgm:pt modelId="{8318920F-50D5-4968-843C-671BAE250947}" type="parTrans" cxnId="{3A959E16-A2E3-4D16-AC1E-246BC1C78076}">
      <dgm:prSet/>
      <dgm:spPr/>
      <dgm:t>
        <a:bodyPr/>
        <a:lstStyle/>
        <a:p>
          <a:endParaRPr lang="en-US"/>
        </a:p>
      </dgm:t>
    </dgm:pt>
    <dgm:pt modelId="{F2A511BD-2D57-4F37-A051-9782C14CE13C}" type="sibTrans" cxnId="{3A959E16-A2E3-4D16-AC1E-246BC1C78076}">
      <dgm:prSet phldrT="01"/>
      <dgm:spPr/>
      <dgm:t>
        <a:bodyPr/>
        <a:lstStyle/>
        <a:p>
          <a:endParaRPr lang="en-US"/>
        </a:p>
      </dgm:t>
    </dgm:pt>
    <dgm:pt modelId="{E6AC5BD5-0BCC-4270-8229-EB7CC9E40A0E}">
      <dgm:prSet/>
      <dgm:spPr/>
      <dgm:t>
        <a:bodyPr/>
        <a:lstStyle/>
        <a:p>
          <a:r>
            <a:rPr lang="en-SE"/>
            <a:t>Ge konkreta exepel när du går igenom A, L och M</a:t>
          </a:r>
          <a:endParaRPr lang="en-US"/>
        </a:p>
      </dgm:t>
    </dgm:pt>
    <dgm:pt modelId="{005A8A63-6911-4893-92E8-5ECCDC42E18B}" type="parTrans" cxnId="{14F1C681-F858-4C2D-8F9B-14C937B6B25A}">
      <dgm:prSet/>
      <dgm:spPr/>
      <dgm:t>
        <a:bodyPr/>
        <a:lstStyle/>
        <a:p>
          <a:endParaRPr lang="en-US"/>
        </a:p>
      </dgm:t>
    </dgm:pt>
    <dgm:pt modelId="{095138CA-5452-4CC2-A75C-2A8827A5DEE0}" type="sibTrans" cxnId="{14F1C681-F858-4C2D-8F9B-14C937B6B25A}">
      <dgm:prSet phldrT="02"/>
      <dgm:spPr/>
      <dgm:t>
        <a:bodyPr/>
        <a:lstStyle/>
        <a:p>
          <a:endParaRPr lang="en-US"/>
        </a:p>
      </dgm:t>
    </dgm:pt>
    <dgm:pt modelId="{B915131C-A602-4ACC-95D0-F0393CAFEAE3}">
      <dgm:prSet/>
      <dgm:spPr/>
      <dgm:t>
        <a:bodyPr/>
        <a:lstStyle/>
        <a:p>
          <a:r>
            <a:rPr lang="en-SE"/>
            <a:t>Återkom till ALM-trädet om och om igen under säsongen för att påminna om vad A, L och M står för. </a:t>
          </a:r>
          <a:endParaRPr lang="en-US"/>
        </a:p>
      </dgm:t>
    </dgm:pt>
    <dgm:pt modelId="{7AC7C598-C1B3-410A-A4B7-1549D004C0BE}" type="parTrans" cxnId="{083973F2-BD5C-4CCF-9A82-682D4A287A3C}">
      <dgm:prSet/>
      <dgm:spPr/>
      <dgm:t>
        <a:bodyPr/>
        <a:lstStyle/>
        <a:p>
          <a:endParaRPr lang="en-US"/>
        </a:p>
      </dgm:t>
    </dgm:pt>
    <dgm:pt modelId="{95137291-3860-444B-85CE-0DA96A166722}" type="sibTrans" cxnId="{083973F2-BD5C-4CCF-9A82-682D4A287A3C}">
      <dgm:prSet phldrT="03"/>
      <dgm:spPr/>
      <dgm:t>
        <a:bodyPr/>
        <a:lstStyle/>
        <a:p>
          <a:endParaRPr lang="en-US"/>
        </a:p>
      </dgm:t>
    </dgm:pt>
    <dgm:pt modelId="{45449C3A-473F-2B40-9ECB-6DF811AB8F51}" type="pres">
      <dgm:prSet presAssocID="{1ED6BAC1-A12C-41D2-BF72-4E90B6DA1FCD}" presName="outerComposite" presStyleCnt="0">
        <dgm:presLayoutVars>
          <dgm:chMax val="5"/>
          <dgm:dir/>
          <dgm:resizeHandles val="exact"/>
        </dgm:presLayoutVars>
      </dgm:prSet>
      <dgm:spPr/>
    </dgm:pt>
    <dgm:pt modelId="{0FABC6D4-4D2D-9B45-9CB4-2C733FCFC677}" type="pres">
      <dgm:prSet presAssocID="{1ED6BAC1-A12C-41D2-BF72-4E90B6DA1FCD}" presName="dummyMaxCanvas" presStyleCnt="0">
        <dgm:presLayoutVars/>
      </dgm:prSet>
      <dgm:spPr/>
    </dgm:pt>
    <dgm:pt modelId="{AD3140CA-C23C-B44D-9F9B-F71A92F09703}" type="pres">
      <dgm:prSet presAssocID="{1ED6BAC1-A12C-41D2-BF72-4E90B6DA1FCD}" presName="ThreeNodes_1" presStyleLbl="node1" presStyleIdx="0" presStyleCnt="3">
        <dgm:presLayoutVars>
          <dgm:bulletEnabled val="1"/>
        </dgm:presLayoutVars>
      </dgm:prSet>
      <dgm:spPr/>
    </dgm:pt>
    <dgm:pt modelId="{9B772855-A9FD-AC4D-8CF5-E3E984CB019B}" type="pres">
      <dgm:prSet presAssocID="{1ED6BAC1-A12C-41D2-BF72-4E90B6DA1FCD}" presName="ThreeNodes_2" presStyleLbl="node1" presStyleIdx="1" presStyleCnt="3">
        <dgm:presLayoutVars>
          <dgm:bulletEnabled val="1"/>
        </dgm:presLayoutVars>
      </dgm:prSet>
      <dgm:spPr/>
    </dgm:pt>
    <dgm:pt modelId="{1E349A6D-9759-7E4F-B608-F4113BF8158F}" type="pres">
      <dgm:prSet presAssocID="{1ED6BAC1-A12C-41D2-BF72-4E90B6DA1FCD}" presName="ThreeNodes_3" presStyleLbl="node1" presStyleIdx="2" presStyleCnt="3">
        <dgm:presLayoutVars>
          <dgm:bulletEnabled val="1"/>
        </dgm:presLayoutVars>
      </dgm:prSet>
      <dgm:spPr/>
    </dgm:pt>
    <dgm:pt modelId="{149C266D-C5A7-4C4A-9AFE-12772FF16806}" type="pres">
      <dgm:prSet presAssocID="{1ED6BAC1-A12C-41D2-BF72-4E90B6DA1FCD}" presName="ThreeConn_1-2" presStyleLbl="fgAccFollowNode1" presStyleIdx="0" presStyleCnt="2">
        <dgm:presLayoutVars>
          <dgm:bulletEnabled val="1"/>
        </dgm:presLayoutVars>
      </dgm:prSet>
      <dgm:spPr/>
    </dgm:pt>
    <dgm:pt modelId="{24D94C09-1191-2344-8B77-A5F631A038E0}" type="pres">
      <dgm:prSet presAssocID="{1ED6BAC1-A12C-41D2-BF72-4E90B6DA1FCD}" presName="ThreeConn_2-3" presStyleLbl="fgAccFollowNode1" presStyleIdx="1" presStyleCnt="2">
        <dgm:presLayoutVars>
          <dgm:bulletEnabled val="1"/>
        </dgm:presLayoutVars>
      </dgm:prSet>
      <dgm:spPr/>
    </dgm:pt>
    <dgm:pt modelId="{3EF96E5B-C4F9-394B-8E9E-B8CEC0C2C942}" type="pres">
      <dgm:prSet presAssocID="{1ED6BAC1-A12C-41D2-BF72-4E90B6DA1FCD}" presName="ThreeNodes_1_text" presStyleLbl="node1" presStyleIdx="2" presStyleCnt="3">
        <dgm:presLayoutVars>
          <dgm:bulletEnabled val="1"/>
        </dgm:presLayoutVars>
      </dgm:prSet>
      <dgm:spPr/>
    </dgm:pt>
    <dgm:pt modelId="{0FF32BAC-CEAE-F345-AB25-815D65D7BC00}" type="pres">
      <dgm:prSet presAssocID="{1ED6BAC1-A12C-41D2-BF72-4E90B6DA1FCD}" presName="ThreeNodes_2_text" presStyleLbl="node1" presStyleIdx="2" presStyleCnt="3">
        <dgm:presLayoutVars>
          <dgm:bulletEnabled val="1"/>
        </dgm:presLayoutVars>
      </dgm:prSet>
      <dgm:spPr/>
    </dgm:pt>
    <dgm:pt modelId="{FC49B36D-A287-824D-A7F0-56CDD4B7DCB0}" type="pres">
      <dgm:prSet presAssocID="{1ED6BAC1-A12C-41D2-BF72-4E90B6DA1FC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16A6900-5456-5649-A6EA-6868D0BFC5D9}" type="presOf" srcId="{B915131C-A602-4ACC-95D0-F0393CAFEAE3}" destId="{1E349A6D-9759-7E4F-B608-F4113BF8158F}" srcOrd="0" destOrd="0" presId="urn:microsoft.com/office/officeart/2005/8/layout/vProcess5"/>
    <dgm:cxn modelId="{3A959E16-A2E3-4D16-AC1E-246BC1C78076}" srcId="{1ED6BAC1-A12C-41D2-BF72-4E90B6DA1FCD}" destId="{6E85CBBB-AA97-43A4-9E98-144CC424EEB5}" srcOrd="0" destOrd="0" parTransId="{8318920F-50D5-4968-843C-671BAE250947}" sibTransId="{F2A511BD-2D57-4F37-A051-9782C14CE13C}"/>
    <dgm:cxn modelId="{B9EACE40-9DE1-2840-BC8A-470005A09BC1}" type="presOf" srcId="{F2A511BD-2D57-4F37-A051-9782C14CE13C}" destId="{149C266D-C5A7-4C4A-9AFE-12772FF16806}" srcOrd="0" destOrd="0" presId="urn:microsoft.com/office/officeart/2005/8/layout/vProcess5"/>
    <dgm:cxn modelId="{38B7F441-6EAC-F04C-90C5-314AC845A39D}" type="presOf" srcId="{095138CA-5452-4CC2-A75C-2A8827A5DEE0}" destId="{24D94C09-1191-2344-8B77-A5F631A038E0}" srcOrd="0" destOrd="0" presId="urn:microsoft.com/office/officeart/2005/8/layout/vProcess5"/>
    <dgm:cxn modelId="{E3927861-B951-1544-B993-E8CDC9FD084F}" type="presOf" srcId="{6E85CBBB-AA97-43A4-9E98-144CC424EEB5}" destId="{3EF96E5B-C4F9-394B-8E9E-B8CEC0C2C942}" srcOrd="1" destOrd="0" presId="urn:microsoft.com/office/officeart/2005/8/layout/vProcess5"/>
    <dgm:cxn modelId="{3F75E272-CBDF-9A47-99BB-DAC7A9BF743E}" type="presOf" srcId="{6E85CBBB-AA97-43A4-9E98-144CC424EEB5}" destId="{AD3140CA-C23C-B44D-9F9B-F71A92F09703}" srcOrd="0" destOrd="0" presId="urn:microsoft.com/office/officeart/2005/8/layout/vProcess5"/>
    <dgm:cxn modelId="{B633CF75-CB76-9746-8CDB-5DF200A81F38}" type="presOf" srcId="{B915131C-A602-4ACC-95D0-F0393CAFEAE3}" destId="{FC49B36D-A287-824D-A7F0-56CDD4B7DCB0}" srcOrd="1" destOrd="0" presId="urn:microsoft.com/office/officeart/2005/8/layout/vProcess5"/>
    <dgm:cxn modelId="{14F1C681-F858-4C2D-8F9B-14C937B6B25A}" srcId="{1ED6BAC1-A12C-41D2-BF72-4E90B6DA1FCD}" destId="{E6AC5BD5-0BCC-4270-8229-EB7CC9E40A0E}" srcOrd="1" destOrd="0" parTransId="{005A8A63-6911-4893-92E8-5ECCDC42E18B}" sibTransId="{095138CA-5452-4CC2-A75C-2A8827A5DEE0}"/>
    <dgm:cxn modelId="{8EF68F9A-6965-E148-B401-15EBBAF96D19}" type="presOf" srcId="{E6AC5BD5-0BCC-4270-8229-EB7CC9E40A0E}" destId="{0FF32BAC-CEAE-F345-AB25-815D65D7BC00}" srcOrd="1" destOrd="0" presId="urn:microsoft.com/office/officeart/2005/8/layout/vProcess5"/>
    <dgm:cxn modelId="{0FC8DDE8-EC54-9446-80A5-39B40DECE17F}" type="presOf" srcId="{E6AC5BD5-0BCC-4270-8229-EB7CC9E40A0E}" destId="{9B772855-A9FD-AC4D-8CF5-E3E984CB019B}" srcOrd="0" destOrd="0" presId="urn:microsoft.com/office/officeart/2005/8/layout/vProcess5"/>
    <dgm:cxn modelId="{2F5FE2E9-427F-3549-928C-012A34B5F7C0}" type="presOf" srcId="{1ED6BAC1-A12C-41D2-BF72-4E90B6DA1FCD}" destId="{45449C3A-473F-2B40-9ECB-6DF811AB8F51}" srcOrd="0" destOrd="0" presId="urn:microsoft.com/office/officeart/2005/8/layout/vProcess5"/>
    <dgm:cxn modelId="{083973F2-BD5C-4CCF-9A82-682D4A287A3C}" srcId="{1ED6BAC1-A12C-41D2-BF72-4E90B6DA1FCD}" destId="{B915131C-A602-4ACC-95D0-F0393CAFEAE3}" srcOrd="2" destOrd="0" parTransId="{7AC7C598-C1B3-410A-A4B7-1549D004C0BE}" sibTransId="{95137291-3860-444B-85CE-0DA96A166722}"/>
    <dgm:cxn modelId="{56806F37-C541-6440-AE23-56705D30DA83}" type="presParOf" srcId="{45449C3A-473F-2B40-9ECB-6DF811AB8F51}" destId="{0FABC6D4-4D2D-9B45-9CB4-2C733FCFC677}" srcOrd="0" destOrd="0" presId="urn:microsoft.com/office/officeart/2005/8/layout/vProcess5"/>
    <dgm:cxn modelId="{385FEE7E-9F27-AE47-A5C7-40075D89682A}" type="presParOf" srcId="{45449C3A-473F-2B40-9ECB-6DF811AB8F51}" destId="{AD3140CA-C23C-B44D-9F9B-F71A92F09703}" srcOrd="1" destOrd="0" presId="urn:microsoft.com/office/officeart/2005/8/layout/vProcess5"/>
    <dgm:cxn modelId="{C156BD0C-AEB1-6645-BB56-1EF158DF3007}" type="presParOf" srcId="{45449C3A-473F-2B40-9ECB-6DF811AB8F51}" destId="{9B772855-A9FD-AC4D-8CF5-E3E984CB019B}" srcOrd="2" destOrd="0" presId="urn:microsoft.com/office/officeart/2005/8/layout/vProcess5"/>
    <dgm:cxn modelId="{EE2271F7-45B9-AA49-BFE6-66093600E752}" type="presParOf" srcId="{45449C3A-473F-2B40-9ECB-6DF811AB8F51}" destId="{1E349A6D-9759-7E4F-B608-F4113BF8158F}" srcOrd="3" destOrd="0" presId="urn:microsoft.com/office/officeart/2005/8/layout/vProcess5"/>
    <dgm:cxn modelId="{B6AA35FB-7888-8342-9768-37BA1684DA56}" type="presParOf" srcId="{45449C3A-473F-2B40-9ECB-6DF811AB8F51}" destId="{149C266D-C5A7-4C4A-9AFE-12772FF16806}" srcOrd="4" destOrd="0" presId="urn:microsoft.com/office/officeart/2005/8/layout/vProcess5"/>
    <dgm:cxn modelId="{809CB28F-F355-2C48-B63A-11DEEFA14644}" type="presParOf" srcId="{45449C3A-473F-2B40-9ECB-6DF811AB8F51}" destId="{24D94C09-1191-2344-8B77-A5F631A038E0}" srcOrd="5" destOrd="0" presId="urn:microsoft.com/office/officeart/2005/8/layout/vProcess5"/>
    <dgm:cxn modelId="{44345DA9-9638-9142-BA94-C3B8C88E67FA}" type="presParOf" srcId="{45449C3A-473F-2B40-9ECB-6DF811AB8F51}" destId="{3EF96E5B-C4F9-394B-8E9E-B8CEC0C2C942}" srcOrd="6" destOrd="0" presId="urn:microsoft.com/office/officeart/2005/8/layout/vProcess5"/>
    <dgm:cxn modelId="{0A8552BD-BCB6-DE48-A53E-7FAB51F2A101}" type="presParOf" srcId="{45449C3A-473F-2B40-9ECB-6DF811AB8F51}" destId="{0FF32BAC-CEAE-F345-AB25-815D65D7BC00}" srcOrd="7" destOrd="0" presId="urn:microsoft.com/office/officeart/2005/8/layout/vProcess5"/>
    <dgm:cxn modelId="{52CDD573-20EF-B840-A841-C7456B84BA59}" type="presParOf" srcId="{45449C3A-473F-2B40-9ECB-6DF811AB8F51}" destId="{FC49B36D-A287-824D-A7F0-56CDD4B7DCB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44BA6A-0FE3-4B63-9A6E-CF9A21749003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507F7AD-385E-492C-94AB-4B8F13ED40FE}">
      <dgm:prSet/>
      <dgm:spPr/>
      <dgm:t>
        <a:bodyPr/>
        <a:lstStyle/>
        <a:p>
          <a:r>
            <a:rPr lang="en-SE" dirty="0"/>
            <a:t>Ge tydlig och klar feedback på ansträngningar </a:t>
          </a:r>
          <a:endParaRPr lang="en-US" dirty="0"/>
        </a:p>
      </dgm:t>
    </dgm:pt>
    <dgm:pt modelId="{3151F939-CBC4-475D-9079-C385F9C0F7B0}" type="parTrans" cxnId="{98CAFDC9-48E8-4D57-A1B3-1F76E42A20F3}">
      <dgm:prSet/>
      <dgm:spPr/>
      <dgm:t>
        <a:bodyPr/>
        <a:lstStyle/>
        <a:p>
          <a:endParaRPr lang="en-US"/>
        </a:p>
      </dgm:t>
    </dgm:pt>
    <dgm:pt modelId="{1FF11EB7-037D-41AE-90D1-2507AE6055C6}" type="sibTrans" cxnId="{98CAFDC9-48E8-4D57-A1B3-1F76E42A20F3}">
      <dgm:prSet/>
      <dgm:spPr/>
      <dgm:t>
        <a:bodyPr/>
        <a:lstStyle/>
        <a:p>
          <a:endParaRPr lang="en-US"/>
        </a:p>
      </dgm:t>
    </dgm:pt>
    <dgm:pt modelId="{65A4F870-8FA1-45F7-A33F-37483A61E031}">
      <dgm:prSet/>
      <dgm:spPr/>
      <dgm:t>
        <a:bodyPr/>
        <a:lstStyle/>
        <a:p>
          <a:r>
            <a:rPr lang="en-SE" dirty="0"/>
            <a:t>Berömma ungarna när de anstränger sig (inför hela laget)</a:t>
          </a:r>
          <a:endParaRPr lang="en-US" dirty="0"/>
        </a:p>
      </dgm:t>
    </dgm:pt>
    <dgm:pt modelId="{B54E2621-1F24-418A-AE64-458E9E48209C}" type="parTrans" cxnId="{1D9A22A7-5B5D-4048-9983-431CFE6B7416}">
      <dgm:prSet/>
      <dgm:spPr/>
      <dgm:t>
        <a:bodyPr/>
        <a:lstStyle/>
        <a:p>
          <a:endParaRPr lang="en-US"/>
        </a:p>
      </dgm:t>
    </dgm:pt>
    <dgm:pt modelId="{5A2FCDD6-3593-4C88-BAB6-A6081FD70844}" type="sibTrans" cxnId="{1D9A22A7-5B5D-4048-9983-431CFE6B7416}">
      <dgm:prSet/>
      <dgm:spPr/>
      <dgm:t>
        <a:bodyPr/>
        <a:lstStyle/>
        <a:p>
          <a:endParaRPr lang="en-US"/>
        </a:p>
      </dgm:t>
    </dgm:pt>
    <dgm:pt modelId="{C2530A44-E603-4330-82D2-1CA6B55DCCDF}">
      <dgm:prSet/>
      <dgm:spPr/>
      <dgm:t>
        <a:bodyPr/>
        <a:lstStyle/>
        <a:p>
          <a:r>
            <a:rPr lang="sv-SE" dirty="0"/>
            <a:t>Håll koll på resultatlös ansträngning</a:t>
          </a:r>
          <a:endParaRPr lang="en-US" dirty="0"/>
        </a:p>
      </dgm:t>
    </dgm:pt>
    <dgm:pt modelId="{B88386A8-A25B-4693-ADDD-F3FA2EE74D70}" type="parTrans" cxnId="{540ABE7E-38DE-4926-A3FC-0CAC0ADD4255}">
      <dgm:prSet/>
      <dgm:spPr/>
      <dgm:t>
        <a:bodyPr/>
        <a:lstStyle/>
        <a:p>
          <a:endParaRPr lang="en-US"/>
        </a:p>
      </dgm:t>
    </dgm:pt>
    <dgm:pt modelId="{7507866D-64DE-4CA8-80C5-7A8801EBE7ED}" type="sibTrans" cxnId="{540ABE7E-38DE-4926-A3FC-0CAC0ADD4255}">
      <dgm:prSet/>
      <dgm:spPr/>
      <dgm:t>
        <a:bodyPr/>
        <a:lstStyle/>
        <a:p>
          <a:endParaRPr lang="en-US"/>
        </a:p>
      </dgm:t>
    </dgm:pt>
    <dgm:pt modelId="{298A3BE0-B4C3-4B15-A2B2-C3376B8AB6E1}">
      <dgm:prSet/>
      <dgm:spPr/>
      <dgm:t>
        <a:bodyPr/>
        <a:lstStyle/>
        <a:p>
          <a:r>
            <a:rPr lang="sv-SE" dirty="0"/>
            <a:t>Involvera föräldrarna  - be dem att göra likadant</a:t>
          </a:r>
          <a:endParaRPr lang="en-US" dirty="0"/>
        </a:p>
      </dgm:t>
    </dgm:pt>
    <dgm:pt modelId="{E494C8A2-3026-4907-AF78-F1814C7CF63D}" type="parTrans" cxnId="{92DE979F-3D8B-4931-8E69-9491D201A28F}">
      <dgm:prSet/>
      <dgm:spPr/>
      <dgm:t>
        <a:bodyPr/>
        <a:lstStyle/>
        <a:p>
          <a:endParaRPr lang="en-US"/>
        </a:p>
      </dgm:t>
    </dgm:pt>
    <dgm:pt modelId="{4BFFFAEF-733A-41AC-B971-4CDD2433C6CA}" type="sibTrans" cxnId="{92DE979F-3D8B-4931-8E69-9491D201A28F}">
      <dgm:prSet/>
      <dgm:spPr/>
      <dgm:t>
        <a:bodyPr/>
        <a:lstStyle/>
        <a:p>
          <a:endParaRPr lang="en-US"/>
        </a:p>
      </dgm:t>
    </dgm:pt>
    <dgm:pt modelId="{9CF04C43-E282-ED49-8806-2AB0DE812482}" type="pres">
      <dgm:prSet presAssocID="{1344BA6A-0FE3-4B63-9A6E-CF9A21749003}" presName="outerComposite" presStyleCnt="0">
        <dgm:presLayoutVars>
          <dgm:chMax val="5"/>
          <dgm:dir/>
          <dgm:resizeHandles val="exact"/>
        </dgm:presLayoutVars>
      </dgm:prSet>
      <dgm:spPr/>
    </dgm:pt>
    <dgm:pt modelId="{831DF13C-2A70-3C47-89AA-43A516B854D4}" type="pres">
      <dgm:prSet presAssocID="{1344BA6A-0FE3-4B63-9A6E-CF9A21749003}" presName="dummyMaxCanvas" presStyleCnt="0">
        <dgm:presLayoutVars/>
      </dgm:prSet>
      <dgm:spPr/>
    </dgm:pt>
    <dgm:pt modelId="{17A77FBE-E45D-A54B-A5ED-AB2ACB5DE33E}" type="pres">
      <dgm:prSet presAssocID="{1344BA6A-0FE3-4B63-9A6E-CF9A21749003}" presName="FourNodes_1" presStyleLbl="node1" presStyleIdx="0" presStyleCnt="4">
        <dgm:presLayoutVars>
          <dgm:bulletEnabled val="1"/>
        </dgm:presLayoutVars>
      </dgm:prSet>
      <dgm:spPr/>
    </dgm:pt>
    <dgm:pt modelId="{A558D0F3-2104-1E4C-BF7D-E66E48A55CA7}" type="pres">
      <dgm:prSet presAssocID="{1344BA6A-0FE3-4B63-9A6E-CF9A21749003}" presName="FourNodes_2" presStyleLbl="node1" presStyleIdx="1" presStyleCnt="4">
        <dgm:presLayoutVars>
          <dgm:bulletEnabled val="1"/>
        </dgm:presLayoutVars>
      </dgm:prSet>
      <dgm:spPr/>
    </dgm:pt>
    <dgm:pt modelId="{8D2A89A7-E2AB-3F4D-B886-1654ACB94CA9}" type="pres">
      <dgm:prSet presAssocID="{1344BA6A-0FE3-4B63-9A6E-CF9A21749003}" presName="FourNodes_3" presStyleLbl="node1" presStyleIdx="2" presStyleCnt="4">
        <dgm:presLayoutVars>
          <dgm:bulletEnabled val="1"/>
        </dgm:presLayoutVars>
      </dgm:prSet>
      <dgm:spPr/>
    </dgm:pt>
    <dgm:pt modelId="{7E5254CC-615E-B642-BAFA-60EF3A9791F8}" type="pres">
      <dgm:prSet presAssocID="{1344BA6A-0FE3-4B63-9A6E-CF9A21749003}" presName="FourNodes_4" presStyleLbl="node1" presStyleIdx="3" presStyleCnt="4">
        <dgm:presLayoutVars>
          <dgm:bulletEnabled val="1"/>
        </dgm:presLayoutVars>
      </dgm:prSet>
      <dgm:spPr/>
    </dgm:pt>
    <dgm:pt modelId="{9205256C-C4AC-CF49-BC4B-23ECB021ED21}" type="pres">
      <dgm:prSet presAssocID="{1344BA6A-0FE3-4B63-9A6E-CF9A21749003}" presName="FourConn_1-2" presStyleLbl="fgAccFollowNode1" presStyleIdx="0" presStyleCnt="3">
        <dgm:presLayoutVars>
          <dgm:bulletEnabled val="1"/>
        </dgm:presLayoutVars>
      </dgm:prSet>
      <dgm:spPr/>
    </dgm:pt>
    <dgm:pt modelId="{A4BCDA92-4C2A-0046-ACCF-6C12C6E2E02E}" type="pres">
      <dgm:prSet presAssocID="{1344BA6A-0FE3-4B63-9A6E-CF9A21749003}" presName="FourConn_2-3" presStyleLbl="fgAccFollowNode1" presStyleIdx="1" presStyleCnt="3">
        <dgm:presLayoutVars>
          <dgm:bulletEnabled val="1"/>
        </dgm:presLayoutVars>
      </dgm:prSet>
      <dgm:spPr/>
    </dgm:pt>
    <dgm:pt modelId="{DE369383-4D1C-A447-A0E3-D8882F07965C}" type="pres">
      <dgm:prSet presAssocID="{1344BA6A-0FE3-4B63-9A6E-CF9A21749003}" presName="FourConn_3-4" presStyleLbl="fgAccFollowNode1" presStyleIdx="2" presStyleCnt="3">
        <dgm:presLayoutVars>
          <dgm:bulletEnabled val="1"/>
        </dgm:presLayoutVars>
      </dgm:prSet>
      <dgm:spPr/>
    </dgm:pt>
    <dgm:pt modelId="{3B9159DF-1143-BC42-B39E-86FA89603E55}" type="pres">
      <dgm:prSet presAssocID="{1344BA6A-0FE3-4B63-9A6E-CF9A21749003}" presName="FourNodes_1_text" presStyleLbl="node1" presStyleIdx="3" presStyleCnt="4">
        <dgm:presLayoutVars>
          <dgm:bulletEnabled val="1"/>
        </dgm:presLayoutVars>
      </dgm:prSet>
      <dgm:spPr/>
    </dgm:pt>
    <dgm:pt modelId="{8B94195C-019C-A84B-9657-A115568F0FFA}" type="pres">
      <dgm:prSet presAssocID="{1344BA6A-0FE3-4B63-9A6E-CF9A21749003}" presName="FourNodes_2_text" presStyleLbl="node1" presStyleIdx="3" presStyleCnt="4">
        <dgm:presLayoutVars>
          <dgm:bulletEnabled val="1"/>
        </dgm:presLayoutVars>
      </dgm:prSet>
      <dgm:spPr/>
    </dgm:pt>
    <dgm:pt modelId="{219F4FFC-7E4C-7448-8EF5-E11679F4B14F}" type="pres">
      <dgm:prSet presAssocID="{1344BA6A-0FE3-4B63-9A6E-CF9A21749003}" presName="FourNodes_3_text" presStyleLbl="node1" presStyleIdx="3" presStyleCnt="4">
        <dgm:presLayoutVars>
          <dgm:bulletEnabled val="1"/>
        </dgm:presLayoutVars>
      </dgm:prSet>
      <dgm:spPr/>
    </dgm:pt>
    <dgm:pt modelId="{0C3152B2-A10B-8C41-939B-80AFD144002F}" type="pres">
      <dgm:prSet presAssocID="{1344BA6A-0FE3-4B63-9A6E-CF9A2174900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4ED6D91D-DBB5-7943-9223-FD37F51B8BF1}" type="presOf" srcId="{C2530A44-E603-4330-82D2-1CA6B55DCCDF}" destId="{8D2A89A7-E2AB-3F4D-B886-1654ACB94CA9}" srcOrd="0" destOrd="0" presId="urn:microsoft.com/office/officeart/2005/8/layout/vProcess5"/>
    <dgm:cxn modelId="{EDB6DC49-9462-094E-AAF9-E409DF38BC08}" type="presOf" srcId="{5A2FCDD6-3593-4C88-BAB6-A6081FD70844}" destId="{A4BCDA92-4C2A-0046-ACCF-6C12C6E2E02E}" srcOrd="0" destOrd="0" presId="urn:microsoft.com/office/officeart/2005/8/layout/vProcess5"/>
    <dgm:cxn modelId="{AC0AE166-1372-B048-AE8B-FB53F7018952}" type="presOf" srcId="{298A3BE0-B4C3-4B15-A2B2-C3376B8AB6E1}" destId="{0C3152B2-A10B-8C41-939B-80AFD144002F}" srcOrd="1" destOrd="0" presId="urn:microsoft.com/office/officeart/2005/8/layout/vProcess5"/>
    <dgm:cxn modelId="{3760476C-6BB1-754B-86A1-B2D4D59DD2BA}" type="presOf" srcId="{65A4F870-8FA1-45F7-A33F-37483A61E031}" destId="{8B94195C-019C-A84B-9657-A115568F0FFA}" srcOrd="1" destOrd="0" presId="urn:microsoft.com/office/officeart/2005/8/layout/vProcess5"/>
    <dgm:cxn modelId="{EFC50A72-6417-A043-9C97-9E1691D1ADDE}" type="presOf" srcId="{1344BA6A-0FE3-4B63-9A6E-CF9A21749003}" destId="{9CF04C43-E282-ED49-8806-2AB0DE812482}" srcOrd="0" destOrd="0" presId="urn:microsoft.com/office/officeart/2005/8/layout/vProcess5"/>
    <dgm:cxn modelId="{00F1B574-A92D-FE42-A8C9-8C15354E4CA0}" type="presOf" srcId="{65A4F870-8FA1-45F7-A33F-37483A61E031}" destId="{A558D0F3-2104-1E4C-BF7D-E66E48A55CA7}" srcOrd="0" destOrd="0" presId="urn:microsoft.com/office/officeart/2005/8/layout/vProcess5"/>
    <dgm:cxn modelId="{7C854675-EBA6-D449-A141-FE0FACE71121}" type="presOf" srcId="{C2530A44-E603-4330-82D2-1CA6B55DCCDF}" destId="{219F4FFC-7E4C-7448-8EF5-E11679F4B14F}" srcOrd="1" destOrd="0" presId="urn:microsoft.com/office/officeart/2005/8/layout/vProcess5"/>
    <dgm:cxn modelId="{1AEE7E7D-E2CF-B84A-B02B-A5FBC5E12DAB}" type="presOf" srcId="{B507F7AD-385E-492C-94AB-4B8F13ED40FE}" destId="{17A77FBE-E45D-A54B-A5ED-AB2ACB5DE33E}" srcOrd="0" destOrd="0" presId="urn:microsoft.com/office/officeart/2005/8/layout/vProcess5"/>
    <dgm:cxn modelId="{540ABE7E-38DE-4926-A3FC-0CAC0ADD4255}" srcId="{1344BA6A-0FE3-4B63-9A6E-CF9A21749003}" destId="{C2530A44-E603-4330-82D2-1CA6B55DCCDF}" srcOrd="2" destOrd="0" parTransId="{B88386A8-A25B-4693-ADDD-F3FA2EE74D70}" sibTransId="{7507866D-64DE-4CA8-80C5-7A8801EBE7ED}"/>
    <dgm:cxn modelId="{BE412C99-0BBC-4A4B-B441-6BF2FA42C83E}" type="presOf" srcId="{B507F7AD-385E-492C-94AB-4B8F13ED40FE}" destId="{3B9159DF-1143-BC42-B39E-86FA89603E55}" srcOrd="1" destOrd="0" presId="urn:microsoft.com/office/officeart/2005/8/layout/vProcess5"/>
    <dgm:cxn modelId="{92DE979F-3D8B-4931-8E69-9491D201A28F}" srcId="{1344BA6A-0FE3-4B63-9A6E-CF9A21749003}" destId="{298A3BE0-B4C3-4B15-A2B2-C3376B8AB6E1}" srcOrd="3" destOrd="0" parTransId="{E494C8A2-3026-4907-AF78-F1814C7CF63D}" sibTransId="{4BFFFAEF-733A-41AC-B971-4CDD2433C6CA}"/>
    <dgm:cxn modelId="{1D9A22A7-5B5D-4048-9983-431CFE6B7416}" srcId="{1344BA6A-0FE3-4B63-9A6E-CF9A21749003}" destId="{65A4F870-8FA1-45F7-A33F-37483A61E031}" srcOrd="1" destOrd="0" parTransId="{B54E2621-1F24-418A-AE64-458E9E48209C}" sibTransId="{5A2FCDD6-3593-4C88-BAB6-A6081FD70844}"/>
    <dgm:cxn modelId="{98CAFDC9-48E8-4D57-A1B3-1F76E42A20F3}" srcId="{1344BA6A-0FE3-4B63-9A6E-CF9A21749003}" destId="{B507F7AD-385E-492C-94AB-4B8F13ED40FE}" srcOrd="0" destOrd="0" parTransId="{3151F939-CBC4-475D-9079-C385F9C0F7B0}" sibTransId="{1FF11EB7-037D-41AE-90D1-2507AE6055C6}"/>
    <dgm:cxn modelId="{BEBCBCE7-4B7E-F743-A7BC-F92A1EE51846}" type="presOf" srcId="{7507866D-64DE-4CA8-80C5-7A8801EBE7ED}" destId="{DE369383-4D1C-A447-A0E3-D8882F07965C}" srcOrd="0" destOrd="0" presId="urn:microsoft.com/office/officeart/2005/8/layout/vProcess5"/>
    <dgm:cxn modelId="{26A806FB-CAEF-764A-A44F-878ED37467F0}" type="presOf" srcId="{1FF11EB7-037D-41AE-90D1-2507AE6055C6}" destId="{9205256C-C4AC-CF49-BC4B-23ECB021ED21}" srcOrd="0" destOrd="0" presId="urn:microsoft.com/office/officeart/2005/8/layout/vProcess5"/>
    <dgm:cxn modelId="{1F98B7FE-54DD-004C-8035-56458827CB99}" type="presOf" srcId="{298A3BE0-B4C3-4B15-A2B2-C3376B8AB6E1}" destId="{7E5254CC-615E-B642-BAFA-60EF3A9791F8}" srcOrd="0" destOrd="0" presId="urn:microsoft.com/office/officeart/2005/8/layout/vProcess5"/>
    <dgm:cxn modelId="{FAF77836-AF45-E04B-BA11-13C0B7679377}" type="presParOf" srcId="{9CF04C43-E282-ED49-8806-2AB0DE812482}" destId="{831DF13C-2A70-3C47-89AA-43A516B854D4}" srcOrd="0" destOrd="0" presId="urn:microsoft.com/office/officeart/2005/8/layout/vProcess5"/>
    <dgm:cxn modelId="{7AFDC097-F624-0641-B0CF-D256655EA3E1}" type="presParOf" srcId="{9CF04C43-E282-ED49-8806-2AB0DE812482}" destId="{17A77FBE-E45D-A54B-A5ED-AB2ACB5DE33E}" srcOrd="1" destOrd="0" presId="urn:microsoft.com/office/officeart/2005/8/layout/vProcess5"/>
    <dgm:cxn modelId="{DACBD806-4346-BE42-A7C7-547843224DF6}" type="presParOf" srcId="{9CF04C43-E282-ED49-8806-2AB0DE812482}" destId="{A558D0F3-2104-1E4C-BF7D-E66E48A55CA7}" srcOrd="2" destOrd="0" presId="urn:microsoft.com/office/officeart/2005/8/layout/vProcess5"/>
    <dgm:cxn modelId="{D03E5406-3031-ED46-96FD-77482AB169A7}" type="presParOf" srcId="{9CF04C43-E282-ED49-8806-2AB0DE812482}" destId="{8D2A89A7-E2AB-3F4D-B886-1654ACB94CA9}" srcOrd="3" destOrd="0" presId="urn:microsoft.com/office/officeart/2005/8/layout/vProcess5"/>
    <dgm:cxn modelId="{470505D4-7E04-D947-B9FA-3D0E535A8532}" type="presParOf" srcId="{9CF04C43-E282-ED49-8806-2AB0DE812482}" destId="{7E5254CC-615E-B642-BAFA-60EF3A9791F8}" srcOrd="4" destOrd="0" presId="urn:microsoft.com/office/officeart/2005/8/layout/vProcess5"/>
    <dgm:cxn modelId="{16AC0EA5-2780-D542-A69A-D6649BA4BB74}" type="presParOf" srcId="{9CF04C43-E282-ED49-8806-2AB0DE812482}" destId="{9205256C-C4AC-CF49-BC4B-23ECB021ED21}" srcOrd="5" destOrd="0" presId="urn:microsoft.com/office/officeart/2005/8/layout/vProcess5"/>
    <dgm:cxn modelId="{B74F564B-A5B3-DF49-8CE3-BC9E609F0B24}" type="presParOf" srcId="{9CF04C43-E282-ED49-8806-2AB0DE812482}" destId="{A4BCDA92-4C2A-0046-ACCF-6C12C6E2E02E}" srcOrd="6" destOrd="0" presId="urn:microsoft.com/office/officeart/2005/8/layout/vProcess5"/>
    <dgm:cxn modelId="{23BDD3D8-D619-C54F-A150-D26168A90320}" type="presParOf" srcId="{9CF04C43-E282-ED49-8806-2AB0DE812482}" destId="{DE369383-4D1C-A447-A0E3-D8882F07965C}" srcOrd="7" destOrd="0" presId="urn:microsoft.com/office/officeart/2005/8/layout/vProcess5"/>
    <dgm:cxn modelId="{9B9EA6FD-F527-3241-BC01-C07B631A17C8}" type="presParOf" srcId="{9CF04C43-E282-ED49-8806-2AB0DE812482}" destId="{3B9159DF-1143-BC42-B39E-86FA89603E55}" srcOrd="8" destOrd="0" presId="urn:microsoft.com/office/officeart/2005/8/layout/vProcess5"/>
    <dgm:cxn modelId="{E2E329B8-F743-134E-9288-E77CA1451825}" type="presParOf" srcId="{9CF04C43-E282-ED49-8806-2AB0DE812482}" destId="{8B94195C-019C-A84B-9657-A115568F0FFA}" srcOrd="9" destOrd="0" presId="urn:microsoft.com/office/officeart/2005/8/layout/vProcess5"/>
    <dgm:cxn modelId="{1B9D796C-E7D3-6747-8BFC-5BCCBCFECD84}" type="presParOf" srcId="{9CF04C43-E282-ED49-8806-2AB0DE812482}" destId="{219F4FFC-7E4C-7448-8EF5-E11679F4B14F}" srcOrd="10" destOrd="0" presId="urn:microsoft.com/office/officeart/2005/8/layout/vProcess5"/>
    <dgm:cxn modelId="{5852E171-BD66-CB44-8A02-D88E8DDB4132}" type="presParOf" srcId="{9CF04C43-E282-ED49-8806-2AB0DE812482}" destId="{0C3152B2-A10B-8C41-939B-80AFD144002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44BA6A-0FE3-4B63-9A6E-CF9A21749003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507F7AD-385E-492C-94AB-4B8F13ED40FE}">
      <dgm:prSet/>
      <dgm:spPr/>
      <dgm:t>
        <a:bodyPr/>
        <a:lstStyle/>
        <a:p>
          <a:r>
            <a:rPr lang="en-SE" dirty="0"/>
            <a:t>Motiverande för alla</a:t>
          </a:r>
          <a:endParaRPr lang="en-US" dirty="0"/>
        </a:p>
      </dgm:t>
    </dgm:pt>
    <dgm:pt modelId="{3151F939-CBC4-475D-9079-C385F9C0F7B0}" type="parTrans" cxnId="{98CAFDC9-48E8-4D57-A1B3-1F76E42A20F3}">
      <dgm:prSet/>
      <dgm:spPr/>
      <dgm:t>
        <a:bodyPr/>
        <a:lstStyle/>
        <a:p>
          <a:endParaRPr lang="en-US"/>
        </a:p>
      </dgm:t>
    </dgm:pt>
    <dgm:pt modelId="{1FF11EB7-037D-41AE-90D1-2507AE6055C6}" type="sibTrans" cxnId="{98CAFDC9-48E8-4D57-A1B3-1F76E42A20F3}">
      <dgm:prSet/>
      <dgm:spPr/>
      <dgm:t>
        <a:bodyPr/>
        <a:lstStyle/>
        <a:p>
          <a:endParaRPr lang="en-US"/>
        </a:p>
      </dgm:t>
    </dgm:pt>
    <dgm:pt modelId="{65A4F870-8FA1-45F7-A33F-37483A61E031}">
      <dgm:prSet/>
      <dgm:spPr/>
      <dgm:t>
        <a:bodyPr/>
        <a:lstStyle/>
        <a:p>
          <a:r>
            <a:rPr lang="en-SE"/>
            <a:t>Leder idrottarna till resultatsmål</a:t>
          </a:r>
          <a:endParaRPr lang="en-US"/>
        </a:p>
      </dgm:t>
    </dgm:pt>
    <dgm:pt modelId="{B54E2621-1F24-418A-AE64-458E9E48209C}" type="parTrans" cxnId="{1D9A22A7-5B5D-4048-9983-431CFE6B7416}">
      <dgm:prSet/>
      <dgm:spPr/>
      <dgm:t>
        <a:bodyPr/>
        <a:lstStyle/>
        <a:p>
          <a:endParaRPr lang="en-US"/>
        </a:p>
      </dgm:t>
    </dgm:pt>
    <dgm:pt modelId="{5A2FCDD6-3593-4C88-BAB6-A6081FD70844}" type="sibTrans" cxnId="{1D9A22A7-5B5D-4048-9983-431CFE6B7416}">
      <dgm:prSet/>
      <dgm:spPr/>
      <dgm:t>
        <a:bodyPr/>
        <a:lstStyle/>
        <a:p>
          <a:endParaRPr lang="en-US"/>
        </a:p>
      </dgm:t>
    </dgm:pt>
    <dgm:pt modelId="{C2530A44-E603-4330-82D2-1CA6B55DCCDF}">
      <dgm:prSet/>
      <dgm:spPr/>
      <dgm:t>
        <a:bodyPr/>
        <a:lstStyle/>
        <a:p>
          <a:r>
            <a:rPr lang="en-SE"/>
            <a:t>Sätta upp dem tillsammmans genom exempel</a:t>
          </a:r>
          <a:endParaRPr lang="en-US"/>
        </a:p>
      </dgm:t>
    </dgm:pt>
    <dgm:pt modelId="{B88386A8-A25B-4693-ADDD-F3FA2EE74D70}" type="parTrans" cxnId="{540ABE7E-38DE-4926-A3FC-0CAC0ADD4255}">
      <dgm:prSet/>
      <dgm:spPr/>
      <dgm:t>
        <a:bodyPr/>
        <a:lstStyle/>
        <a:p>
          <a:endParaRPr lang="en-US"/>
        </a:p>
      </dgm:t>
    </dgm:pt>
    <dgm:pt modelId="{7507866D-64DE-4CA8-80C5-7A8801EBE7ED}" type="sibTrans" cxnId="{540ABE7E-38DE-4926-A3FC-0CAC0ADD4255}">
      <dgm:prSet/>
      <dgm:spPr/>
      <dgm:t>
        <a:bodyPr/>
        <a:lstStyle/>
        <a:p>
          <a:endParaRPr lang="en-US"/>
        </a:p>
      </dgm:t>
    </dgm:pt>
    <dgm:pt modelId="{298A3BE0-B4C3-4B15-A2B2-C3376B8AB6E1}">
      <dgm:prSet/>
      <dgm:spPr/>
      <dgm:t>
        <a:bodyPr/>
        <a:lstStyle/>
        <a:p>
          <a:r>
            <a:rPr lang="en-SE"/>
            <a:t>Ta upp oftast framstegen mot prestationsmål</a:t>
          </a:r>
          <a:endParaRPr lang="en-US"/>
        </a:p>
      </dgm:t>
    </dgm:pt>
    <dgm:pt modelId="{E494C8A2-3026-4907-AF78-F1814C7CF63D}" type="parTrans" cxnId="{92DE979F-3D8B-4931-8E69-9491D201A28F}">
      <dgm:prSet/>
      <dgm:spPr/>
      <dgm:t>
        <a:bodyPr/>
        <a:lstStyle/>
        <a:p>
          <a:endParaRPr lang="en-US"/>
        </a:p>
      </dgm:t>
    </dgm:pt>
    <dgm:pt modelId="{4BFFFAEF-733A-41AC-B971-4CDD2433C6CA}" type="sibTrans" cxnId="{92DE979F-3D8B-4931-8E69-9491D201A28F}">
      <dgm:prSet/>
      <dgm:spPr/>
      <dgm:t>
        <a:bodyPr/>
        <a:lstStyle/>
        <a:p>
          <a:endParaRPr lang="en-US"/>
        </a:p>
      </dgm:t>
    </dgm:pt>
    <dgm:pt modelId="{9CF04C43-E282-ED49-8806-2AB0DE812482}" type="pres">
      <dgm:prSet presAssocID="{1344BA6A-0FE3-4B63-9A6E-CF9A21749003}" presName="outerComposite" presStyleCnt="0">
        <dgm:presLayoutVars>
          <dgm:chMax val="5"/>
          <dgm:dir/>
          <dgm:resizeHandles val="exact"/>
        </dgm:presLayoutVars>
      </dgm:prSet>
      <dgm:spPr/>
    </dgm:pt>
    <dgm:pt modelId="{831DF13C-2A70-3C47-89AA-43A516B854D4}" type="pres">
      <dgm:prSet presAssocID="{1344BA6A-0FE3-4B63-9A6E-CF9A21749003}" presName="dummyMaxCanvas" presStyleCnt="0">
        <dgm:presLayoutVars/>
      </dgm:prSet>
      <dgm:spPr/>
    </dgm:pt>
    <dgm:pt modelId="{17A77FBE-E45D-A54B-A5ED-AB2ACB5DE33E}" type="pres">
      <dgm:prSet presAssocID="{1344BA6A-0FE3-4B63-9A6E-CF9A21749003}" presName="FourNodes_1" presStyleLbl="node1" presStyleIdx="0" presStyleCnt="4">
        <dgm:presLayoutVars>
          <dgm:bulletEnabled val="1"/>
        </dgm:presLayoutVars>
      </dgm:prSet>
      <dgm:spPr/>
    </dgm:pt>
    <dgm:pt modelId="{A558D0F3-2104-1E4C-BF7D-E66E48A55CA7}" type="pres">
      <dgm:prSet presAssocID="{1344BA6A-0FE3-4B63-9A6E-CF9A21749003}" presName="FourNodes_2" presStyleLbl="node1" presStyleIdx="1" presStyleCnt="4">
        <dgm:presLayoutVars>
          <dgm:bulletEnabled val="1"/>
        </dgm:presLayoutVars>
      </dgm:prSet>
      <dgm:spPr/>
    </dgm:pt>
    <dgm:pt modelId="{8D2A89A7-E2AB-3F4D-B886-1654ACB94CA9}" type="pres">
      <dgm:prSet presAssocID="{1344BA6A-0FE3-4B63-9A6E-CF9A21749003}" presName="FourNodes_3" presStyleLbl="node1" presStyleIdx="2" presStyleCnt="4">
        <dgm:presLayoutVars>
          <dgm:bulletEnabled val="1"/>
        </dgm:presLayoutVars>
      </dgm:prSet>
      <dgm:spPr/>
    </dgm:pt>
    <dgm:pt modelId="{7E5254CC-615E-B642-BAFA-60EF3A9791F8}" type="pres">
      <dgm:prSet presAssocID="{1344BA6A-0FE3-4B63-9A6E-CF9A21749003}" presName="FourNodes_4" presStyleLbl="node1" presStyleIdx="3" presStyleCnt="4">
        <dgm:presLayoutVars>
          <dgm:bulletEnabled val="1"/>
        </dgm:presLayoutVars>
      </dgm:prSet>
      <dgm:spPr/>
    </dgm:pt>
    <dgm:pt modelId="{9205256C-C4AC-CF49-BC4B-23ECB021ED21}" type="pres">
      <dgm:prSet presAssocID="{1344BA6A-0FE3-4B63-9A6E-CF9A21749003}" presName="FourConn_1-2" presStyleLbl="fgAccFollowNode1" presStyleIdx="0" presStyleCnt="3">
        <dgm:presLayoutVars>
          <dgm:bulletEnabled val="1"/>
        </dgm:presLayoutVars>
      </dgm:prSet>
      <dgm:spPr/>
    </dgm:pt>
    <dgm:pt modelId="{A4BCDA92-4C2A-0046-ACCF-6C12C6E2E02E}" type="pres">
      <dgm:prSet presAssocID="{1344BA6A-0FE3-4B63-9A6E-CF9A21749003}" presName="FourConn_2-3" presStyleLbl="fgAccFollowNode1" presStyleIdx="1" presStyleCnt="3">
        <dgm:presLayoutVars>
          <dgm:bulletEnabled val="1"/>
        </dgm:presLayoutVars>
      </dgm:prSet>
      <dgm:spPr/>
    </dgm:pt>
    <dgm:pt modelId="{DE369383-4D1C-A447-A0E3-D8882F07965C}" type="pres">
      <dgm:prSet presAssocID="{1344BA6A-0FE3-4B63-9A6E-CF9A21749003}" presName="FourConn_3-4" presStyleLbl="fgAccFollowNode1" presStyleIdx="2" presStyleCnt="3">
        <dgm:presLayoutVars>
          <dgm:bulletEnabled val="1"/>
        </dgm:presLayoutVars>
      </dgm:prSet>
      <dgm:spPr/>
    </dgm:pt>
    <dgm:pt modelId="{3B9159DF-1143-BC42-B39E-86FA89603E55}" type="pres">
      <dgm:prSet presAssocID="{1344BA6A-0FE3-4B63-9A6E-CF9A21749003}" presName="FourNodes_1_text" presStyleLbl="node1" presStyleIdx="3" presStyleCnt="4">
        <dgm:presLayoutVars>
          <dgm:bulletEnabled val="1"/>
        </dgm:presLayoutVars>
      </dgm:prSet>
      <dgm:spPr/>
    </dgm:pt>
    <dgm:pt modelId="{8B94195C-019C-A84B-9657-A115568F0FFA}" type="pres">
      <dgm:prSet presAssocID="{1344BA6A-0FE3-4B63-9A6E-CF9A21749003}" presName="FourNodes_2_text" presStyleLbl="node1" presStyleIdx="3" presStyleCnt="4">
        <dgm:presLayoutVars>
          <dgm:bulletEnabled val="1"/>
        </dgm:presLayoutVars>
      </dgm:prSet>
      <dgm:spPr/>
    </dgm:pt>
    <dgm:pt modelId="{219F4FFC-7E4C-7448-8EF5-E11679F4B14F}" type="pres">
      <dgm:prSet presAssocID="{1344BA6A-0FE3-4B63-9A6E-CF9A21749003}" presName="FourNodes_3_text" presStyleLbl="node1" presStyleIdx="3" presStyleCnt="4">
        <dgm:presLayoutVars>
          <dgm:bulletEnabled val="1"/>
        </dgm:presLayoutVars>
      </dgm:prSet>
      <dgm:spPr/>
    </dgm:pt>
    <dgm:pt modelId="{0C3152B2-A10B-8C41-939B-80AFD144002F}" type="pres">
      <dgm:prSet presAssocID="{1344BA6A-0FE3-4B63-9A6E-CF9A2174900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4ED6D91D-DBB5-7943-9223-FD37F51B8BF1}" type="presOf" srcId="{C2530A44-E603-4330-82D2-1CA6B55DCCDF}" destId="{8D2A89A7-E2AB-3F4D-B886-1654ACB94CA9}" srcOrd="0" destOrd="0" presId="urn:microsoft.com/office/officeart/2005/8/layout/vProcess5"/>
    <dgm:cxn modelId="{EDB6DC49-9462-094E-AAF9-E409DF38BC08}" type="presOf" srcId="{5A2FCDD6-3593-4C88-BAB6-A6081FD70844}" destId="{A4BCDA92-4C2A-0046-ACCF-6C12C6E2E02E}" srcOrd="0" destOrd="0" presId="urn:microsoft.com/office/officeart/2005/8/layout/vProcess5"/>
    <dgm:cxn modelId="{AC0AE166-1372-B048-AE8B-FB53F7018952}" type="presOf" srcId="{298A3BE0-B4C3-4B15-A2B2-C3376B8AB6E1}" destId="{0C3152B2-A10B-8C41-939B-80AFD144002F}" srcOrd="1" destOrd="0" presId="urn:microsoft.com/office/officeart/2005/8/layout/vProcess5"/>
    <dgm:cxn modelId="{3760476C-6BB1-754B-86A1-B2D4D59DD2BA}" type="presOf" srcId="{65A4F870-8FA1-45F7-A33F-37483A61E031}" destId="{8B94195C-019C-A84B-9657-A115568F0FFA}" srcOrd="1" destOrd="0" presId="urn:microsoft.com/office/officeart/2005/8/layout/vProcess5"/>
    <dgm:cxn modelId="{EFC50A72-6417-A043-9C97-9E1691D1ADDE}" type="presOf" srcId="{1344BA6A-0FE3-4B63-9A6E-CF9A21749003}" destId="{9CF04C43-E282-ED49-8806-2AB0DE812482}" srcOrd="0" destOrd="0" presId="urn:microsoft.com/office/officeart/2005/8/layout/vProcess5"/>
    <dgm:cxn modelId="{00F1B574-A92D-FE42-A8C9-8C15354E4CA0}" type="presOf" srcId="{65A4F870-8FA1-45F7-A33F-37483A61E031}" destId="{A558D0F3-2104-1E4C-BF7D-E66E48A55CA7}" srcOrd="0" destOrd="0" presId="urn:microsoft.com/office/officeart/2005/8/layout/vProcess5"/>
    <dgm:cxn modelId="{7C854675-EBA6-D449-A141-FE0FACE71121}" type="presOf" srcId="{C2530A44-E603-4330-82D2-1CA6B55DCCDF}" destId="{219F4FFC-7E4C-7448-8EF5-E11679F4B14F}" srcOrd="1" destOrd="0" presId="urn:microsoft.com/office/officeart/2005/8/layout/vProcess5"/>
    <dgm:cxn modelId="{1AEE7E7D-E2CF-B84A-B02B-A5FBC5E12DAB}" type="presOf" srcId="{B507F7AD-385E-492C-94AB-4B8F13ED40FE}" destId="{17A77FBE-E45D-A54B-A5ED-AB2ACB5DE33E}" srcOrd="0" destOrd="0" presId="urn:microsoft.com/office/officeart/2005/8/layout/vProcess5"/>
    <dgm:cxn modelId="{540ABE7E-38DE-4926-A3FC-0CAC0ADD4255}" srcId="{1344BA6A-0FE3-4B63-9A6E-CF9A21749003}" destId="{C2530A44-E603-4330-82D2-1CA6B55DCCDF}" srcOrd="2" destOrd="0" parTransId="{B88386A8-A25B-4693-ADDD-F3FA2EE74D70}" sibTransId="{7507866D-64DE-4CA8-80C5-7A8801EBE7ED}"/>
    <dgm:cxn modelId="{BE412C99-0BBC-4A4B-B441-6BF2FA42C83E}" type="presOf" srcId="{B507F7AD-385E-492C-94AB-4B8F13ED40FE}" destId="{3B9159DF-1143-BC42-B39E-86FA89603E55}" srcOrd="1" destOrd="0" presId="urn:microsoft.com/office/officeart/2005/8/layout/vProcess5"/>
    <dgm:cxn modelId="{92DE979F-3D8B-4931-8E69-9491D201A28F}" srcId="{1344BA6A-0FE3-4B63-9A6E-CF9A21749003}" destId="{298A3BE0-B4C3-4B15-A2B2-C3376B8AB6E1}" srcOrd="3" destOrd="0" parTransId="{E494C8A2-3026-4907-AF78-F1814C7CF63D}" sibTransId="{4BFFFAEF-733A-41AC-B971-4CDD2433C6CA}"/>
    <dgm:cxn modelId="{1D9A22A7-5B5D-4048-9983-431CFE6B7416}" srcId="{1344BA6A-0FE3-4B63-9A6E-CF9A21749003}" destId="{65A4F870-8FA1-45F7-A33F-37483A61E031}" srcOrd="1" destOrd="0" parTransId="{B54E2621-1F24-418A-AE64-458E9E48209C}" sibTransId="{5A2FCDD6-3593-4C88-BAB6-A6081FD70844}"/>
    <dgm:cxn modelId="{98CAFDC9-48E8-4D57-A1B3-1F76E42A20F3}" srcId="{1344BA6A-0FE3-4B63-9A6E-CF9A21749003}" destId="{B507F7AD-385E-492C-94AB-4B8F13ED40FE}" srcOrd="0" destOrd="0" parTransId="{3151F939-CBC4-475D-9079-C385F9C0F7B0}" sibTransId="{1FF11EB7-037D-41AE-90D1-2507AE6055C6}"/>
    <dgm:cxn modelId="{BEBCBCE7-4B7E-F743-A7BC-F92A1EE51846}" type="presOf" srcId="{7507866D-64DE-4CA8-80C5-7A8801EBE7ED}" destId="{DE369383-4D1C-A447-A0E3-D8882F07965C}" srcOrd="0" destOrd="0" presId="urn:microsoft.com/office/officeart/2005/8/layout/vProcess5"/>
    <dgm:cxn modelId="{26A806FB-CAEF-764A-A44F-878ED37467F0}" type="presOf" srcId="{1FF11EB7-037D-41AE-90D1-2507AE6055C6}" destId="{9205256C-C4AC-CF49-BC4B-23ECB021ED21}" srcOrd="0" destOrd="0" presId="urn:microsoft.com/office/officeart/2005/8/layout/vProcess5"/>
    <dgm:cxn modelId="{1F98B7FE-54DD-004C-8035-56458827CB99}" type="presOf" srcId="{298A3BE0-B4C3-4B15-A2B2-C3376B8AB6E1}" destId="{7E5254CC-615E-B642-BAFA-60EF3A9791F8}" srcOrd="0" destOrd="0" presId="urn:microsoft.com/office/officeart/2005/8/layout/vProcess5"/>
    <dgm:cxn modelId="{FAF77836-AF45-E04B-BA11-13C0B7679377}" type="presParOf" srcId="{9CF04C43-E282-ED49-8806-2AB0DE812482}" destId="{831DF13C-2A70-3C47-89AA-43A516B854D4}" srcOrd="0" destOrd="0" presId="urn:microsoft.com/office/officeart/2005/8/layout/vProcess5"/>
    <dgm:cxn modelId="{7AFDC097-F624-0641-B0CF-D256655EA3E1}" type="presParOf" srcId="{9CF04C43-E282-ED49-8806-2AB0DE812482}" destId="{17A77FBE-E45D-A54B-A5ED-AB2ACB5DE33E}" srcOrd="1" destOrd="0" presId="urn:microsoft.com/office/officeart/2005/8/layout/vProcess5"/>
    <dgm:cxn modelId="{DACBD806-4346-BE42-A7C7-547843224DF6}" type="presParOf" srcId="{9CF04C43-E282-ED49-8806-2AB0DE812482}" destId="{A558D0F3-2104-1E4C-BF7D-E66E48A55CA7}" srcOrd="2" destOrd="0" presId="urn:microsoft.com/office/officeart/2005/8/layout/vProcess5"/>
    <dgm:cxn modelId="{D03E5406-3031-ED46-96FD-77482AB169A7}" type="presParOf" srcId="{9CF04C43-E282-ED49-8806-2AB0DE812482}" destId="{8D2A89A7-E2AB-3F4D-B886-1654ACB94CA9}" srcOrd="3" destOrd="0" presId="urn:microsoft.com/office/officeart/2005/8/layout/vProcess5"/>
    <dgm:cxn modelId="{470505D4-7E04-D947-B9FA-3D0E535A8532}" type="presParOf" srcId="{9CF04C43-E282-ED49-8806-2AB0DE812482}" destId="{7E5254CC-615E-B642-BAFA-60EF3A9791F8}" srcOrd="4" destOrd="0" presId="urn:microsoft.com/office/officeart/2005/8/layout/vProcess5"/>
    <dgm:cxn modelId="{16AC0EA5-2780-D542-A69A-D6649BA4BB74}" type="presParOf" srcId="{9CF04C43-E282-ED49-8806-2AB0DE812482}" destId="{9205256C-C4AC-CF49-BC4B-23ECB021ED21}" srcOrd="5" destOrd="0" presId="urn:microsoft.com/office/officeart/2005/8/layout/vProcess5"/>
    <dgm:cxn modelId="{B74F564B-A5B3-DF49-8CE3-BC9E609F0B24}" type="presParOf" srcId="{9CF04C43-E282-ED49-8806-2AB0DE812482}" destId="{A4BCDA92-4C2A-0046-ACCF-6C12C6E2E02E}" srcOrd="6" destOrd="0" presId="urn:microsoft.com/office/officeart/2005/8/layout/vProcess5"/>
    <dgm:cxn modelId="{23BDD3D8-D619-C54F-A150-D26168A90320}" type="presParOf" srcId="{9CF04C43-E282-ED49-8806-2AB0DE812482}" destId="{DE369383-4D1C-A447-A0E3-D8882F07965C}" srcOrd="7" destOrd="0" presId="urn:microsoft.com/office/officeart/2005/8/layout/vProcess5"/>
    <dgm:cxn modelId="{9B9EA6FD-F527-3241-BC01-C07B631A17C8}" type="presParOf" srcId="{9CF04C43-E282-ED49-8806-2AB0DE812482}" destId="{3B9159DF-1143-BC42-B39E-86FA89603E55}" srcOrd="8" destOrd="0" presId="urn:microsoft.com/office/officeart/2005/8/layout/vProcess5"/>
    <dgm:cxn modelId="{E2E329B8-F743-134E-9288-E77CA1451825}" type="presParOf" srcId="{9CF04C43-E282-ED49-8806-2AB0DE812482}" destId="{8B94195C-019C-A84B-9657-A115568F0FFA}" srcOrd="9" destOrd="0" presId="urn:microsoft.com/office/officeart/2005/8/layout/vProcess5"/>
    <dgm:cxn modelId="{1B9D796C-E7D3-6747-8BFC-5BCCBCFECD84}" type="presParOf" srcId="{9CF04C43-E282-ED49-8806-2AB0DE812482}" destId="{219F4FFC-7E4C-7448-8EF5-E11679F4B14F}" srcOrd="10" destOrd="0" presId="urn:microsoft.com/office/officeart/2005/8/layout/vProcess5"/>
    <dgm:cxn modelId="{5852E171-BD66-CB44-8A02-D88E8DDB4132}" type="presParOf" srcId="{9CF04C43-E282-ED49-8806-2AB0DE812482}" destId="{0C3152B2-A10B-8C41-939B-80AFD144002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344BA6A-0FE3-4B63-9A6E-CF9A21749003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507F7AD-385E-492C-94AB-4B8F13ED40FE}">
      <dgm:prSet/>
      <dgm:spPr/>
      <dgm:t>
        <a:bodyPr/>
        <a:lstStyle/>
        <a:p>
          <a:r>
            <a:rPr lang="en-SE" dirty="0"/>
            <a:t>Långsiktikg mål</a:t>
          </a:r>
          <a:endParaRPr lang="en-US" dirty="0"/>
        </a:p>
      </dgm:t>
    </dgm:pt>
    <dgm:pt modelId="{3151F939-CBC4-475D-9079-C385F9C0F7B0}" type="parTrans" cxnId="{98CAFDC9-48E8-4D57-A1B3-1F76E42A20F3}">
      <dgm:prSet/>
      <dgm:spPr/>
      <dgm:t>
        <a:bodyPr/>
        <a:lstStyle/>
        <a:p>
          <a:endParaRPr lang="en-US"/>
        </a:p>
      </dgm:t>
    </dgm:pt>
    <dgm:pt modelId="{1FF11EB7-037D-41AE-90D1-2507AE6055C6}" type="sibTrans" cxnId="{98CAFDC9-48E8-4D57-A1B3-1F76E42A20F3}">
      <dgm:prSet/>
      <dgm:spPr/>
      <dgm:t>
        <a:bodyPr/>
        <a:lstStyle/>
        <a:p>
          <a:endParaRPr lang="en-US"/>
        </a:p>
      </dgm:t>
    </dgm:pt>
    <dgm:pt modelId="{65A4F870-8FA1-45F7-A33F-37483A61E031}">
      <dgm:prSet/>
      <dgm:spPr/>
      <dgm:t>
        <a:bodyPr/>
        <a:lstStyle/>
        <a:p>
          <a:r>
            <a:rPr lang="en-SE" dirty="0"/>
            <a:t>Grundas i vad vi tror vi kan klara av med tid &amp; ansträngning</a:t>
          </a:r>
          <a:endParaRPr lang="en-US" dirty="0"/>
        </a:p>
      </dgm:t>
    </dgm:pt>
    <dgm:pt modelId="{B54E2621-1F24-418A-AE64-458E9E48209C}" type="parTrans" cxnId="{1D9A22A7-5B5D-4048-9983-431CFE6B7416}">
      <dgm:prSet/>
      <dgm:spPr/>
      <dgm:t>
        <a:bodyPr/>
        <a:lstStyle/>
        <a:p>
          <a:endParaRPr lang="en-US"/>
        </a:p>
      </dgm:t>
    </dgm:pt>
    <dgm:pt modelId="{5A2FCDD6-3593-4C88-BAB6-A6081FD70844}" type="sibTrans" cxnId="{1D9A22A7-5B5D-4048-9983-431CFE6B7416}">
      <dgm:prSet/>
      <dgm:spPr/>
      <dgm:t>
        <a:bodyPr/>
        <a:lstStyle/>
        <a:p>
          <a:endParaRPr lang="en-US"/>
        </a:p>
      </dgm:t>
    </dgm:pt>
    <dgm:pt modelId="{C2530A44-E603-4330-82D2-1CA6B55DCCDF}">
      <dgm:prSet/>
      <dgm:spPr/>
      <dgm:t>
        <a:bodyPr/>
        <a:lstStyle/>
        <a:p>
          <a:r>
            <a:rPr lang="en-SE" dirty="0"/>
            <a:t>Kan avskräcka – återkoppla regelbundet!</a:t>
          </a:r>
          <a:endParaRPr lang="en-US" dirty="0"/>
        </a:p>
      </dgm:t>
    </dgm:pt>
    <dgm:pt modelId="{B88386A8-A25B-4693-ADDD-F3FA2EE74D70}" type="parTrans" cxnId="{540ABE7E-38DE-4926-A3FC-0CAC0ADD4255}">
      <dgm:prSet/>
      <dgm:spPr/>
      <dgm:t>
        <a:bodyPr/>
        <a:lstStyle/>
        <a:p>
          <a:endParaRPr lang="en-US"/>
        </a:p>
      </dgm:t>
    </dgm:pt>
    <dgm:pt modelId="{7507866D-64DE-4CA8-80C5-7A8801EBE7ED}" type="sibTrans" cxnId="{540ABE7E-38DE-4926-A3FC-0CAC0ADD4255}">
      <dgm:prSet/>
      <dgm:spPr/>
      <dgm:t>
        <a:bodyPr/>
        <a:lstStyle/>
        <a:p>
          <a:endParaRPr lang="en-US"/>
        </a:p>
      </dgm:t>
    </dgm:pt>
    <dgm:pt modelId="{298A3BE0-B4C3-4B15-A2B2-C3376B8AB6E1}">
      <dgm:prSet/>
      <dgm:spPr/>
      <dgm:t>
        <a:bodyPr/>
        <a:lstStyle/>
        <a:p>
          <a:r>
            <a:rPr lang="en-SE" dirty="0"/>
            <a:t>Rätta utmaningar skapar kostant motivation</a:t>
          </a:r>
          <a:endParaRPr lang="en-US" dirty="0"/>
        </a:p>
      </dgm:t>
    </dgm:pt>
    <dgm:pt modelId="{E494C8A2-3026-4907-AF78-F1814C7CF63D}" type="parTrans" cxnId="{92DE979F-3D8B-4931-8E69-9491D201A28F}">
      <dgm:prSet/>
      <dgm:spPr/>
      <dgm:t>
        <a:bodyPr/>
        <a:lstStyle/>
        <a:p>
          <a:endParaRPr lang="en-US"/>
        </a:p>
      </dgm:t>
    </dgm:pt>
    <dgm:pt modelId="{4BFFFAEF-733A-41AC-B971-4CDD2433C6CA}" type="sibTrans" cxnId="{92DE979F-3D8B-4931-8E69-9491D201A28F}">
      <dgm:prSet/>
      <dgm:spPr/>
      <dgm:t>
        <a:bodyPr/>
        <a:lstStyle/>
        <a:p>
          <a:endParaRPr lang="en-US"/>
        </a:p>
      </dgm:t>
    </dgm:pt>
    <dgm:pt modelId="{9CF04C43-E282-ED49-8806-2AB0DE812482}" type="pres">
      <dgm:prSet presAssocID="{1344BA6A-0FE3-4B63-9A6E-CF9A21749003}" presName="outerComposite" presStyleCnt="0">
        <dgm:presLayoutVars>
          <dgm:chMax val="5"/>
          <dgm:dir/>
          <dgm:resizeHandles val="exact"/>
        </dgm:presLayoutVars>
      </dgm:prSet>
      <dgm:spPr/>
    </dgm:pt>
    <dgm:pt modelId="{831DF13C-2A70-3C47-89AA-43A516B854D4}" type="pres">
      <dgm:prSet presAssocID="{1344BA6A-0FE3-4B63-9A6E-CF9A21749003}" presName="dummyMaxCanvas" presStyleCnt="0">
        <dgm:presLayoutVars/>
      </dgm:prSet>
      <dgm:spPr/>
    </dgm:pt>
    <dgm:pt modelId="{17A77FBE-E45D-A54B-A5ED-AB2ACB5DE33E}" type="pres">
      <dgm:prSet presAssocID="{1344BA6A-0FE3-4B63-9A6E-CF9A21749003}" presName="FourNodes_1" presStyleLbl="node1" presStyleIdx="0" presStyleCnt="4">
        <dgm:presLayoutVars>
          <dgm:bulletEnabled val="1"/>
        </dgm:presLayoutVars>
      </dgm:prSet>
      <dgm:spPr/>
    </dgm:pt>
    <dgm:pt modelId="{A558D0F3-2104-1E4C-BF7D-E66E48A55CA7}" type="pres">
      <dgm:prSet presAssocID="{1344BA6A-0FE3-4B63-9A6E-CF9A21749003}" presName="FourNodes_2" presStyleLbl="node1" presStyleIdx="1" presStyleCnt="4">
        <dgm:presLayoutVars>
          <dgm:bulletEnabled val="1"/>
        </dgm:presLayoutVars>
      </dgm:prSet>
      <dgm:spPr/>
    </dgm:pt>
    <dgm:pt modelId="{8D2A89A7-E2AB-3F4D-B886-1654ACB94CA9}" type="pres">
      <dgm:prSet presAssocID="{1344BA6A-0FE3-4B63-9A6E-CF9A21749003}" presName="FourNodes_3" presStyleLbl="node1" presStyleIdx="2" presStyleCnt="4">
        <dgm:presLayoutVars>
          <dgm:bulletEnabled val="1"/>
        </dgm:presLayoutVars>
      </dgm:prSet>
      <dgm:spPr/>
    </dgm:pt>
    <dgm:pt modelId="{7E5254CC-615E-B642-BAFA-60EF3A9791F8}" type="pres">
      <dgm:prSet presAssocID="{1344BA6A-0FE3-4B63-9A6E-CF9A21749003}" presName="FourNodes_4" presStyleLbl="node1" presStyleIdx="3" presStyleCnt="4">
        <dgm:presLayoutVars>
          <dgm:bulletEnabled val="1"/>
        </dgm:presLayoutVars>
      </dgm:prSet>
      <dgm:spPr/>
    </dgm:pt>
    <dgm:pt modelId="{9205256C-C4AC-CF49-BC4B-23ECB021ED21}" type="pres">
      <dgm:prSet presAssocID="{1344BA6A-0FE3-4B63-9A6E-CF9A21749003}" presName="FourConn_1-2" presStyleLbl="fgAccFollowNode1" presStyleIdx="0" presStyleCnt="3">
        <dgm:presLayoutVars>
          <dgm:bulletEnabled val="1"/>
        </dgm:presLayoutVars>
      </dgm:prSet>
      <dgm:spPr/>
    </dgm:pt>
    <dgm:pt modelId="{A4BCDA92-4C2A-0046-ACCF-6C12C6E2E02E}" type="pres">
      <dgm:prSet presAssocID="{1344BA6A-0FE3-4B63-9A6E-CF9A21749003}" presName="FourConn_2-3" presStyleLbl="fgAccFollowNode1" presStyleIdx="1" presStyleCnt="3">
        <dgm:presLayoutVars>
          <dgm:bulletEnabled val="1"/>
        </dgm:presLayoutVars>
      </dgm:prSet>
      <dgm:spPr/>
    </dgm:pt>
    <dgm:pt modelId="{DE369383-4D1C-A447-A0E3-D8882F07965C}" type="pres">
      <dgm:prSet presAssocID="{1344BA6A-0FE3-4B63-9A6E-CF9A21749003}" presName="FourConn_3-4" presStyleLbl="fgAccFollowNode1" presStyleIdx="2" presStyleCnt="3">
        <dgm:presLayoutVars>
          <dgm:bulletEnabled val="1"/>
        </dgm:presLayoutVars>
      </dgm:prSet>
      <dgm:spPr/>
    </dgm:pt>
    <dgm:pt modelId="{3B9159DF-1143-BC42-B39E-86FA89603E55}" type="pres">
      <dgm:prSet presAssocID="{1344BA6A-0FE3-4B63-9A6E-CF9A21749003}" presName="FourNodes_1_text" presStyleLbl="node1" presStyleIdx="3" presStyleCnt="4">
        <dgm:presLayoutVars>
          <dgm:bulletEnabled val="1"/>
        </dgm:presLayoutVars>
      </dgm:prSet>
      <dgm:spPr/>
    </dgm:pt>
    <dgm:pt modelId="{8B94195C-019C-A84B-9657-A115568F0FFA}" type="pres">
      <dgm:prSet presAssocID="{1344BA6A-0FE3-4B63-9A6E-CF9A21749003}" presName="FourNodes_2_text" presStyleLbl="node1" presStyleIdx="3" presStyleCnt="4">
        <dgm:presLayoutVars>
          <dgm:bulletEnabled val="1"/>
        </dgm:presLayoutVars>
      </dgm:prSet>
      <dgm:spPr/>
    </dgm:pt>
    <dgm:pt modelId="{219F4FFC-7E4C-7448-8EF5-E11679F4B14F}" type="pres">
      <dgm:prSet presAssocID="{1344BA6A-0FE3-4B63-9A6E-CF9A21749003}" presName="FourNodes_3_text" presStyleLbl="node1" presStyleIdx="3" presStyleCnt="4">
        <dgm:presLayoutVars>
          <dgm:bulletEnabled val="1"/>
        </dgm:presLayoutVars>
      </dgm:prSet>
      <dgm:spPr/>
    </dgm:pt>
    <dgm:pt modelId="{0C3152B2-A10B-8C41-939B-80AFD144002F}" type="pres">
      <dgm:prSet presAssocID="{1344BA6A-0FE3-4B63-9A6E-CF9A2174900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4ED6D91D-DBB5-7943-9223-FD37F51B8BF1}" type="presOf" srcId="{C2530A44-E603-4330-82D2-1CA6B55DCCDF}" destId="{8D2A89A7-E2AB-3F4D-B886-1654ACB94CA9}" srcOrd="0" destOrd="0" presId="urn:microsoft.com/office/officeart/2005/8/layout/vProcess5"/>
    <dgm:cxn modelId="{EDB6DC49-9462-094E-AAF9-E409DF38BC08}" type="presOf" srcId="{5A2FCDD6-3593-4C88-BAB6-A6081FD70844}" destId="{A4BCDA92-4C2A-0046-ACCF-6C12C6E2E02E}" srcOrd="0" destOrd="0" presId="urn:microsoft.com/office/officeart/2005/8/layout/vProcess5"/>
    <dgm:cxn modelId="{AC0AE166-1372-B048-AE8B-FB53F7018952}" type="presOf" srcId="{298A3BE0-B4C3-4B15-A2B2-C3376B8AB6E1}" destId="{0C3152B2-A10B-8C41-939B-80AFD144002F}" srcOrd="1" destOrd="0" presId="urn:microsoft.com/office/officeart/2005/8/layout/vProcess5"/>
    <dgm:cxn modelId="{3760476C-6BB1-754B-86A1-B2D4D59DD2BA}" type="presOf" srcId="{65A4F870-8FA1-45F7-A33F-37483A61E031}" destId="{8B94195C-019C-A84B-9657-A115568F0FFA}" srcOrd="1" destOrd="0" presId="urn:microsoft.com/office/officeart/2005/8/layout/vProcess5"/>
    <dgm:cxn modelId="{EFC50A72-6417-A043-9C97-9E1691D1ADDE}" type="presOf" srcId="{1344BA6A-0FE3-4B63-9A6E-CF9A21749003}" destId="{9CF04C43-E282-ED49-8806-2AB0DE812482}" srcOrd="0" destOrd="0" presId="urn:microsoft.com/office/officeart/2005/8/layout/vProcess5"/>
    <dgm:cxn modelId="{00F1B574-A92D-FE42-A8C9-8C15354E4CA0}" type="presOf" srcId="{65A4F870-8FA1-45F7-A33F-37483A61E031}" destId="{A558D0F3-2104-1E4C-BF7D-E66E48A55CA7}" srcOrd="0" destOrd="0" presId="urn:microsoft.com/office/officeart/2005/8/layout/vProcess5"/>
    <dgm:cxn modelId="{7C854675-EBA6-D449-A141-FE0FACE71121}" type="presOf" srcId="{C2530A44-E603-4330-82D2-1CA6B55DCCDF}" destId="{219F4FFC-7E4C-7448-8EF5-E11679F4B14F}" srcOrd="1" destOrd="0" presId="urn:microsoft.com/office/officeart/2005/8/layout/vProcess5"/>
    <dgm:cxn modelId="{1AEE7E7D-E2CF-B84A-B02B-A5FBC5E12DAB}" type="presOf" srcId="{B507F7AD-385E-492C-94AB-4B8F13ED40FE}" destId="{17A77FBE-E45D-A54B-A5ED-AB2ACB5DE33E}" srcOrd="0" destOrd="0" presId="urn:microsoft.com/office/officeart/2005/8/layout/vProcess5"/>
    <dgm:cxn modelId="{540ABE7E-38DE-4926-A3FC-0CAC0ADD4255}" srcId="{1344BA6A-0FE3-4B63-9A6E-CF9A21749003}" destId="{C2530A44-E603-4330-82D2-1CA6B55DCCDF}" srcOrd="2" destOrd="0" parTransId="{B88386A8-A25B-4693-ADDD-F3FA2EE74D70}" sibTransId="{7507866D-64DE-4CA8-80C5-7A8801EBE7ED}"/>
    <dgm:cxn modelId="{BE412C99-0BBC-4A4B-B441-6BF2FA42C83E}" type="presOf" srcId="{B507F7AD-385E-492C-94AB-4B8F13ED40FE}" destId="{3B9159DF-1143-BC42-B39E-86FA89603E55}" srcOrd="1" destOrd="0" presId="urn:microsoft.com/office/officeart/2005/8/layout/vProcess5"/>
    <dgm:cxn modelId="{92DE979F-3D8B-4931-8E69-9491D201A28F}" srcId="{1344BA6A-0FE3-4B63-9A6E-CF9A21749003}" destId="{298A3BE0-B4C3-4B15-A2B2-C3376B8AB6E1}" srcOrd="3" destOrd="0" parTransId="{E494C8A2-3026-4907-AF78-F1814C7CF63D}" sibTransId="{4BFFFAEF-733A-41AC-B971-4CDD2433C6CA}"/>
    <dgm:cxn modelId="{1D9A22A7-5B5D-4048-9983-431CFE6B7416}" srcId="{1344BA6A-0FE3-4B63-9A6E-CF9A21749003}" destId="{65A4F870-8FA1-45F7-A33F-37483A61E031}" srcOrd="1" destOrd="0" parTransId="{B54E2621-1F24-418A-AE64-458E9E48209C}" sibTransId="{5A2FCDD6-3593-4C88-BAB6-A6081FD70844}"/>
    <dgm:cxn modelId="{98CAFDC9-48E8-4D57-A1B3-1F76E42A20F3}" srcId="{1344BA6A-0FE3-4B63-9A6E-CF9A21749003}" destId="{B507F7AD-385E-492C-94AB-4B8F13ED40FE}" srcOrd="0" destOrd="0" parTransId="{3151F939-CBC4-475D-9079-C385F9C0F7B0}" sibTransId="{1FF11EB7-037D-41AE-90D1-2507AE6055C6}"/>
    <dgm:cxn modelId="{BEBCBCE7-4B7E-F743-A7BC-F92A1EE51846}" type="presOf" srcId="{7507866D-64DE-4CA8-80C5-7A8801EBE7ED}" destId="{DE369383-4D1C-A447-A0E3-D8882F07965C}" srcOrd="0" destOrd="0" presId="urn:microsoft.com/office/officeart/2005/8/layout/vProcess5"/>
    <dgm:cxn modelId="{26A806FB-CAEF-764A-A44F-878ED37467F0}" type="presOf" srcId="{1FF11EB7-037D-41AE-90D1-2507AE6055C6}" destId="{9205256C-C4AC-CF49-BC4B-23ECB021ED21}" srcOrd="0" destOrd="0" presId="urn:microsoft.com/office/officeart/2005/8/layout/vProcess5"/>
    <dgm:cxn modelId="{1F98B7FE-54DD-004C-8035-56458827CB99}" type="presOf" srcId="{298A3BE0-B4C3-4B15-A2B2-C3376B8AB6E1}" destId="{7E5254CC-615E-B642-BAFA-60EF3A9791F8}" srcOrd="0" destOrd="0" presId="urn:microsoft.com/office/officeart/2005/8/layout/vProcess5"/>
    <dgm:cxn modelId="{FAF77836-AF45-E04B-BA11-13C0B7679377}" type="presParOf" srcId="{9CF04C43-E282-ED49-8806-2AB0DE812482}" destId="{831DF13C-2A70-3C47-89AA-43A516B854D4}" srcOrd="0" destOrd="0" presId="urn:microsoft.com/office/officeart/2005/8/layout/vProcess5"/>
    <dgm:cxn modelId="{7AFDC097-F624-0641-B0CF-D256655EA3E1}" type="presParOf" srcId="{9CF04C43-E282-ED49-8806-2AB0DE812482}" destId="{17A77FBE-E45D-A54B-A5ED-AB2ACB5DE33E}" srcOrd="1" destOrd="0" presId="urn:microsoft.com/office/officeart/2005/8/layout/vProcess5"/>
    <dgm:cxn modelId="{DACBD806-4346-BE42-A7C7-547843224DF6}" type="presParOf" srcId="{9CF04C43-E282-ED49-8806-2AB0DE812482}" destId="{A558D0F3-2104-1E4C-BF7D-E66E48A55CA7}" srcOrd="2" destOrd="0" presId="urn:microsoft.com/office/officeart/2005/8/layout/vProcess5"/>
    <dgm:cxn modelId="{D03E5406-3031-ED46-96FD-77482AB169A7}" type="presParOf" srcId="{9CF04C43-E282-ED49-8806-2AB0DE812482}" destId="{8D2A89A7-E2AB-3F4D-B886-1654ACB94CA9}" srcOrd="3" destOrd="0" presId="urn:microsoft.com/office/officeart/2005/8/layout/vProcess5"/>
    <dgm:cxn modelId="{470505D4-7E04-D947-B9FA-3D0E535A8532}" type="presParOf" srcId="{9CF04C43-E282-ED49-8806-2AB0DE812482}" destId="{7E5254CC-615E-B642-BAFA-60EF3A9791F8}" srcOrd="4" destOrd="0" presId="urn:microsoft.com/office/officeart/2005/8/layout/vProcess5"/>
    <dgm:cxn modelId="{16AC0EA5-2780-D542-A69A-D6649BA4BB74}" type="presParOf" srcId="{9CF04C43-E282-ED49-8806-2AB0DE812482}" destId="{9205256C-C4AC-CF49-BC4B-23ECB021ED21}" srcOrd="5" destOrd="0" presId="urn:microsoft.com/office/officeart/2005/8/layout/vProcess5"/>
    <dgm:cxn modelId="{B74F564B-A5B3-DF49-8CE3-BC9E609F0B24}" type="presParOf" srcId="{9CF04C43-E282-ED49-8806-2AB0DE812482}" destId="{A4BCDA92-4C2A-0046-ACCF-6C12C6E2E02E}" srcOrd="6" destOrd="0" presId="urn:microsoft.com/office/officeart/2005/8/layout/vProcess5"/>
    <dgm:cxn modelId="{23BDD3D8-D619-C54F-A150-D26168A90320}" type="presParOf" srcId="{9CF04C43-E282-ED49-8806-2AB0DE812482}" destId="{DE369383-4D1C-A447-A0E3-D8882F07965C}" srcOrd="7" destOrd="0" presId="urn:microsoft.com/office/officeart/2005/8/layout/vProcess5"/>
    <dgm:cxn modelId="{9B9EA6FD-F527-3241-BC01-C07B631A17C8}" type="presParOf" srcId="{9CF04C43-E282-ED49-8806-2AB0DE812482}" destId="{3B9159DF-1143-BC42-B39E-86FA89603E55}" srcOrd="8" destOrd="0" presId="urn:microsoft.com/office/officeart/2005/8/layout/vProcess5"/>
    <dgm:cxn modelId="{E2E329B8-F743-134E-9288-E77CA1451825}" type="presParOf" srcId="{9CF04C43-E282-ED49-8806-2AB0DE812482}" destId="{8B94195C-019C-A84B-9657-A115568F0FFA}" srcOrd="9" destOrd="0" presId="urn:microsoft.com/office/officeart/2005/8/layout/vProcess5"/>
    <dgm:cxn modelId="{1B9D796C-E7D3-6747-8BFC-5BCCBCFECD84}" type="presParOf" srcId="{9CF04C43-E282-ED49-8806-2AB0DE812482}" destId="{219F4FFC-7E4C-7448-8EF5-E11679F4B14F}" srcOrd="10" destOrd="0" presId="urn:microsoft.com/office/officeart/2005/8/layout/vProcess5"/>
    <dgm:cxn modelId="{5852E171-BD66-CB44-8A02-D88E8DDB4132}" type="presParOf" srcId="{9CF04C43-E282-ED49-8806-2AB0DE812482}" destId="{0C3152B2-A10B-8C41-939B-80AFD144002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344BA6A-0FE3-4B63-9A6E-CF9A21749003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507F7AD-385E-492C-94AB-4B8F13ED40FE}">
      <dgm:prSet/>
      <dgm:spPr/>
      <dgm:t>
        <a:bodyPr/>
        <a:lstStyle/>
        <a:p>
          <a:r>
            <a:rPr lang="en-SE" dirty="0"/>
            <a:t>Utamande mål</a:t>
          </a:r>
          <a:endParaRPr lang="en-US" dirty="0"/>
        </a:p>
      </dgm:t>
    </dgm:pt>
    <dgm:pt modelId="{3151F939-CBC4-475D-9079-C385F9C0F7B0}" type="parTrans" cxnId="{98CAFDC9-48E8-4D57-A1B3-1F76E42A20F3}">
      <dgm:prSet/>
      <dgm:spPr/>
      <dgm:t>
        <a:bodyPr/>
        <a:lstStyle/>
        <a:p>
          <a:endParaRPr lang="en-US"/>
        </a:p>
      </dgm:t>
    </dgm:pt>
    <dgm:pt modelId="{1FF11EB7-037D-41AE-90D1-2507AE6055C6}" type="sibTrans" cxnId="{98CAFDC9-48E8-4D57-A1B3-1F76E42A20F3}">
      <dgm:prSet/>
      <dgm:spPr/>
      <dgm:t>
        <a:bodyPr/>
        <a:lstStyle/>
        <a:p>
          <a:endParaRPr lang="en-US"/>
        </a:p>
      </dgm:t>
    </dgm:pt>
    <dgm:pt modelId="{65A4F870-8FA1-45F7-A33F-37483A61E031}">
      <dgm:prSet/>
      <dgm:spPr/>
      <dgm:t>
        <a:bodyPr/>
        <a:lstStyle/>
        <a:p>
          <a:r>
            <a:rPr lang="en-GB" dirty="0"/>
            <a:t>G</a:t>
          </a:r>
          <a:r>
            <a:rPr lang="en-SE" dirty="0"/>
            <a:t>e verktyg för att hantera misstag</a:t>
          </a:r>
          <a:endParaRPr lang="en-US" dirty="0"/>
        </a:p>
      </dgm:t>
    </dgm:pt>
    <dgm:pt modelId="{B54E2621-1F24-418A-AE64-458E9E48209C}" type="parTrans" cxnId="{1D9A22A7-5B5D-4048-9983-431CFE6B7416}">
      <dgm:prSet/>
      <dgm:spPr/>
      <dgm:t>
        <a:bodyPr/>
        <a:lstStyle/>
        <a:p>
          <a:endParaRPr lang="en-US"/>
        </a:p>
      </dgm:t>
    </dgm:pt>
    <dgm:pt modelId="{5A2FCDD6-3593-4C88-BAB6-A6081FD70844}" type="sibTrans" cxnId="{1D9A22A7-5B5D-4048-9983-431CFE6B7416}">
      <dgm:prSet/>
      <dgm:spPr/>
      <dgm:t>
        <a:bodyPr/>
        <a:lstStyle/>
        <a:p>
          <a:endParaRPr lang="en-US"/>
        </a:p>
      </dgm:t>
    </dgm:pt>
    <dgm:pt modelId="{C2530A44-E603-4330-82D2-1CA6B55DCCDF}">
      <dgm:prSet/>
      <dgm:spPr/>
      <dgm:t>
        <a:bodyPr/>
        <a:lstStyle/>
        <a:p>
          <a:r>
            <a:rPr lang="en-SE" dirty="0"/>
            <a:t>“Glömma dina misstag och gå vidare”</a:t>
          </a:r>
          <a:endParaRPr lang="en-US" dirty="0"/>
        </a:p>
      </dgm:t>
    </dgm:pt>
    <dgm:pt modelId="{B88386A8-A25B-4693-ADDD-F3FA2EE74D70}" type="parTrans" cxnId="{540ABE7E-38DE-4926-A3FC-0CAC0ADD4255}">
      <dgm:prSet/>
      <dgm:spPr/>
      <dgm:t>
        <a:bodyPr/>
        <a:lstStyle/>
        <a:p>
          <a:endParaRPr lang="en-US"/>
        </a:p>
      </dgm:t>
    </dgm:pt>
    <dgm:pt modelId="{7507866D-64DE-4CA8-80C5-7A8801EBE7ED}" type="sibTrans" cxnId="{540ABE7E-38DE-4926-A3FC-0CAC0ADD4255}">
      <dgm:prSet/>
      <dgm:spPr/>
      <dgm:t>
        <a:bodyPr/>
        <a:lstStyle/>
        <a:p>
          <a:endParaRPr lang="en-US"/>
        </a:p>
      </dgm:t>
    </dgm:pt>
    <dgm:pt modelId="{298A3BE0-B4C3-4B15-A2B2-C3376B8AB6E1}">
      <dgm:prSet/>
      <dgm:spPr/>
      <dgm:t>
        <a:bodyPr/>
        <a:lstStyle/>
        <a:p>
          <a:r>
            <a:rPr lang="sv-SE" noProof="0" dirty="0"/>
            <a:t>Normalisera känslorna</a:t>
          </a:r>
        </a:p>
      </dgm:t>
    </dgm:pt>
    <dgm:pt modelId="{E494C8A2-3026-4907-AF78-F1814C7CF63D}" type="parTrans" cxnId="{92DE979F-3D8B-4931-8E69-9491D201A28F}">
      <dgm:prSet/>
      <dgm:spPr/>
      <dgm:t>
        <a:bodyPr/>
        <a:lstStyle/>
        <a:p>
          <a:endParaRPr lang="en-US"/>
        </a:p>
      </dgm:t>
    </dgm:pt>
    <dgm:pt modelId="{4BFFFAEF-733A-41AC-B971-4CDD2433C6CA}" type="sibTrans" cxnId="{92DE979F-3D8B-4931-8E69-9491D201A28F}">
      <dgm:prSet/>
      <dgm:spPr/>
      <dgm:t>
        <a:bodyPr/>
        <a:lstStyle/>
        <a:p>
          <a:endParaRPr lang="en-US"/>
        </a:p>
      </dgm:t>
    </dgm:pt>
    <dgm:pt modelId="{9CF04C43-E282-ED49-8806-2AB0DE812482}" type="pres">
      <dgm:prSet presAssocID="{1344BA6A-0FE3-4B63-9A6E-CF9A21749003}" presName="outerComposite" presStyleCnt="0">
        <dgm:presLayoutVars>
          <dgm:chMax val="5"/>
          <dgm:dir/>
          <dgm:resizeHandles val="exact"/>
        </dgm:presLayoutVars>
      </dgm:prSet>
      <dgm:spPr/>
    </dgm:pt>
    <dgm:pt modelId="{831DF13C-2A70-3C47-89AA-43A516B854D4}" type="pres">
      <dgm:prSet presAssocID="{1344BA6A-0FE3-4B63-9A6E-CF9A21749003}" presName="dummyMaxCanvas" presStyleCnt="0">
        <dgm:presLayoutVars/>
      </dgm:prSet>
      <dgm:spPr/>
    </dgm:pt>
    <dgm:pt modelId="{17A77FBE-E45D-A54B-A5ED-AB2ACB5DE33E}" type="pres">
      <dgm:prSet presAssocID="{1344BA6A-0FE3-4B63-9A6E-CF9A21749003}" presName="FourNodes_1" presStyleLbl="node1" presStyleIdx="0" presStyleCnt="4">
        <dgm:presLayoutVars>
          <dgm:bulletEnabled val="1"/>
        </dgm:presLayoutVars>
      </dgm:prSet>
      <dgm:spPr/>
    </dgm:pt>
    <dgm:pt modelId="{A558D0F3-2104-1E4C-BF7D-E66E48A55CA7}" type="pres">
      <dgm:prSet presAssocID="{1344BA6A-0FE3-4B63-9A6E-CF9A21749003}" presName="FourNodes_2" presStyleLbl="node1" presStyleIdx="1" presStyleCnt="4">
        <dgm:presLayoutVars>
          <dgm:bulletEnabled val="1"/>
        </dgm:presLayoutVars>
      </dgm:prSet>
      <dgm:spPr/>
    </dgm:pt>
    <dgm:pt modelId="{8D2A89A7-E2AB-3F4D-B886-1654ACB94CA9}" type="pres">
      <dgm:prSet presAssocID="{1344BA6A-0FE3-4B63-9A6E-CF9A21749003}" presName="FourNodes_3" presStyleLbl="node1" presStyleIdx="2" presStyleCnt="4">
        <dgm:presLayoutVars>
          <dgm:bulletEnabled val="1"/>
        </dgm:presLayoutVars>
      </dgm:prSet>
      <dgm:spPr/>
    </dgm:pt>
    <dgm:pt modelId="{7E5254CC-615E-B642-BAFA-60EF3A9791F8}" type="pres">
      <dgm:prSet presAssocID="{1344BA6A-0FE3-4B63-9A6E-CF9A21749003}" presName="FourNodes_4" presStyleLbl="node1" presStyleIdx="3" presStyleCnt="4">
        <dgm:presLayoutVars>
          <dgm:bulletEnabled val="1"/>
        </dgm:presLayoutVars>
      </dgm:prSet>
      <dgm:spPr/>
    </dgm:pt>
    <dgm:pt modelId="{9205256C-C4AC-CF49-BC4B-23ECB021ED21}" type="pres">
      <dgm:prSet presAssocID="{1344BA6A-0FE3-4B63-9A6E-CF9A21749003}" presName="FourConn_1-2" presStyleLbl="fgAccFollowNode1" presStyleIdx="0" presStyleCnt="3">
        <dgm:presLayoutVars>
          <dgm:bulletEnabled val="1"/>
        </dgm:presLayoutVars>
      </dgm:prSet>
      <dgm:spPr/>
    </dgm:pt>
    <dgm:pt modelId="{A4BCDA92-4C2A-0046-ACCF-6C12C6E2E02E}" type="pres">
      <dgm:prSet presAssocID="{1344BA6A-0FE3-4B63-9A6E-CF9A21749003}" presName="FourConn_2-3" presStyleLbl="fgAccFollowNode1" presStyleIdx="1" presStyleCnt="3">
        <dgm:presLayoutVars>
          <dgm:bulletEnabled val="1"/>
        </dgm:presLayoutVars>
      </dgm:prSet>
      <dgm:spPr/>
    </dgm:pt>
    <dgm:pt modelId="{DE369383-4D1C-A447-A0E3-D8882F07965C}" type="pres">
      <dgm:prSet presAssocID="{1344BA6A-0FE3-4B63-9A6E-CF9A21749003}" presName="FourConn_3-4" presStyleLbl="fgAccFollowNode1" presStyleIdx="2" presStyleCnt="3">
        <dgm:presLayoutVars>
          <dgm:bulletEnabled val="1"/>
        </dgm:presLayoutVars>
      </dgm:prSet>
      <dgm:spPr/>
    </dgm:pt>
    <dgm:pt modelId="{3B9159DF-1143-BC42-B39E-86FA89603E55}" type="pres">
      <dgm:prSet presAssocID="{1344BA6A-0FE3-4B63-9A6E-CF9A21749003}" presName="FourNodes_1_text" presStyleLbl="node1" presStyleIdx="3" presStyleCnt="4">
        <dgm:presLayoutVars>
          <dgm:bulletEnabled val="1"/>
        </dgm:presLayoutVars>
      </dgm:prSet>
      <dgm:spPr/>
    </dgm:pt>
    <dgm:pt modelId="{8B94195C-019C-A84B-9657-A115568F0FFA}" type="pres">
      <dgm:prSet presAssocID="{1344BA6A-0FE3-4B63-9A6E-CF9A21749003}" presName="FourNodes_2_text" presStyleLbl="node1" presStyleIdx="3" presStyleCnt="4">
        <dgm:presLayoutVars>
          <dgm:bulletEnabled val="1"/>
        </dgm:presLayoutVars>
      </dgm:prSet>
      <dgm:spPr/>
    </dgm:pt>
    <dgm:pt modelId="{219F4FFC-7E4C-7448-8EF5-E11679F4B14F}" type="pres">
      <dgm:prSet presAssocID="{1344BA6A-0FE3-4B63-9A6E-CF9A21749003}" presName="FourNodes_3_text" presStyleLbl="node1" presStyleIdx="3" presStyleCnt="4">
        <dgm:presLayoutVars>
          <dgm:bulletEnabled val="1"/>
        </dgm:presLayoutVars>
      </dgm:prSet>
      <dgm:spPr/>
    </dgm:pt>
    <dgm:pt modelId="{0C3152B2-A10B-8C41-939B-80AFD144002F}" type="pres">
      <dgm:prSet presAssocID="{1344BA6A-0FE3-4B63-9A6E-CF9A2174900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4ED6D91D-DBB5-7943-9223-FD37F51B8BF1}" type="presOf" srcId="{C2530A44-E603-4330-82D2-1CA6B55DCCDF}" destId="{8D2A89A7-E2AB-3F4D-B886-1654ACB94CA9}" srcOrd="0" destOrd="0" presId="urn:microsoft.com/office/officeart/2005/8/layout/vProcess5"/>
    <dgm:cxn modelId="{EDB6DC49-9462-094E-AAF9-E409DF38BC08}" type="presOf" srcId="{5A2FCDD6-3593-4C88-BAB6-A6081FD70844}" destId="{A4BCDA92-4C2A-0046-ACCF-6C12C6E2E02E}" srcOrd="0" destOrd="0" presId="urn:microsoft.com/office/officeart/2005/8/layout/vProcess5"/>
    <dgm:cxn modelId="{AC0AE166-1372-B048-AE8B-FB53F7018952}" type="presOf" srcId="{298A3BE0-B4C3-4B15-A2B2-C3376B8AB6E1}" destId="{0C3152B2-A10B-8C41-939B-80AFD144002F}" srcOrd="1" destOrd="0" presId="urn:microsoft.com/office/officeart/2005/8/layout/vProcess5"/>
    <dgm:cxn modelId="{3760476C-6BB1-754B-86A1-B2D4D59DD2BA}" type="presOf" srcId="{65A4F870-8FA1-45F7-A33F-37483A61E031}" destId="{8B94195C-019C-A84B-9657-A115568F0FFA}" srcOrd="1" destOrd="0" presId="urn:microsoft.com/office/officeart/2005/8/layout/vProcess5"/>
    <dgm:cxn modelId="{EFC50A72-6417-A043-9C97-9E1691D1ADDE}" type="presOf" srcId="{1344BA6A-0FE3-4B63-9A6E-CF9A21749003}" destId="{9CF04C43-E282-ED49-8806-2AB0DE812482}" srcOrd="0" destOrd="0" presId="urn:microsoft.com/office/officeart/2005/8/layout/vProcess5"/>
    <dgm:cxn modelId="{00F1B574-A92D-FE42-A8C9-8C15354E4CA0}" type="presOf" srcId="{65A4F870-8FA1-45F7-A33F-37483A61E031}" destId="{A558D0F3-2104-1E4C-BF7D-E66E48A55CA7}" srcOrd="0" destOrd="0" presId="urn:microsoft.com/office/officeart/2005/8/layout/vProcess5"/>
    <dgm:cxn modelId="{7C854675-EBA6-D449-A141-FE0FACE71121}" type="presOf" srcId="{C2530A44-E603-4330-82D2-1CA6B55DCCDF}" destId="{219F4FFC-7E4C-7448-8EF5-E11679F4B14F}" srcOrd="1" destOrd="0" presId="urn:microsoft.com/office/officeart/2005/8/layout/vProcess5"/>
    <dgm:cxn modelId="{1AEE7E7D-E2CF-B84A-B02B-A5FBC5E12DAB}" type="presOf" srcId="{B507F7AD-385E-492C-94AB-4B8F13ED40FE}" destId="{17A77FBE-E45D-A54B-A5ED-AB2ACB5DE33E}" srcOrd="0" destOrd="0" presId="urn:microsoft.com/office/officeart/2005/8/layout/vProcess5"/>
    <dgm:cxn modelId="{540ABE7E-38DE-4926-A3FC-0CAC0ADD4255}" srcId="{1344BA6A-0FE3-4B63-9A6E-CF9A21749003}" destId="{C2530A44-E603-4330-82D2-1CA6B55DCCDF}" srcOrd="2" destOrd="0" parTransId="{B88386A8-A25B-4693-ADDD-F3FA2EE74D70}" sibTransId="{7507866D-64DE-4CA8-80C5-7A8801EBE7ED}"/>
    <dgm:cxn modelId="{BE412C99-0BBC-4A4B-B441-6BF2FA42C83E}" type="presOf" srcId="{B507F7AD-385E-492C-94AB-4B8F13ED40FE}" destId="{3B9159DF-1143-BC42-B39E-86FA89603E55}" srcOrd="1" destOrd="0" presId="urn:microsoft.com/office/officeart/2005/8/layout/vProcess5"/>
    <dgm:cxn modelId="{92DE979F-3D8B-4931-8E69-9491D201A28F}" srcId="{1344BA6A-0FE3-4B63-9A6E-CF9A21749003}" destId="{298A3BE0-B4C3-4B15-A2B2-C3376B8AB6E1}" srcOrd="3" destOrd="0" parTransId="{E494C8A2-3026-4907-AF78-F1814C7CF63D}" sibTransId="{4BFFFAEF-733A-41AC-B971-4CDD2433C6CA}"/>
    <dgm:cxn modelId="{1D9A22A7-5B5D-4048-9983-431CFE6B7416}" srcId="{1344BA6A-0FE3-4B63-9A6E-CF9A21749003}" destId="{65A4F870-8FA1-45F7-A33F-37483A61E031}" srcOrd="1" destOrd="0" parTransId="{B54E2621-1F24-418A-AE64-458E9E48209C}" sibTransId="{5A2FCDD6-3593-4C88-BAB6-A6081FD70844}"/>
    <dgm:cxn modelId="{98CAFDC9-48E8-4D57-A1B3-1F76E42A20F3}" srcId="{1344BA6A-0FE3-4B63-9A6E-CF9A21749003}" destId="{B507F7AD-385E-492C-94AB-4B8F13ED40FE}" srcOrd="0" destOrd="0" parTransId="{3151F939-CBC4-475D-9079-C385F9C0F7B0}" sibTransId="{1FF11EB7-037D-41AE-90D1-2507AE6055C6}"/>
    <dgm:cxn modelId="{BEBCBCE7-4B7E-F743-A7BC-F92A1EE51846}" type="presOf" srcId="{7507866D-64DE-4CA8-80C5-7A8801EBE7ED}" destId="{DE369383-4D1C-A447-A0E3-D8882F07965C}" srcOrd="0" destOrd="0" presId="urn:microsoft.com/office/officeart/2005/8/layout/vProcess5"/>
    <dgm:cxn modelId="{26A806FB-CAEF-764A-A44F-878ED37467F0}" type="presOf" srcId="{1FF11EB7-037D-41AE-90D1-2507AE6055C6}" destId="{9205256C-C4AC-CF49-BC4B-23ECB021ED21}" srcOrd="0" destOrd="0" presId="urn:microsoft.com/office/officeart/2005/8/layout/vProcess5"/>
    <dgm:cxn modelId="{1F98B7FE-54DD-004C-8035-56458827CB99}" type="presOf" srcId="{298A3BE0-B4C3-4B15-A2B2-C3376B8AB6E1}" destId="{7E5254CC-615E-B642-BAFA-60EF3A9791F8}" srcOrd="0" destOrd="0" presId="urn:microsoft.com/office/officeart/2005/8/layout/vProcess5"/>
    <dgm:cxn modelId="{FAF77836-AF45-E04B-BA11-13C0B7679377}" type="presParOf" srcId="{9CF04C43-E282-ED49-8806-2AB0DE812482}" destId="{831DF13C-2A70-3C47-89AA-43A516B854D4}" srcOrd="0" destOrd="0" presId="urn:microsoft.com/office/officeart/2005/8/layout/vProcess5"/>
    <dgm:cxn modelId="{7AFDC097-F624-0641-B0CF-D256655EA3E1}" type="presParOf" srcId="{9CF04C43-E282-ED49-8806-2AB0DE812482}" destId="{17A77FBE-E45D-A54B-A5ED-AB2ACB5DE33E}" srcOrd="1" destOrd="0" presId="urn:microsoft.com/office/officeart/2005/8/layout/vProcess5"/>
    <dgm:cxn modelId="{DACBD806-4346-BE42-A7C7-547843224DF6}" type="presParOf" srcId="{9CF04C43-E282-ED49-8806-2AB0DE812482}" destId="{A558D0F3-2104-1E4C-BF7D-E66E48A55CA7}" srcOrd="2" destOrd="0" presId="urn:microsoft.com/office/officeart/2005/8/layout/vProcess5"/>
    <dgm:cxn modelId="{D03E5406-3031-ED46-96FD-77482AB169A7}" type="presParOf" srcId="{9CF04C43-E282-ED49-8806-2AB0DE812482}" destId="{8D2A89A7-E2AB-3F4D-B886-1654ACB94CA9}" srcOrd="3" destOrd="0" presId="urn:microsoft.com/office/officeart/2005/8/layout/vProcess5"/>
    <dgm:cxn modelId="{470505D4-7E04-D947-B9FA-3D0E535A8532}" type="presParOf" srcId="{9CF04C43-E282-ED49-8806-2AB0DE812482}" destId="{7E5254CC-615E-B642-BAFA-60EF3A9791F8}" srcOrd="4" destOrd="0" presId="urn:microsoft.com/office/officeart/2005/8/layout/vProcess5"/>
    <dgm:cxn modelId="{16AC0EA5-2780-D542-A69A-D6649BA4BB74}" type="presParOf" srcId="{9CF04C43-E282-ED49-8806-2AB0DE812482}" destId="{9205256C-C4AC-CF49-BC4B-23ECB021ED21}" srcOrd="5" destOrd="0" presId="urn:microsoft.com/office/officeart/2005/8/layout/vProcess5"/>
    <dgm:cxn modelId="{B74F564B-A5B3-DF49-8CE3-BC9E609F0B24}" type="presParOf" srcId="{9CF04C43-E282-ED49-8806-2AB0DE812482}" destId="{A4BCDA92-4C2A-0046-ACCF-6C12C6E2E02E}" srcOrd="6" destOrd="0" presId="urn:microsoft.com/office/officeart/2005/8/layout/vProcess5"/>
    <dgm:cxn modelId="{23BDD3D8-D619-C54F-A150-D26168A90320}" type="presParOf" srcId="{9CF04C43-E282-ED49-8806-2AB0DE812482}" destId="{DE369383-4D1C-A447-A0E3-D8882F07965C}" srcOrd="7" destOrd="0" presId="urn:microsoft.com/office/officeart/2005/8/layout/vProcess5"/>
    <dgm:cxn modelId="{9B9EA6FD-F527-3241-BC01-C07B631A17C8}" type="presParOf" srcId="{9CF04C43-E282-ED49-8806-2AB0DE812482}" destId="{3B9159DF-1143-BC42-B39E-86FA89603E55}" srcOrd="8" destOrd="0" presId="urn:microsoft.com/office/officeart/2005/8/layout/vProcess5"/>
    <dgm:cxn modelId="{E2E329B8-F743-134E-9288-E77CA1451825}" type="presParOf" srcId="{9CF04C43-E282-ED49-8806-2AB0DE812482}" destId="{8B94195C-019C-A84B-9657-A115568F0FFA}" srcOrd="9" destOrd="0" presId="urn:microsoft.com/office/officeart/2005/8/layout/vProcess5"/>
    <dgm:cxn modelId="{1B9D796C-E7D3-6747-8BFC-5BCCBCFECD84}" type="presParOf" srcId="{9CF04C43-E282-ED49-8806-2AB0DE812482}" destId="{219F4FFC-7E4C-7448-8EF5-E11679F4B14F}" srcOrd="10" destOrd="0" presId="urn:microsoft.com/office/officeart/2005/8/layout/vProcess5"/>
    <dgm:cxn modelId="{5852E171-BD66-CB44-8A02-D88E8DDB4132}" type="presParOf" srcId="{9CF04C43-E282-ED49-8806-2AB0DE812482}" destId="{0C3152B2-A10B-8C41-939B-80AFD144002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088F5-CE39-41B1-ABF2-FFFF8A675593}">
      <dsp:nvSpPr>
        <dsp:cNvPr id="0" name=""/>
        <dsp:cNvSpPr/>
      </dsp:nvSpPr>
      <dsp:spPr>
        <a:xfrm>
          <a:off x="1175655" y="322253"/>
          <a:ext cx="1837687" cy="1837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9ADDB7-32C2-4434-9CDE-EC87BD344302}">
      <dsp:nvSpPr>
        <dsp:cNvPr id="0" name=""/>
        <dsp:cNvSpPr/>
      </dsp:nvSpPr>
      <dsp:spPr>
        <a:xfrm>
          <a:off x="52623" y="2611687"/>
          <a:ext cx="408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E" sz="2500" kern="1200" dirty="0"/>
            <a:t>Vad ser ni för utmaningar?</a:t>
          </a:r>
          <a:endParaRPr lang="en-US" sz="2500" kern="1200" dirty="0"/>
        </a:p>
      </dsp:txBody>
      <dsp:txXfrm>
        <a:off x="52623" y="2611687"/>
        <a:ext cx="4083750" cy="720000"/>
      </dsp:txXfrm>
    </dsp:sp>
    <dsp:sp modelId="{CC71CDA9-9BF1-42FB-A2C7-FDE243B62502}">
      <dsp:nvSpPr>
        <dsp:cNvPr id="0" name=""/>
        <dsp:cNvSpPr/>
      </dsp:nvSpPr>
      <dsp:spPr>
        <a:xfrm>
          <a:off x="5974061" y="322253"/>
          <a:ext cx="1837687" cy="18376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E134C-39F6-41AD-A446-9CDE87423629}">
      <dsp:nvSpPr>
        <dsp:cNvPr id="0" name=""/>
        <dsp:cNvSpPr/>
      </dsp:nvSpPr>
      <dsp:spPr>
        <a:xfrm>
          <a:off x="4851030" y="2611687"/>
          <a:ext cx="408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E" sz="2500" kern="1200"/>
            <a:t>Vad har ni för mål?</a:t>
          </a:r>
          <a:endParaRPr lang="en-US" sz="2500" kern="1200"/>
        </a:p>
      </dsp:txBody>
      <dsp:txXfrm>
        <a:off x="4851030" y="2611687"/>
        <a:ext cx="408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FCA25-9CCE-4BE9-8E1D-A64DA65C9C08}">
      <dsp:nvSpPr>
        <dsp:cNvPr id="0" name=""/>
        <dsp:cNvSpPr/>
      </dsp:nvSpPr>
      <dsp:spPr>
        <a:xfrm>
          <a:off x="0" y="2185"/>
          <a:ext cx="6832212" cy="11074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081E17-43C2-4625-9738-E81D5CCEA97D}">
      <dsp:nvSpPr>
        <dsp:cNvPr id="0" name=""/>
        <dsp:cNvSpPr/>
      </dsp:nvSpPr>
      <dsp:spPr>
        <a:xfrm>
          <a:off x="335004" y="251362"/>
          <a:ext cx="609099" cy="6090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904BFC-DB3B-4D14-BE7F-F9D6CB378E0F}">
      <dsp:nvSpPr>
        <dsp:cNvPr id="0" name=""/>
        <dsp:cNvSpPr/>
      </dsp:nvSpPr>
      <dsp:spPr>
        <a:xfrm>
          <a:off x="1279109" y="2185"/>
          <a:ext cx="5553102" cy="110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06" tIns="117206" rIns="117206" bIns="11720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E" sz="2200" kern="1200" dirty="0"/>
            <a:t>Är det viktigt?</a:t>
          </a:r>
          <a:endParaRPr lang="en-US" sz="2200" kern="1200" dirty="0"/>
        </a:p>
      </dsp:txBody>
      <dsp:txXfrm>
        <a:off x="1279109" y="2185"/>
        <a:ext cx="5553102" cy="1107454"/>
      </dsp:txXfrm>
    </dsp:sp>
    <dsp:sp modelId="{FBB4E6F3-7F51-4C4A-89A1-3B59B229DE76}">
      <dsp:nvSpPr>
        <dsp:cNvPr id="0" name=""/>
        <dsp:cNvSpPr/>
      </dsp:nvSpPr>
      <dsp:spPr>
        <a:xfrm>
          <a:off x="0" y="1386503"/>
          <a:ext cx="6832212" cy="11074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9D0A07-A046-418A-8D8B-B12B0BB1CFEE}">
      <dsp:nvSpPr>
        <dsp:cNvPr id="0" name=""/>
        <dsp:cNvSpPr/>
      </dsp:nvSpPr>
      <dsp:spPr>
        <a:xfrm>
          <a:off x="335004" y="1635680"/>
          <a:ext cx="609099" cy="6090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EAE14-B2F5-40CE-A07B-E574F3CE3068}">
      <dsp:nvSpPr>
        <dsp:cNvPr id="0" name=""/>
        <dsp:cNvSpPr/>
      </dsp:nvSpPr>
      <dsp:spPr>
        <a:xfrm>
          <a:off x="1279109" y="1386503"/>
          <a:ext cx="5553102" cy="110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06" tIns="117206" rIns="117206" bIns="11720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E" sz="2200" kern="1200" dirty="0"/>
            <a:t>Varför?</a:t>
          </a:r>
          <a:endParaRPr lang="en-US" sz="2200" kern="1200" dirty="0"/>
        </a:p>
      </dsp:txBody>
      <dsp:txXfrm>
        <a:off x="1279109" y="1386503"/>
        <a:ext cx="5553102" cy="1107454"/>
      </dsp:txXfrm>
    </dsp:sp>
    <dsp:sp modelId="{97B400C9-086C-4E6A-A2FD-BA77A187FC23}">
      <dsp:nvSpPr>
        <dsp:cNvPr id="0" name=""/>
        <dsp:cNvSpPr/>
      </dsp:nvSpPr>
      <dsp:spPr>
        <a:xfrm>
          <a:off x="0" y="2770821"/>
          <a:ext cx="6832212" cy="11074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E447C-1315-4814-A8BC-E1C4D6820036}">
      <dsp:nvSpPr>
        <dsp:cNvPr id="0" name=""/>
        <dsp:cNvSpPr/>
      </dsp:nvSpPr>
      <dsp:spPr>
        <a:xfrm>
          <a:off x="335004" y="3019998"/>
          <a:ext cx="609099" cy="6090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DC054-CB90-4F43-9C17-D954812504D5}">
      <dsp:nvSpPr>
        <dsp:cNvPr id="0" name=""/>
        <dsp:cNvSpPr/>
      </dsp:nvSpPr>
      <dsp:spPr>
        <a:xfrm>
          <a:off x="1279109" y="2770821"/>
          <a:ext cx="5553102" cy="110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06" tIns="117206" rIns="117206" bIns="11720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E" sz="2200" kern="1200" dirty="0"/>
            <a:t>Ett snabbt sätt att mäta min egen/lagets utveckling</a:t>
          </a:r>
          <a:endParaRPr lang="en-US" sz="2200" kern="1200" dirty="0"/>
        </a:p>
      </dsp:txBody>
      <dsp:txXfrm>
        <a:off x="1279109" y="2770821"/>
        <a:ext cx="5553102" cy="1107454"/>
      </dsp:txXfrm>
    </dsp:sp>
    <dsp:sp modelId="{072EC07A-B245-4D97-B61D-386EA2931C23}">
      <dsp:nvSpPr>
        <dsp:cNvPr id="0" name=""/>
        <dsp:cNvSpPr/>
      </dsp:nvSpPr>
      <dsp:spPr>
        <a:xfrm>
          <a:off x="0" y="4155139"/>
          <a:ext cx="6832212" cy="11074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2D3859-6C6E-4482-BD4B-024BD4357F62}">
      <dsp:nvSpPr>
        <dsp:cNvPr id="0" name=""/>
        <dsp:cNvSpPr/>
      </dsp:nvSpPr>
      <dsp:spPr>
        <a:xfrm>
          <a:off x="335004" y="4404316"/>
          <a:ext cx="609099" cy="60909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70BAA-74E7-40C3-B5C7-6AB154702A59}">
      <dsp:nvSpPr>
        <dsp:cNvPr id="0" name=""/>
        <dsp:cNvSpPr/>
      </dsp:nvSpPr>
      <dsp:spPr>
        <a:xfrm>
          <a:off x="1279109" y="4155139"/>
          <a:ext cx="5553102" cy="110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06" tIns="117206" rIns="117206" bIns="11720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E" sz="2200" kern="1200"/>
            <a:t>Det ger snabb belöning - Ruslutat</a:t>
          </a:r>
          <a:endParaRPr lang="en-US" sz="2200" kern="1200"/>
        </a:p>
      </dsp:txBody>
      <dsp:txXfrm>
        <a:off x="1279109" y="4155139"/>
        <a:ext cx="5553102" cy="11074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1CFA3-C0EF-1445-9F05-A43A0BB7D8C8}">
      <dsp:nvSpPr>
        <dsp:cNvPr id="0" name=""/>
        <dsp:cNvSpPr/>
      </dsp:nvSpPr>
      <dsp:spPr>
        <a:xfrm>
          <a:off x="0" y="0"/>
          <a:ext cx="6920301" cy="6577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E" sz="2100" kern="1200" dirty="0"/>
            <a:t>Resultatsmål är viktigt men, för mycket fokus på det</a:t>
          </a:r>
          <a:r>
            <a:rPr lang="en-SE" sz="1800" kern="1200" dirty="0"/>
            <a:t>:</a:t>
          </a:r>
          <a:endParaRPr lang="en-US" sz="1800" kern="1200" dirty="0"/>
        </a:p>
      </dsp:txBody>
      <dsp:txXfrm>
        <a:off x="19264" y="19264"/>
        <a:ext cx="6133628" cy="619181"/>
      </dsp:txXfrm>
    </dsp:sp>
    <dsp:sp modelId="{64D5C6EE-72B9-2D43-AED2-A1CAF3EE98F0}">
      <dsp:nvSpPr>
        <dsp:cNvPr id="0" name=""/>
        <dsp:cNvSpPr/>
      </dsp:nvSpPr>
      <dsp:spPr>
        <a:xfrm>
          <a:off x="516775" y="749057"/>
          <a:ext cx="6920301" cy="657709"/>
        </a:xfrm>
        <a:prstGeom prst="roundRect">
          <a:avLst>
            <a:gd name="adj" fmla="val 10000"/>
          </a:avLst>
        </a:prstGeom>
        <a:solidFill>
          <a:schemeClr val="accent2">
            <a:hueOff val="113291"/>
            <a:satOff val="-11998"/>
            <a:lumOff val="-29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E" sz="2100" kern="1200" dirty="0"/>
            <a:t>Skapar Oro, Stress, Ångest</a:t>
          </a:r>
          <a:endParaRPr lang="en-US" sz="2100" kern="1200" dirty="0"/>
        </a:p>
      </dsp:txBody>
      <dsp:txXfrm>
        <a:off x="536039" y="768321"/>
        <a:ext cx="5937486" cy="619181"/>
      </dsp:txXfrm>
    </dsp:sp>
    <dsp:sp modelId="{445D1437-B833-2F4A-A903-9701E47484BF}">
      <dsp:nvSpPr>
        <dsp:cNvPr id="0" name=""/>
        <dsp:cNvSpPr/>
      </dsp:nvSpPr>
      <dsp:spPr>
        <a:xfrm>
          <a:off x="1033551" y="1498115"/>
          <a:ext cx="6920301" cy="657709"/>
        </a:xfrm>
        <a:prstGeom prst="roundRect">
          <a:avLst>
            <a:gd name="adj" fmla="val 10000"/>
          </a:avLst>
        </a:prstGeom>
        <a:solidFill>
          <a:schemeClr val="accent2">
            <a:hueOff val="226582"/>
            <a:satOff val="-23996"/>
            <a:lumOff val="-58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E" sz="2100" kern="1200" dirty="0"/>
            <a:t>Jag vågar mindre = jag lär mig mindre</a:t>
          </a:r>
          <a:endParaRPr lang="en-US" sz="2100" kern="1200" dirty="0"/>
        </a:p>
      </dsp:txBody>
      <dsp:txXfrm>
        <a:off x="1052815" y="1517379"/>
        <a:ext cx="5937486" cy="619181"/>
      </dsp:txXfrm>
    </dsp:sp>
    <dsp:sp modelId="{1BEB3707-3A55-1D41-A042-B81737ABB09B}">
      <dsp:nvSpPr>
        <dsp:cNvPr id="0" name=""/>
        <dsp:cNvSpPr/>
      </dsp:nvSpPr>
      <dsp:spPr>
        <a:xfrm>
          <a:off x="1550327" y="2247173"/>
          <a:ext cx="6920301" cy="657709"/>
        </a:xfrm>
        <a:prstGeom prst="roundRect">
          <a:avLst>
            <a:gd name="adj" fmla="val 10000"/>
          </a:avLst>
        </a:prstGeom>
        <a:solidFill>
          <a:schemeClr val="accent2">
            <a:hueOff val="339874"/>
            <a:satOff val="-35995"/>
            <a:lumOff val="-88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E" sz="2100" kern="1200" dirty="0"/>
            <a:t>Minskar självfortroende</a:t>
          </a:r>
          <a:endParaRPr lang="en-US" sz="2100" kern="1200" dirty="0"/>
        </a:p>
      </dsp:txBody>
      <dsp:txXfrm>
        <a:off x="1569591" y="2266437"/>
        <a:ext cx="5937486" cy="619181"/>
      </dsp:txXfrm>
    </dsp:sp>
    <dsp:sp modelId="{D2A0F046-3886-B64A-A551-FB4F9BBADB0C}">
      <dsp:nvSpPr>
        <dsp:cNvPr id="0" name=""/>
        <dsp:cNvSpPr/>
      </dsp:nvSpPr>
      <dsp:spPr>
        <a:xfrm>
          <a:off x="2067102" y="2996231"/>
          <a:ext cx="6920301" cy="657709"/>
        </a:xfrm>
        <a:prstGeom prst="roundRect">
          <a:avLst>
            <a:gd name="adj" fmla="val 10000"/>
          </a:avLst>
        </a:prstGeom>
        <a:solidFill>
          <a:schemeClr val="accent2">
            <a:hueOff val="453165"/>
            <a:satOff val="-47993"/>
            <a:lumOff val="-117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E" sz="2100" kern="1200" dirty="0"/>
            <a:t>Varje misstag väger mycket</a:t>
          </a:r>
          <a:endParaRPr lang="en-US" sz="2100" kern="1200" dirty="0"/>
        </a:p>
      </dsp:txBody>
      <dsp:txXfrm>
        <a:off x="2086366" y="3015495"/>
        <a:ext cx="5937486" cy="619181"/>
      </dsp:txXfrm>
    </dsp:sp>
    <dsp:sp modelId="{D8728E4D-3873-484B-A6AB-EDF1CA342EA0}">
      <dsp:nvSpPr>
        <dsp:cNvPr id="0" name=""/>
        <dsp:cNvSpPr/>
      </dsp:nvSpPr>
      <dsp:spPr>
        <a:xfrm>
          <a:off x="6492789" y="480493"/>
          <a:ext cx="427511" cy="42751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6588979" y="480493"/>
        <a:ext cx="235131" cy="321702"/>
      </dsp:txXfrm>
    </dsp:sp>
    <dsp:sp modelId="{8BF0FDFE-8FFF-244D-BE8F-9691856FCFB6}">
      <dsp:nvSpPr>
        <dsp:cNvPr id="0" name=""/>
        <dsp:cNvSpPr/>
      </dsp:nvSpPr>
      <dsp:spPr>
        <a:xfrm>
          <a:off x="7009565" y="1229551"/>
          <a:ext cx="427511" cy="42751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09552"/>
            <a:satOff val="-13952"/>
            <a:lumOff val="-985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309552"/>
              <a:satOff val="-13952"/>
              <a:lumOff val="-9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105755" y="1229551"/>
        <a:ext cx="235131" cy="321702"/>
      </dsp:txXfrm>
    </dsp:sp>
    <dsp:sp modelId="{1429BB5A-D61F-6447-B2E1-4FAE77C86EFF}">
      <dsp:nvSpPr>
        <dsp:cNvPr id="0" name=""/>
        <dsp:cNvSpPr/>
      </dsp:nvSpPr>
      <dsp:spPr>
        <a:xfrm>
          <a:off x="7526341" y="1967647"/>
          <a:ext cx="427511" cy="42751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19104"/>
            <a:satOff val="-27904"/>
            <a:lumOff val="-1969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619104"/>
              <a:satOff val="-27904"/>
              <a:lumOff val="-19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622531" y="1967647"/>
        <a:ext cx="235131" cy="321702"/>
      </dsp:txXfrm>
    </dsp:sp>
    <dsp:sp modelId="{6B696958-A47A-0C40-8D52-30443AC87016}">
      <dsp:nvSpPr>
        <dsp:cNvPr id="0" name=""/>
        <dsp:cNvSpPr/>
      </dsp:nvSpPr>
      <dsp:spPr>
        <a:xfrm>
          <a:off x="8043117" y="2724013"/>
          <a:ext cx="427511" cy="42751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928656"/>
            <a:satOff val="-41856"/>
            <a:lumOff val="-2954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928656"/>
              <a:satOff val="-41856"/>
              <a:lumOff val="-29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139307" y="2724013"/>
        <a:ext cx="235131" cy="3217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29896-E82E-9542-9960-8D83BF259424}">
      <dsp:nvSpPr>
        <dsp:cNvPr id="0" name=""/>
        <dsp:cNvSpPr/>
      </dsp:nvSpPr>
      <dsp:spPr>
        <a:xfrm>
          <a:off x="0" y="2570"/>
          <a:ext cx="6832212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87322F-1FE8-114F-822D-2BA32AB2D62F}">
      <dsp:nvSpPr>
        <dsp:cNvPr id="0" name=""/>
        <dsp:cNvSpPr/>
      </dsp:nvSpPr>
      <dsp:spPr>
        <a:xfrm>
          <a:off x="0" y="2570"/>
          <a:ext cx="6832212" cy="175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E" sz="2300" b="1" kern="1200" dirty="0"/>
            <a:t>A = Ansträngning 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E" sz="2100" kern="1200" dirty="0"/>
            <a:t>Vi ska göra vårt bästa varje gång och det är viktigare än att vinna</a:t>
          </a:r>
          <a:endParaRPr lang="en-US" sz="2100" kern="1200" dirty="0"/>
        </a:p>
      </dsp:txBody>
      <dsp:txXfrm>
        <a:off x="0" y="2570"/>
        <a:ext cx="6832212" cy="1753212"/>
      </dsp:txXfrm>
    </dsp:sp>
    <dsp:sp modelId="{941B898C-64AB-A74A-B014-142EF84A60C5}">
      <dsp:nvSpPr>
        <dsp:cNvPr id="0" name=""/>
        <dsp:cNvSpPr/>
      </dsp:nvSpPr>
      <dsp:spPr>
        <a:xfrm>
          <a:off x="0" y="1755783"/>
          <a:ext cx="6832212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3D5E11-C09A-C34D-9E91-7911392A0677}">
      <dsp:nvSpPr>
        <dsp:cNvPr id="0" name=""/>
        <dsp:cNvSpPr/>
      </dsp:nvSpPr>
      <dsp:spPr>
        <a:xfrm>
          <a:off x="0" y="1755783"/>
          <a:ext cx="6832212" cy="175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E" sz="2300" b="1" kern="1200" dirty="0"/>
            <a:t>L = Lärande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E" sz="2100" kern="1200" dirty="0"/>
            <a:t>Det handlar om lärande och ständiga förbättringar. Det är under vår kontroll och hjälper självfortroendet att växa</a:t>
          </a:r>
          <a:endParaRPr lang="en-US" sz="2100" kern="1200" dirty="0"/>
        </a:p>
      </dsp:txBody>
      <dsp:txXfrm>
        <a:off x="0" y="1755783"/>
        <a:ext cx="6832212" cy="1753212"/>
      </dsp:txXfrm>
    </dsp:sp>
    <dsp:sp modelId="{09DE467D-E106-9E4C-A254-CFC76E45FE64}">
      <dsp:nvSpPr>
        <dsp:cNvPr id="0" name=""/>
        <dsp:cNvSpPr/>
      </dsp:nvSpPr>
      <dsp:spPr>
        <a:xfrm>
          <a:off x="0" y="3508995"/>
          <a:ext cx="6832212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5D28B2-CE29-6548-A99C-70C6B3D172A5}">
      <dsp:nvSpPr>
        <dsp:cNvPr id="0" name=""/>
        <dsp:cNvSpPr/>
      </dsp:nvSpPr>
      <dsp:spPr>
        <a:xfrm>
          <a:off x="0" y="3508995"/>
          <a:ext cx="6832212" cy="175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E" sz="2300" b="1" kern="1200" dirty="0"/>
            <a:t>M = Misstag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E" sz="2100" kern="1200" dirty="0"/>
            <a:t>Viktig roll om man vill förbättra sig. Jag är aktiv </a:t>
          </a:r>
          <a:r>
            <a:rPr lang="en-GB" sz="2100" kern="1200" dirty="0"/>
            <a:t>I</a:t>
          </a:r>
          <a:r>
            <a:rPr lang="en-SE" sz="2100" kern="1200" dirty="0"/>
            <a:t> mitt lärande om jag inte är rädd för att misslyckas. Därför det är OK att göra misstag </a:t>
          </a:r>
          <a:r>
            <a:rPr lang="en-GB" sz="2100" kern="1200" dirty="0"/>
            <a:t>I</a:t>
          </a:r>
          <a:r>
            <a:rPr lang="en-SE" sz="2100" kern="1200" dirty="0"/>
            <a:t> en prestationsfokuserade miljö</a:t>
          </a:r>
          <a:endParaRPr lang="en-US" sz="2100" kern="1200" dirty="0"/>
        </a:p>
      </dsp:txBody>
      <dsp:txXfrm>
        <a:off x="0" y="3508995"/>
        <a:ext cx="6832212" cy="17532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140CA-C23C-B44D-9F9B-F71A92F09703}">
      <dsp:nvSpPr>
        <dsp:cNvPr id="0" name=""/>
        <dsp:cNvSpPr/>
      </dsp:nvSpPr>
      <dsp:spPr>
        <a:xfrm>
          <a:off x="0" y="0"/>
          <a:ext cx="7639293" cy="10961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noProof="0" dirty="0"/>
            <a:t>Skapa en berättelse om fotboll för att introducera ALM-trädet och för att berätta vad del handlar om (gärna i början på säsongen)</a:t>
          </a:r>
        </a:p>
      </dsp:txBody>
      <dsp:txXfrm>
        <a:off x="32106" y="32106"/>
        <a:ext cx="6456427" cy="1031970"/>
      </dsp:txXfrm>
    </dsp:sp>
    <dsp:sp modelId="{9B772855-A9FD-AC4D-8CF5-E3E984CB019B}">
      <dsp:nvSpPr>
        <dsp:cNvPr id="0" name=""/>
        <dsp:cNvSpPr/>
      </dsp:nvSpPr>
      <dsp:spPr>
        <a:xfrm>
          <a:off x="674055" y="1278879"/>
          <a:ext cx="7639293" cy="10961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E" sz="2000" kern="1200"/>
            <a:t>Ge konkreta exepel när du går igenom A, L och M</a:t>
          </a:r>
          <a:endParaRPr lang="en-US" sz="2000" kern="1200"/>
        </a:p>
      </dsp:txBody>
      <dsp:txXfrm>
        <a:off x="706161" y="1310985"/>
        <a:ext cx="6188507" cy="1031970"/>
      </dsp:txXfrm>
    </dsp:sp>
    <dsp:sp modelId="{1E349A6D-9759-7E4F-B608-F4113BF8158F}">
      <dsp:nvSpPr>
        <dsp:cNvPr id="0" name=""/>
        <dsp:cNvSpPr/>
      </dsp:nvSpPr>
      <dsp:spPr>
        <a:xfrm>
          <a:off x="1348110" y="2557758"/>
          <a:ext cx="7639293" cy="10961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E" sz="2000" kern="1200"/>
            <a:t>Återkom till ALM-trädet om och om igen under säsongen för att påminna om vad A, L och M står för. </a:t>
          </a:r>
          <a:endParaRPr lang="en-US" sz="2000" kern="1200"/>
        </a:p>
      </dsp:txBody>
      <dsp:txXfrm>
        <a:off x="1380216" y="2589864"/>
        <a:ext cx="6188507" cy="1031970"/>
      </dsp:txXfrm>
    </dsp:sp>
    <dsp:sp modelId="{149C266D-C5A7-4C4A-9AFE-12772FF16806}">
      <dsp:nvSpPr>
        <dsp:cNvPr id="0" name=""/>
        <dsp:cNvSpPr/>
      </dsp:nvSpPr>
      <dsp:spPr>
        <a:xfrm>
          <a:off x="6926774" y="831271"/>
          <a:ext cx="712518" cy="71251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7087091" y="831271"/>
        <a:ext cx="391884" cy="536170"/>
      </dsp:txXfrm>
    </dsp:sp>
    <dsp:sp modelId="{24D94C09-1191-2344-8B77-A5F631A038E0}">
      <dsp:nvSpPr>
        <dsp:cNvPr id="0" name=""/>
        <dsp:cNvSpPr/>
      </dsp:nvSpPr>
      <dsp:spPr>
        <a:xfrm>
          <a:off x="7600830" y="2102843"/>
          <a:ext cx="712518" cy="71251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7761147" y="2102843"/>
        <a:ext cx="391884" cy="5361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77FBE-E45D-A54B-A5ED-AB2ACB5DE33E}">
      <dsp:nvSpPr>
        <dsp:cNvPr id="0" name=""/>
        <dsp:cNvSpPr/>
      </dsp:nvSpPr>
      <dsp:spPr>
        <a:xfrm>
          <a:off x="0" y="0"/>
          <a:ext cx="7189923" cy="803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E" sz="2100" kern="1200" dirty="0"/>
            <a:t>Ge tydlig och klar feedback på ansträngningar </a:t>
          </a:r>
          <a:endParaRPr lang="en-US" sz="2100" kern="1200" dirty="0"/>
        </a:p>
      </dsp:txBody>
      <dsp:txXfrm>
        <a:off x="23544" y="23544"/>
        <a:ext cx="6254562" cy="756779"/>
      </dsp:txXfrm>
    </dsp:sp>
    <dsp:sp modelId="{A558D0F3-2104-1E4C-BF7D-E66E48A55CA7}">
      <dsp:nvSpPr>
        <dsp:cNvPr id="0" name=""/>
        <dsp:cNvSpPr/>
      </dsp:nvSpPr>
      <dsp:spPr>
        <a:xfrm>
          <a:off x="602156" y="950024"/>
          <a:ext cx="7189923" cy="803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1055"/>
                <a:satOff val="-15998"/>
                <a:lumOff val="-392"/>
                <a:alphaOff val="0"/>
                <a:tint val="96000"/>
                <a:lumMod val="104000"/>
              </a:schemeClr>
            </a:gs>
            <a:gs pos="100000">
              <a:schemeClr val="accent2">
                <a:hueOff val="151055"/>
                <a:satOff val="-15998"/>
                <a:lumOff val="-39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E" sz="2100" kern="1200" dirty="0"/>
            <a:t>Berömma ungarna när de anstränger sig (inför hela laget)</a:t>
          </a:r>
          <a:endParaRPr lang="en-US" sz="2100" kern="1200" dirty="0"/>
        </a:p>
      </dsp:txBody>
      <dsp:txXfrm>
        <a:off x="625700" y="973568"/>
        <a:ext cx="6018165" cy="756779"/>
      </dsp:txXfrm>
    </dsp:sp>
    <dsp:sp modelId="{8D2A89A7-E2AB-3F4D-B886-1654ACB94CA9}">
      <dsp:nvSpPr>
        <dsp:cNvPr id="0" name=""/>
        <dsp:cNvSpPr/>
      </dsp:nvSpPr>
      <dsp:spPr>
        <a:xfrm>
          <a:off x="1195324" y="1900049"/>
          <a:ext cx="7189923" cy="803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02110"/>
                <a:satOff val="-31995"/>
                <a:lumOff val="-784"/>
                <a:alphaOff val="0"/>
                <a:tint val="96000"/>
                <a:lumMod val="104000"/>
              </a:schemeClr>
            </a:gs>
            <a:gs pos="100000">
              <a:schemeClr val="accent2">
                <a:hueOff val="302110"/>
                <a:satOff val="-31995"/>
                <a:lumOff val="-78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dirty="0"/>
            <a:t>Håll koll på resultatlös ansträngning</a:t>
          </a:r>
          <a:endParaRPr lang="en-US" sz="2100" kern="1200" dirty="0"/>
        </a:p>
      </dsp:txBody>
      <dsp:txXfrm>
        <a:off x="1218868" y="1923593"/>
        <a:ext cx="6027152" cy="756779"/>
      </dsp:txXfrm>
    </dsp:sp>
    <dsp:sp modelId="{7E5254CC-615E-B642-BAFA-60EF3A9791F8}">
      <dsp:nvSpPr>
        <dsp:cNvPr id="0" name=""/>
        <dsp:cNvSpPr/>
      </dsp:nvSpPr>
      <dsp:spPr>
        <a:xfrm>
          <a:off x="1797480" y="2850073"/>
          <a:ext cx="7189923" cy="803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dirty="0"/>
            <a:t>Involvera föräldrarna  - be dem att göra likadant</a:t>
          </a:r>
          <a:endParaRPr lang="en-US" sz="2100" kern="1200" dirty="0"/>
        </a:p>
      </dsp:txBody>
      <dsp:txXfrm>
        <a:off x="1821024" y="2873617"/>
        <a:ext cx="6018165" cy="756779"/>
      </dsp:txXfrm>
    </dsp:sp>
    <dsp:sp modelId="{9205256C-C4AC-CF49-BC4B-23ECB021ED21}">
      <dsp:nvSpPr>
        <dsp:cNvPr id="0" name=""/>
        <dsp:cNvSpPr/>
      </dsp:nvSpPr>
      <dsp:spPr>
        <a:xfrm>
          <a:off x="6667409" y="615689"/>
          <a:ext cx="522513" cy="52251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784974" y="615689"/>
        <a:ext cx="287383" cy="393191"/>
      </dsp:txXfrm>
    </dsp:sp>
    <dsp:sp modelId="{A4BCDA92-4C2A-0046-ACCF-6C12C6E2E02E}">
      <dsp:nvSpPr>
        <dsp:cNvPr id="0" name=""/>
        <dsp:cNvSpPr/>
      </dsp:nvSpPr>
      <dsp:spPr>
        <a:xfrm>
          <a:off x="7269565" y="1565713"/>
          <a:ext cx="522513" cy="52251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64328"/>
            <a:satOff val="-20928"/>
            <a:lumOff val="-1477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464328"/>
              <a:satOff val="-20928"/>
              <a:lumOff val="-14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387130" y="1565713"/>
        <a:ext cx="287383" cy="393191"/>
      </dsp:txXfrm>
    </dsp:sp>
    <dsp:sp modelId="{DE369383-4D1C-A447-A0E3-D8882F07965C}">
      <dsp:nvSpPr>
        <dsp:cNvPr id="0" name=""/>
        <dsp:cNvSpPr/>
      </dsp:nvSpPr>
      <dsp:spPr>
        <a:xfrm>
          <a:off x="7862734" y="2515738"/>
          <a:ext cx="522513" cy="52251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928656"/>
            <a:satOff val="-41856"/>
            <a:lumOff val="-2954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928656"/>
              <a:satOff val="-41856"/>
              <a:lumOff val="-29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980299" y="2515738"/>
        <a:ext cx="287383" cy="3931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77FBE-E45D-A54B-A5ED-AB2ACB5DE33E}">
      <dsp:nvSpPr>
        <dsp:cNvPr id="0" name=""/>
        <dsp:cNvSpPr/>
      </dsp:nvSpPr>
      <dsp:spPr>
        <a:xfrm>
          <a:off x="0" y="0"/>
          <a:ext cx="7189923" cy="803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E" sz="2100" kern="1200" dirty="0"/>
            <a:t>Motiverande för alla</a:t>
          </a:r>
          <a:endParaRPr lang="en-US" sz="2100" kern="1200" dirty="0"/>
        </a:p>
      </dsp:txBody>
      <dsp:txXfrm>
        <a:off x="23544" y="23544"/>
        <a:ext cx="6254562" cy="756779"/>
      </dsp:txXfrm>
    </dsp:sp>
    <dsp:sp modelId="{A558D0F3-2104-1E4C-BF7D-E66E48A55CA7}">
      <dsp:nvSpPr>
        <dsp:cNvPr id="0" name=""/>
        <dsp:cNvSpPr/>
      </dsp:nvSpPr>
      <dsp:spPr>
        <a:xfrm>
          <a:off x="602156" y="950024"/>
          <a:ext cx="7189923" cy="803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1055"/>
                <a:satOff val="-15998"/>
                <a:lumOff val="-392"/>
                <a:alphaOff val="0"/>
                <a:tint val="96000"/>
                <a:lumMod val="104000"/>
              </a:schemeClr>
            </a:gs>
            <a:gs pos="100000">
              <a:schemeClr val="accent2">
                <a:hueOff val="151055"/>
                <a:satOff val="-15998"/>
                <a:lumOff val="-39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E" sz="2100" kern="1200"/>
            <a:t>Leder idrottarna till resultatsmål</a:t>
          </a:r>
          <a:endParaRPr lang="en-US" sz="2100" kern="1200"/>
        </a:p>
      </dsp:txBody>
      <dsp:txXfrm>
        <a:off x="625700" y="973568"/>
        <a:ext cx="6018165" cy="756779"/>
      </dsp:txXfrm>
    </dsp:sp>
    <dsp:sp modelId="{8D2A89A7-E2AB-3F4D-B886-1654ACB94CA9}">
      <dsp:nvSpPr>
        <dsp:cNvPr id="0" name=""/>
        <dsp:cNvSpPr/>
      </dsp:nvSpPr>
      <dsp:spPr>
        <a:xfrm>
          <a:off x="1195324" y="1900049"/>
          <a:ext cx="7189923" cy="803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02110"/>
                <a:satOff val="-31995"/>
                <a:lumOff val="-784"/>
                <a:alphaOff val="0"/>
                <a:tint val="96000"/>
                <a:lumMod val="104000"/>
              </a:schemeClr>
            </a:gs>
            <a:gs pos="100000">
              <a:schemeClr val="accent2">
                <a:hueOff val="302110"/>
                <a:satOff val="-31995"/>
                <a:lumOff val="-78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E" sz="2100" kern="1200"/>
            <a:t>Sätta upp dem tillsammmans genom exempel</a:t>
          </a:r>
          <a:endParaRPr lang="en-US" sz="2100" kern="1200"/>
        </a:p>
      </dsp:txBody>
      <dsp:txXfrm>
        <a:off x="1218868" y="1923593"/>
        <a:ext cx="6027152" cy="756779"/>
      </dsp:txXfrm>
    </dsp:sp>
    <dsp:sp modelId="{7E5254CC-615E-B642-BAFA-60EF3A9791F8}">
      <dsp:nvSpPr>
        <dsp:cNvPr id="0" name=""/>
        <dsp:cNvSpPr/>
      </dsp:nvSpPr>
      <dsp:spPr>
        <a:xfrm>
          <a:off x="1797480" y="2850073"/>
          <a:ext cx="7189923" cy="803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E" sz="2100" kern="1200"/>
            <a:t>Ta upp oftast framstegen mot prestationsmål</a:t>
          </a:r>
          <a:endParaRPr lang="en-US" sz="2100" kern="1200"/>
        </a:p>
      </dsp:txBody>
      <dsp:txXfrm>
        <a:off x="1821024" y="2873617"/>
        <a:ext cx="6018165" cy="756779"/>
      </dsp:txXfrm>
    </dsp:sp>
    <dsp:sp modelId="{9205256C-C4AC-CF49-BC4B-23ECB021ED21}">
      <dsp:nvSpPr>
        <dsp:cNvPr id="0" name=""/>
        <dsp:cNvSpPr/>
      </dsp:nvSpPr>
      <dsp:spPr>
        <a:xfrm>
          <a:off x="6667409" y="615689"/>
          <a:ext cx="522513" cy="52251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784974" y="615689"/>
        <a:ext cx="287383" cy="393191"/>
      </dsp:txXfrm>
    </dsp:sp>
    <dsp:sp modelId="{A4BCDA92-4C2A-0046-ACCF-6C12C6E2E02E}">
      <dsp:nvSpPr>
        <dsp:cNvPr id="0" name=""/>
        <dsp:cNvSpPr/>
      </dsp:nvSpPr>
      <dsp:spPr>
        <a:xfrm>
          <a:off x="7269565" y="1565713"/>
          <a:ext cx="522513" cy="52251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64328"/>
            <a:satOff val="-20928"/>
            <a:lumOff val="-1477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464328"/>
              <a:satOff val="-20928"/>
              <a:lumOff val="-14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387130" y="1565713"/>
        <a:ext cx="287383" cy="393191"/>
      </dsp:txXfrm>
    </dsp:sp>
    <dsp:sp modelId="{DE369383-4D1C-A447-A0E3-D8882F07965C}">
      <dsp:nvSpPr>
        <dsp:cNvPr id="0" name=""/>
        <dsp:cNvSpPr/>
      </dsp:nvSpPr>
      <dsp:spPr>
        <a:xfrm>
          <a:off x="7862734" y="2515738"/>
          <a:ext cx="522513" cy="52251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928656"/>
            <a:satOff val="-41856"/>
            <a:lumOff val="-2954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928656"/>
              <a:satOff val="-41856"/>
              <a:lumOff val="-29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980299" y="2515738"/>
        <a:ext cx="287383" cy="3931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77FBE-E45D-A54B-A5ED-AB2ACB5DE33E}">
      <dsp:nvSpPr>
        <dsp:cNvPr id="0" name=""/>
        <dsp:cNvSpPr/>
      </dsp:nvSpPr>
      <dsp:spPr>
        <a:xfrm>
          <a:off x="0" y="0"/>
          <a:ext cx="7189923" cy="803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E" sz="2100" kern="1200" dirty="0"/>
            <a:t>Långsiktikg mål</a:t>
          </a:r>
          <a:endParaRPr lang="en-US" sz="2100" kern="1200" dirty="0"/>
        </a:p>
      </dsp:txBody>
      <dsp:txXfrm>
        <a:off x="23544" y="23544"/>
        <a:ext cx="6254562" cy="756779"/>
      </dsp:txXfrm>
    </dsp:sp>
    <dsp:sp modelId="{A558D0F3-2104-1E4C-BF7D-E66E48A55CA7}">
      <dsp:nvSpPr>
        <dsp:cNvPr id="0" name=""/>
        <dsp:cNvSpPr/>
      </dsp:nvSpPr>
      <dsp:spPr>
        <a:xfrm>
          <a:off x="602156" y="950024"/>
          <a:ext cx="7189923" cy="803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1055"/>
                <a:satOff val="-15998"/>
                <a:lumOff val="-392"/>
                <a:alphaOff val="0"/>
                <a:tint val="96000"/>
                <a:lumMod val="104000"/>
              </a:schemeClr>
            </a:gs>
            <a:gs pos="100000">
              <a:schemeClr val="accent2">
                <a:hueOff val="151055"/>
                <a:satOff val="-15998"/>
                <a:lumOff val="-39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E" sz="2100" kern="1200" dirty="0"/>
            <a:t>Grundas i vad vi tror vi kan klara av med tid &amp; ansträngning</a:t>
          </a:r>
          <a:endParaRPr lang="en-US" sz="2100" kern="1200" dirty="0"/>
        </a:p>
      </dsp:txBody>
      <dsp:txXfrm>
        <a:off x="625700" y="973568"/>
        <a:ext cx="6018165" cy="756779"/>
      </dsp:txXfrm>
    </dsp:sp>
    <dsp:sp modelId="{8D2A89A7-E2AB-3F4D-B886-1654ACB94CA9}">
      <dsp:nvSpPr>
        <dsp:cNvPr id="0" name=""/>
        <dsp:cNvSpPr/>
      </dsp:nvSpPr>
      <dsp:spPr>
        <a:xfrm>
          <a:off x="1195324" y="1900049"/>
          <a:ext cx="7189923" cy="803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02110"/>
                <a:satOff val="-31995"/>
                <a:lumOff val="-784"/>
                <a:alphaOff val="0"/>
                <a:tint val="96000"/>
                <a:lumMod val="104000"/>
              </a:schemeClr>
            </a:gs>
            <a:gs pos="100000">
              <a:schemeClr val="accent2">
                <a:hueOff val="302110"/>
                <a:satOff val="-31995"/>
                <a:lumOff val="-78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E" sz="2100" kern="1200" dirty="0"/>
            <a:t>Kan avskräcka – återkoppla regelbundet!</a:t>
          </a:r>
          <a:endParaRPr lang="en-US" sz="2100" kern="1200" dirty="0"/>
        </a:p>
      </dsp:txBody>
      <dsp:txXfrm>
        <a:off x="1218868" y="1923593"/>
        <a:ext cx="6027152" cy="756779"/>
      </dsp:txXfrm>
    </dsp:sp>
    <dsp:sp modelId="{7E5254CC-615E-B642-BAFA-60EF3A9791F8}">
      <dsp:nvSpPr>
        <dsp:cNvPr id="0" name=""/>
        <dsp:cNvSpPr/>
      </dsp:nvSpPr>
      <dsp:spPr>
        <a:xfrm>
          <a:off x="1797480" y="2850073"/>
          <a:ext cx="7189923" cy="803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E" sz="2100" kern="1200" dirty="0"/>
            <a:t>Rätta utmaningar skapar kostant motivation</a:t>
          </a:r>
          <a:endParaRPr lang="en-US" sz="2100" kern="1200" dirty="0"/>
        </a:p>
      </dsp:txBody>
      <dsp:txXfrm>
        <a:off x="1821024" y="2873617"/>
        <a:ext cx="6018165" cy="756779"/>
      </dsp:txXfrm>
    </dsp:sp>
    <dsp:sp modelId="{9205256C-C4AC-CF49-BC4B-23ECB021ED21}">
      <dsp:nvSpPr>
        <dsp:cNvPr id="0" name=""/>
        <dsp:cNvSpPr/>
      </dsp:nvSpPr>
      <dsp:spPr>
        <a:xfrm>
          <a:off x="6667409" y="615689"/>
          <a:ext cx="522513" cy="52251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784974" y="615689"/>
        <a:ext cx="287383" cy="393191"/>
      </dsp:txXfrm>
    </dsp:sp>
    <dsp:sp modelId="{A4BCDA92-4C2A-0046-ACCF-6C12C6E2E02E}">
      <dsp:nvSpPr>
        <dsp:cNvPr id="0" name=""/>
        <dsp:cNvSpPr/>
      </dsp:nvSpPr>
      <dsp:spPr>
        <a:xfrm>
          <a:off x="7269565" y="1565713"/>
          <a:ext cx="522513" cy="52251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64328"/>
            <a:satOff val="-20928"/>
            <a:lumOff val="-1477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464328"/>
              <a:satOff val="-20928"/>
              <a:lumOff val="-14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387130" y="1565713"/>
        <a:ext cx="287383" cy="393191"/>
      </dsp:txXfrm>
    </dsp:sp>
    <dsp:sp modelId="{DE369383-4D1C-A447-A0E3-D8882F07965C}">
      <dsp:nvSpPr>
        <dsp:cNvPr id="0" name=""/>
        <dsp:cNvSpPr/>
      </dsp:nvSpPr>
      <dsp:spPr>
        <a:xfrm>
          <a:off x="7862734" y="2515738"/>
          <a:ext cx="522513" cy="52251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928656"/>
            <a:satOff val="-41856"/>
            <a:lumOff val="-2954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928656"/>
              <a:satOff val="-41856"/>
              <a:lumOff val="-29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980299" y="2515738"/>
        <a:ext cx="287383" cy="3931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77FBE-E45D-A54B-A5ED-AB2ACB5DE33E}">
      <dsp:nvSpPr>
        <dsp:cNvPr id="0" name=""/>
        <dsp:cNvSpPr/>
      </dsp:nvSpPr>
      <dsp:spPr>
        <a:xfrm>
          <a:off x="0" y="0"/>
          <a:ext cx="7189923" cy="803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E" sz="2400" kern="1200" dirty="0"/>
            <a:t>Utamande mål</a:t>
          </a:r>
          <a:endParaRPr lang="en-US" sz="2400" kern="1200" dirty="0"/>
        </a:p>
      </dsp:txBody>
      <dsp:txXfrm>
        <a:off x="23544" y="23544"/>
        <a:ext cx="6254562" cy="756779"/>
      </dsp:txXfrm>
    </dsp:sp>
    <dsp:sp modelId="{A558D0F3-2104-1E4C-BF7D-E66E48A55CA7}">
      <dsp:nvSpPr>
        <dsp:cNvPr id="0" name=""/>
        <dsp:cNvSpPr/>
      </dsp:nvSpPr>
      <dsp:spPr>
        <a:xfrm>
          <a:off x="602156" y="950024"/>
          <a:ext cx="7189923" cy="803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1055"/>
                <a:satOff val="-15998"/>
                <a:lumOff val="-392"/>
                <a:alphaOff val="0"/>
                <a:tint val="96000"/>
                <a:lumMod val="104000"/>
              </a:schemeClr>
            </a:gs>
            <a:gs pos="100000">
              <a:schemeClr val="accent2">
                <a:hueOff val="151055"/>
                <a:satOff val="-15998"/>
                <a:lumOff val="-39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G</a:t>
          </a:r>
          <a:r>
            <a:rPr lang="en-SE" sz="2400" kern="1200" dirty="0"/>
            <a:t>e verktyg för att hantera misstag</a:t>
          </a:r>
          <a:endParaRPr lang="en-US" sz="2400" kern="1200" dirty="0"/>
        </a:p>
      </dsp:txBody>
      <dsp:txXfrm>
        <a:off x="625700" y="973568"/>
        <a:ext cx="6018165" cy="756779"/>
      </dsp:txXfrm>
    </dsp:sp>
    <dsp:sp modelId="{8D2A89A7-E2AB-3F4D-B886-1654ACB94CA9}">
      <dsp:nvSpPr>
        <dsp:cNvPr id="0" name=""/>
        <dsp:cNvSpPr/>
      </dsp:nvSpPr>
      <dsp:spPr>
        <a:xfrm>
          <a:off x="1195324" y="1900049"/>
          <a:ext cx="7189923" cy="803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02110"/>
                <a:satOff val="-31995"/>
                <a:lumOff val="-784"/>
                <a:alphaOff val="0"/>
                <a:tint val="96000"/>
                <a:lumMod val="104000"/>
              </a:schemeClr>
            </a:gs>
            <a:gs pos="100000">
              <a:schemeClr val="accent2">
                <a:hueOff val="302110"/>
                <a:satOff val="-31995"/>
                <a:lumOff val="-78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E" sz="2400" kern="1200" dirty="0"/>
            <a:t>“Glömma dina misstag och gå vidare”</a:t>
          </a:r>
          <a:endParaRPr lang="en-US" sz="2400" kern="1200" dirty="0"/>
        </a:p>
      </dsp:txBody>
      <dsp:txXfrm>
        <a:off x="1218868" y="1923593"/>
        <a:ext cx="6027152" cy="756779"/>
      </dsp:txXfrm>
    </dsp:sp>
    <dsp:sp modelId="{7E5254CC-615E-B642-BAFA-60EF3A9791F8}">
      <dsp:nvSpPr>
        <dsp:cNvPr id="0" name=""/>
        <dsp:cNvSpPr/>
      </dsp:nvSpPr>
      <dsp:spPr>
        <a:xfrm>
          <a:off x="1797480" y="2850073"/>
          <a:ext cx="7189923" cy="803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noProof="0" dirty="0"/>
            <a:t>Normalisera känslorna</a:t>
          </a:r>
        </a:p>
      </dsp:txBody>
      <dsp:txXfrm>
        <a:off x="1821024" y="2873617"/>
        <a:ext cx="6018165" cy="756779"/>
      </dsp:txXfrm>
    </dsp:sp>
    <dsp:sp modelId="{9205256C-C4AC-CF49-BC4B-23ECB021ED21}">
      <dsp:nvSpPr>
        <dsp:cNvPr id="0" name=""/>
        <dsp:cNvSpPr/>
      </dsp:nvSpPr>
      <dsp:spPr>
        <a:xfrm>
          <a:off x="6667409" y="615689"/>
          <a:ext cx="522513" cy="52251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784974" y="615689"/>
        <a:ext cx="287383" cy="393191"/>
      </dsp:txXfrm>
    </dsp:sp>
    <dsp:sp modelId="{A4BCDA92-4C2A-0046-ACCF-6C12C6E2E02E}">
      <dsp:nvSpPr>
        <dsp:cNvPr id="0" name=""/>
        <dsp:cNvSpPr/>
      </dsp:nvSpPr>
      <dsp:spPr>
        <a:xfrm>
          <a:off x="7269565" y="1565713"/>
          <a:ext cx="522513" cy="52251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64328"/>
            <a:satOff val="-20928"/>
            <a:lumOff val="-1477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464328"/>
              <a:satOff val="-20928"/>
              <a:lumOff val="-14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387130" y="1565713"/>
        <a:ext cx="287383" cy="393191"/>
      </dsp:txXfrm>
    </dsp:sp>
    <dsp:sp modelId="{DE369383-4D1C-A447-A0E3-D8882F07965C}">
      <dsp:nvSpPr>
        <dsp:cNvPr id="0" name=""/>
        <dsp:cNvSpPr/>
      </dsp:nvSpPr>
      <dsp:spPr>
        <a:xfrm>
          <a:off x="7862734" y="2515738"/>
          <a:ext cx="522513" cy="52251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928656"/>
            <a:satOff val="-41856"/>
            <a:lumOff val="-2954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928656"/>
              <a:satOff val="-41856"/>
              <a:lumOff val="-29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980299" y="2515738"/>
        <a:ext cx="287383" cy="393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EA03F-E652-2B46-B7A7-C3B8B3F36852}" type="datetimeFigureOut">
              <a:rPr lang="en-SE" smtClean="0"/>
              <a:t>2023-08-22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513A4-F980-2B40-BB7B-107E776AE03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56453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Vi pratar om de utmaningarna som ni förvänta er att se när man börjar tävla, vilket oundviklig innebär att se resultatet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513A4-F980-2B40-BB7B-107E776AE03D}" type="slidenum">
              <a:rPr lang="en-SE" smtClean="0"/>
              <a:t>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262473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Att vinna, eller att försöka vinna, är målet med alla tävlingar, utmaningar, prestationer osv. </a:t>
            </a:r>
          </a:p>
          <a:p>
            <a:r>
              <a:rPr lang="en-SE" dirty="0"/>
              <a:t>Vi spelar för att vi tycker om att spela men vi tävlar för att vinna.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513A4-F980-2B40-BB7B-107E776AE03D}" type="slidenum">
              <a:rPr lang="en-SE" smtClean="0"/>
              <a:t>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954748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Att fokusera för mycket på resultatet innebär att lägga mycket vikt på något som inte är helt under vår kontroll. </a:t>
            </a:r>
          </a:p>
          <a:p>
            <a:endParaRPr lang="en-SE" dirty="0"/>
          </a:p>
          <a:p>
            <a:r>
              <a:rPr lang="en-SE" dirty="0"/>
              <a:t>Vågar mindre för att varje spel, varje beteende kan påverka resultatet negativt</a:t>
            </a:r>
          </a:p>
          <a:p>
            <a:r>
              <a:rPr lang="en-SE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513A4-F980-2B40-BB7B-107E776AE03D}" type="slidenum">
              <a:rPr lang="en-SE" smtClean="0"/>
              <a:t>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200113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2" indent="0">
              <a:buFont typeface="Arial" panose="020B0604020202020204" pitchFamily="34" charset="0"/>
              <a:buNone/>
            </a:pPr>
            <a:r>
              <a:rPr lang="en-SE" sz="1900" dirty="0">
                <a:solidFill>
                  <a:schemeClr val="tx1"/>
                </a:solidFill>
              </a:rPr>
              <a:t> Fokusera på att göra ditt bästa, att engagera dig aktivt och att våga göra misstag…då: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SE" sz="1900" dirty="0">
                <a:solidFill>
                  <a:schemeClr val="tx1"/>
                </a:solidFill>
              </a:rPr>
              <a:t>Minskar stress – allt är under kontroll, vi kan göra misstag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SE" sz="1900" dirty="0">
                <a:solidFill>
                  <a:schemeClr val="tx1"/>
                </a:solidFill>
              </a:rPr>
              <a:t>Ökar självfortroende – Genom att se att jag våga göra och därför att jag bli bättre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SE" sz="1900" dirty="0">
                <a:solidFill>
                  <a:schemeClr val="tx1"/>
                </a:solidFill>
              </a:rPr>
              <a:t>Mer engagemang (motivation) – ju mer vi har ett känsla om att jag bli bättre så är jag mer motiverad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513A4-F980-2B40-BB7B-107E776AE03D}" type="slidenum">
              <a:rPr lang="en-SE" smtClean="0"/>
              <a:t>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785180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SE" sz="1200" dirty="0"/>
              <a:t>speciellt när de inte lyckas! Det är så man lägger fokus på beteendet och inte på resultatet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/>
              <a:t> det kan förvandla den negativa känslan hos tränaren när saker och ting inte lyckas </a:t>
            </a:r>
            <a:endParaRPr lang="en-SE" sz="1200" dirty="0"/>
          </a:p>
          <a:p>
            <a:endParaRPr lang="en-SE" dirty="0"/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513A4-F980-2B40-BB7B-107E776AE03D}" type="slidenum">
              <a:rPr lang="en-SE" smtClean="0"/>
              <a:t>11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14940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SE" dirty="0"/>
              <a:t>Alla kan kontrollera prestationsmålen och följa framsteg.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E" dirty="0"/>
              <a:t>Genom att sträva efter att bli sin bästa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</a:t>
            </a:r>
            <a:r>
              <a:rPr lang="en-SE" dirty="0"/>
              <a:t>örklara att det handlar om hur mycket man anstränger sig. Tydlig siffra vid träning/match och säsong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E" dirty="0"/>
              <a:t>Ansträngningen sker under hela prestationen…ta upp framstegen gärna under match/träning och säsong</a:t>
            </a:r>
          </a:p>
          <a:p>
            <a:endParaRPr lang="en-SE" dirty="0"/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513A4-F980-2B40-BB7B-107E776AE03D}" type="slidenum">
              <a:rPr lang="en-SE" smtClean="0"/>
              <a:t>12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65285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SE" dirty="0"/>
              <a:t>Genom att återkoppla regelbundet visar du att du bryr dig om deras mål och att du tror att de kan nå dem.</a:t>
            </a:r>
          </a:p>
          <a:p>
            <a:endParaRPr lang="en-SE" dirty="0"/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513A4-F980-2B40-BB7B-107E776AE03D}" type="slidenum">
              <a:rPr lang="en-SE" smtClean="0"/>
              <a:t>13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40193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SE" dirty="0"/>
              <a:t>Om man sätter upp utmanande mål så kommer de att göra misstag.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E" dirty="0"/>
              <a:t>Ge dem verktyg för att hantera misstag.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SE" dirty="0"/>
              <a:t>SPOLA-NER misstag som stinker och vi vill inte ha dem kvar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SE" dirty="0"/>
              <a:t>TENNIS: på skorna har skrivit “Spela på” så när man tittar ner hänging efter misstag blir man påmind</a:t>
            </a:r>
          </a:p>
          <a:p>
            <a:pPr marL="171450" lvl="1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är OK att känna frustration, att vara ledsen, att känna oron inför en tävling osv…prata om det och ha ett öppet klimat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SE" dirty="0"/>
          </a:p>
          <a:p>
            <a:endParaRPr lang="en-SE" dirty="0"/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513A4-F980-2B40-BB7B-107E776AE03D}" type="slidenum">
              <a:rPr lang="en-SE" smtClean="0"/>
              <a:t>14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040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15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41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0303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667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003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230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599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21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869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68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14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51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3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38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43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52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76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  <p:sldLayoutId id="2147484158" r:id="rId13"/>
    <p:sldLayoutId id="2147484159" r:id="rId14"/>
    <p:sldLayoutId id="2147484160" r:id="rId15"/>
    <p:sldLayoutId id="21474841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012B6-50EF-A2A4-D737-8924F0047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8690" y="844510"/>
            <a:ext cx="3710018" cy="4169749"/>
          </a:xfrm>
        </p:spPr>
        <p:txBody>
          <a:bodyPr>
            <a:normAutofit/>
          </a:bodyPr>
          <a:lstStyle/>
          <a:p>
            <a:r>
              <a:rPr lang="sv-SE" sz="3400" dirty="0"/>
              <a:t>Prestation och 				ungdomsidrott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0C8512-BCC5-4A77-EC60-B409695D4F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14" r="27638" b="-1"/>
          <a:stretch/>
        </p:blipFill>
        <p:spPr>
          <a:xfrm>
            <a:off x="6095998" y="-20965"/>
            <a:ext cx="6096002" cy="687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6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6DF7D-1FC1-12DD-DBA8-DC0CD936B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en-SE" dirty="0"/>
              <a:t>1. Introducera </a:t>
            </a:r>
            <a:r>
              <a:rPr lang="en-SE" b="1" dirty="0"/>
              <a:t>ALM-Trädet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2B48FDDF-3111-9474-4E14-BA001738B5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336756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895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D3140CA-C23C-B44D-9F9B-F71A92F09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graphicEl>
                                              <a:dgm id="{AD3140CA-C23C-B44D-9F9B-F71A92F097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graphicEl>
                                              <a:dgm id="{AD3140CA-C23C-B44D-9F9B-F71A92F09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graphicEl>
                                              <a:dgm id="{AD3140CA-C23C-B44D-9F9B-F71A92F09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149C266D-C5A7-4C4A-9AFE-12772FF16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graphicEl>
                                              <a:dgm id="{149C266D-C5A7-4C4A-9AFE-12772FF16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graphicEl>
                                              <a:dgm id="{149C266D-C5A7-4C4A-9AFE-12772FF16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graphicEl>
                                              <a:dgm id="{149C266D-C5A7-4C4A-9AFE-12772FF16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B772855-A9FD-AC4D-8CF5-E3E984CB0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>
                                            <p:graphicEl>
                                              <a:dgm id="{9B772855-A9FD-AC4D-8CF5-E3E984CB01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graphicEl>
                                              <a:dgm id="{9B772855-A9FD-AC4D-8CF5-E3E984CB0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graphicEl>
                                              <a:dgm id="{9B772855-A9FD-AC4D-8CF5-E3E984CB0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4D94C09-1191-2344-8B77-A5F631A03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>
                                            <p:graphicEl>
                                              <a:dgm id="{24D94C09-1191-2344-8B77-A5F631A038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>
                                            <p:graphicEl>
                                              <a:dgm id="{24D94C09-1191-2344-8B77-A5F631A03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graphicEl>
                                              <a:dgm id="{24D94C09-1191-2344-8B77-A5F631A03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1E349A6D-9759-7E4F-B608-F4113BF81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>
                                            <p:graphicEl>
                                              <a:dgm id="{1E349A6D-9759-7E4F-B608-F4113BF81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>
                                            <p:graphicEl>
                                              <a:dgm id="{1E349A6D-9759-7E4F-B608-F4113BF81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graphicEl>
                                              <a:dgm id="{1E349A6D-9759-7E4F-B608-F4113BF81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8669C-11E7-C2B2-A76E-CEF7D266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en-SE" dirty="0"/>
              <a:t>2. Belöna </a:t>
            </a:r>
            <a:r>
              <a:rPr lang="en-SE" b="1" dirty="0"/>
              <a:t>resultatlös ansträngning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4B9D83-BE7B-37EE-1C49-3AF103C635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031691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417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A77FBE-E45D-A54B-A5ED-AB2ACB5DE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17A77FBE-E45D-A54B-A5ED-AB2ACB5DE3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05256C-C4AC-CF49-BC4B-23ECB021E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9205256C-C4AC-CF49-BC4B-23ECB021ED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58D0F3-2104-1E4C-BF7D-E66E48A55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A558D0F3-2104-1E4C-BF7D-E66E48A55C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BCDA92-4C2A-0046-ACCF-6C12C6E2E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A4BCDA92-4C2A-0046-ACCF-6C12C6E2E0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2A89A7-E2AB-3F4D-B886-1654ACB94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8D2A89A7-E2AB-3F4D-B886-1654ACB94C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369383-4D1C-A447-A0E3-D8882F079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DE369383-4D1C-A447-A0E3-D8882F079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5254CC-615E-B642-BAFA-60EF3A979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7E5254CC-615E-B642-BAFA-60EF3A9791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66DD2F-FBF5-41CE-A3F4-565352D95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08669C-11E7-C2B2-A76E-CEF7D266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en-SE" dirty="0"/>
              <a:t>3. </a:t>
            </a:r>
            <a:r>
              <a:rPr lang="en-SE" b="1" dirty="0"/>
              <a:t>Prestationsmål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6FCE2B-F2D2-466E-B0AA-8E341DB49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2BD31C98-199A-4722-A1A5-4393A43E7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4B9D83-BE7B-37EE-1C49-3AF103C635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400825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39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A77FBE-E45D-A54B-A5ED-AB2ACB5DE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>
                                            <p:graphicEl>
                                              <a:dgm id="{17A77FBE-E45D-A54B-A5ED-AB2ACB5DE3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>
                                            <p:graphicEl>
                                              <a:dgm id="{17A77FBE-E45D-A54B-A5ED-AB2ACB5DE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>
                                            <p:graphicEl>
                                              <a:dgm id="{17A77FBE-E45D-A54B-A5ED-AB2ACB5DE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A77FBE-E45D-A54B-A5ED-AB2ACB5DE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A77FBE-E45D-A54B-A5ED-AB2ACB5DE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05256C-C4AC-CF49-BC4B-23ECB021E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">
                                            <p:graphicEl>
                                              <a:dgm id="{9205256C-C4AC-CF49-BC4B-23ECB021ED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">
                                            <p:graphicEl>
                                              <a:dgm id="{9205256C-C4AC-CF49-BC4B-23ECB021E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">
                                            <p:graphicEl>
                                              <a:dgm id="{9205256C-C4AC-CF49-BC4B-23ECB021E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05256C-C4AC-CF49-BC4B-23ECB021E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05256C-C4AC-CF49-BC4B-23ECB021E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58D0F3-2104-1E4C-BF7D-E66E48A55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5">
                                            <p:graphicEl>
                                              <a:dgm id="{A558D0F3-2104-1E4C-BF7D-E66E48A55C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">
                                            <p:graphicEl>
                                              <a:dgm id="{A558D0F3-2104-1E4C-BF7D-E66E48A55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>
                                            <p:graphicEl>
                                              <a:dgm id="{A558D0F3-2104-1E4C-BF7D-E66E48A55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58D0F3-2104-1E4C-BF7D-E66E48A55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58D0F3-2104-1E4C-BF7D-E66E48A55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BCDA92-4C2A-0046-ACCF-6C12C6E2E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5">
                                            <p:graphicEl>
                                              <a:dgm id="{A4BCDA92-4C2A-0046-ACCF-6C12C6E2E0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5">
                                            <p:graphicEl>
                                              <a:dgm id="{A4BCDA92-4C2A-0046-ACCF-6C12C6E2E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5">
                                            <p:graphicEl>
                                              <a:dgm id="{A4BCDA92-4C2A-0046-ACCF-6C12C6E2E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BCDA92-4C2A-0046-ACCF-6C12C6E2E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BCDA92-4C2A-0046-ACCF-6C12C6E2E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2A89A7-E2AB-3F4D-B886-1654ACB94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5">
                                            <p:graphicEl>
                                              <a:dgm id="{8D2A89A7-E2AB-3F4D-B886-1654ACB94C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5">
                                            <p:graphicEl>
                                              <a:dgm id="{8D2A89A7-E2AB-3F4D-B886-1654ACB94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5">
                                            <p:graphicEl>
                                              <a:dgm id="{8D2A89A7-E2AB-3F4D-B886-1654ACB94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2A89A7-E2AB-3F4D-B886-1654ACB94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2A89A7-E2AB-3F4D-B886-1654ACB94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369383-4D1C-A447-A0E3-D8882F079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5">
                                            <p:graphicEl>
                                              <a:dgm id="{DE369383-4D1C-A447-A0E3-D8882F079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5">
                                            <p:graphicEl>
                                              <a:dgm id="{DE369383-4D1C-A447-A0E3-D8882F079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5">
                                            <p:graphicEl>
                                              <a:dgm id="{DE369383-4D1C-A447-A0E3-D8882F079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369383-4D1C-A447-A0E3-D8882F079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369383-4D1C-A447-A0E3-D8882F079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5254CC-615E-B642-BAFA-60EF3A979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5">
                                            <p:graphicEl>
                                              <a:dgm id="{7E5254CC-615E-B642-BAFA-60EF3A9791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5">
                                            <p:graphicEl>
                                              <a:dgm id="{7E5254CC-615E-B642-BAFA-60EF3A979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5">
                                            <p:graphicEl>
                                              <a:dgm id="{7E5254CC-615E-B642-BAFA-60EF3A979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5254CC-615E-B642-BAFA-60EF3A979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5254CC-615E-B642-BAFA-60EF3A979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8669C-11E7-C2B2-A76E-CEF7D266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en-SE" dirty="0"/>
              <a:t>4. </a:t>
            </a:r>
            <a:r>
              <a:rPr lang="en-SE" b="1" dirty="0"/>
              <a:t>Utmanande mål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4B9D83-BE7B-37EE-1C49-3AF103C635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059898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991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A77FBE-E45D-A54B-A5ED-AB2ACB5DE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17A77FBE-E45D-A54B-A5ED-AB2ACB5DE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17A77FBE-E45D-A54B-A5ED-AB2ACB5DE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05256C-C4AC-CF49-BC4B-23ECB021E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9205256C-C4AC-CF49-BC4B-23ECB021E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9205256C-C4AC-CF49-BC4B-23ECB021E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58D0F3-2104-1E4C-BF7D-E66E48A55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A558D0F3-2104-1E4C-BF7D-E66E48A55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A558D0F3-2104-1E4C-BF7D-E66E48A55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BCDA92-4C2A-0046-ACCF-6C12C6E2E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A4BCDA92-4C2A-0046-ACCF-6C12C6E2E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A4BCDA92-4C2A-0046-ACCF-6C12C6E2E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2A89A7-E2AB-3F4D-B886-1654ACB94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8D2A89A7-E2AB-3F4D-B886-1654ACB94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8D2A89A7-E2AB-3F4D-B886-1654ACB94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369383-4D1C-A447-A0E3-D8882F079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DE369383-4D1C-A447-A0E3-D8882F079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DE369383-4D1C-A447-A0E3-D8882F079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5254CC-615E-B642-BAFA-60EF3A979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7E5254CC-615E-B642-BAFA-60EF3A979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7E5254CC-615E-B642-BAFA-60EF3A979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8669C-11E7-C2B2-A76E-CEF7D266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en-SE" dirty="0"/>
              <a:t>5. </a:t>
            </a:r>
            <a:r>
              <a:rPr lang="en-SE" b="1" dirty="0"/>
              <a:t>Misstagritual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4B9D83-BE7B-37EE-1C49-3AF103C635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06749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972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A77FBE-E45D-A54B-A5ED-AB2ACB5DE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17A77FBE-E45D-A54B-A5ED-AB2ACB5DE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17A77FBE-E45D-A54B-A5ED-AB2ACB5DE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17A77FBE-E45D-A54B-A5ED-AB2ACB5DE3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05256C-C4AC-CF49-BC4B-23ECB021E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9205256C-C4AC-CF49-BC4B-23ECB021E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9205256C-C4AC-CF49-BC4B-23ECB021E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9205256C-C4AC-CF49-BC4B-23ECB021ED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58D0F3-2104-1E4C-BF7D-E66E48A55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A558D0F3-2104-1E4C-BF7D-E66E48A55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A558D0F3-2104-1E4C-BF7D-E66E48A55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A558D0F3-2104-1E4C-BF7D-E66E48A55C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BCDA92-4C2A-0046-ACCF-6C12C6E2E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A4BCDA92-4C2A-0046-ACCF-6C12C6E2E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A4BCDA92-4C2A-0046-ACCF-6C12C6E2E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A4BCDA92-4C2A-0046-ACCF-6C12C6E2E0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2A89A7-E2AB-3F4D-B886-1654ACB94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8D2A89A7-E2AB-3F4D-B886-1654ACB94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8D2A89A7-E2AB-3F4D-B886-1654ACB94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8D2A89A7-E2AB-3F4D-B886-1654ACB94C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369383-4D1C-A447-A0E3-D8882F079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DE369383-4D1C-A447-A0E3-D8882F079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DE369383-4D1C-A447-A0E3-D8882F079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DE369383-4D1C-A447-A0E3-D8882F079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5254CC-615E-B642-BAFA-60EF3A979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7E5254CC-615E-B642-BAFA-60EF3A979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7E5254CC-615E-B642-BAFA-60EF3A979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7E5254CC-615E-B642-BAFA-60EF3A9791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41907-C149-AA7B-D67D-33C7DC47F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Det här kommer vi att </a:t>
            </a:r>
            <a:r>
              <a:rPr lang="en-SE"/>
              <a:t>prata om idag: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A050A-E3B1-4998-958C-546BD8E74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E" sz="2200" dirty="0"/>
              <a:t>Förväntingar med dagens workshop</a:t>
            </a:r>
          </a:p>
          <a:p>
            <a:r>
              <a:rPr lang="en-SE" sz="2200" dirty="0"/>
              <a:t>Att tävla med resultat</a:t>
            </a:r>
          </a:p>
          <a:p>
            <a:r>
              <a:rPr lang="sv-SE" sz="2200" dirty="0"/>
              <a:t>Hur ska vi tänka kring resultatfokus</a:t>
            </a:r>
          </a:p>
          <a:p>
            <a:r>
              <a:rPr lang="sv-SE" sz="2200" dirty="0"/>
              <a:t>Är fokus på prestationen något för oss? </a:t>
            </a:r>
          </a:p>
          <a:p>
            <a:r>
              <a:rPr lang="sv-SE" sz="2200" dirty="0"/>
              <a:t>Verktygslåda för tränare &amp; föräldrar</a:t>
            </a:r>
          </a:p>
          <a:p>
            <a:r>
              <a:rPr lang="sv-SE" sz="2200" dirty="0"/>
              <a:t>Vad kommer näst? Reflektioner</a:t>
            </a:r>
          </a:p>
        </p:txBody>
      </p:sp>
    </p:spTree>
    <p:extLst>
      <p:ext uri="{BB962C8B-B14F-4D97-AF65-F5344CB8AC3E}">
        <p14:creationId xmlns:p14="http://schemas.microsoft.com/office/powerpoint/2010/main" val="1137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7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5BD23F8E-2E78-4C84-8EFB-FE6C8ACB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56" name="Freeform 6">
            <a:extLst>
              <a:ext uri="{FF2B5EF4-FFF2-40B4-BE49-F238E27FC236}">
                <a16:creationId xmlns:a16="http://schemas.microsoft.com/office/drawing/2014/main" id="{8576F020-8157-45CE-B1D9-6FA47AFEB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159566"/>
            <a:ext cx="7560245" cy="453886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AD1D7-A704-C0FF-B5E6-7AE9F8288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215" y="1318590"/>
            <a:ext cx="5102159" cy="42208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Förväntningar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18C33-3A4B-282B-FA65-FEBE80CB9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2032" y="804334"/>
            <a:ext cx="3865292" cy="52493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sv-SE" sz="2200" dirty="0">
                <a:solidFill>
                  <a:schemeClr val="tx1"/>
                </a:solidFill>
              </a:rPr>
              <a:t>Det här tar jag med mig…</a:t>
            </a:r>
          </a:p>
        </p:txBody>
      </p:sp>
    </p:spTree>
    <p:extLst>
      <p:ext uri="{BB962C8B-B14F-4D97-AF65-F5344CB8AC3E}">
        <p14:creationId xmlns:p14="http://schemas.microsoft.com/office/powerpoint/2010/main" val="404742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75CD74B-9CE8-4F20-A3E4-A22A7F036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CE4F8-A5DA-E22E-DAC4-E534993D6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en-SE"/>
              <a:t>Tävling – Prestation – Resultat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C44665-BECF-4482-A00C-E4BE2A87D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20398C1D-D011-4BA8-AC81-E829677B8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25FF756-BAB1-1B88-DDD5-846DB36807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435525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943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767FB-9188-6FB1-AF90-A7962E96A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SE" sz="3200" dirty="0">
                <a:solidFill>
                  <a:schemeClr val="tx1"/>
                </a:solidFill>
              </a:rPr>
              <a:t>Att VINNA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15974C2D-2AD5-E9FF-3FC4-B9D432028A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7509025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74358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D2FCA25-9CCE-4BE9-8E1D-A64DA65C9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graphicEl>
                                              <a:dgm id="{FD2FCA25-9CCE-4BE9-8E1D-A64DA65C9C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D081E17-43C2-4625-9738-E81D5CCEA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graphicEl>
                                              <a:dgm id="{7D081E17-43C2-4625-9738-E81D5CCEA9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4904BFC-DB3B-4D14-BE7F-F9D6CB378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graphicEl>
                                              <a:dgm id="{A4904BFC-DB3B-4D14-BE7F-F9D6CB378E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E39D0A07-A046-418A-8D8B-B12B0BB1C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graphicEl>
                                              <a:dgm id="{E39D0A07-A046-418A-8D8B-B12B0BB1CF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BB4E6F3-7F51-4C4A-89A1-3B59B229D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graphicEl>
                                              <a:dgm id="{FBB4E6F3-7F51-4C4A-89A1-3B59B229DE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64EAE14-B2F5-40CE-A07B-E574F3CE3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graphicEl>
                                              <a:dgm id="{764EAE14-B2F5-40CE-A07B-E574F3CE30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90E447C-1315-4814-A8BC-E1C4D6820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>
                                            <p:graphicEl>
                                              <a:dgm id="{B90E447C-1315-4814-A8BC-E1C4D6820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7B400C9-086C-4E6A-A2FD-BA77A187F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graphicEl>
                                              <a:dgm id="{97B400C9-086C-4E6A-A2FD-BA77A187FC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9DDC054-CB90-4F43-9C17-D95481250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graphicEl>
                                              <a:dgm id="{79DDC054-CB90-4F43-9C17-D954812504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72EC07A-B245-4D97-B61D-386EA2931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graphicEl>
                                              <a:dgm id="{072EC07A-B245-4D97-B61D-386EA2931C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62D3859-6C6E-4482-BD4B-024BD4357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>
                                            <p:graphicEl>
                                              <a:dgm id="{562D3859-6C6E-4482-BD4B-024BD4357F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EE70BAA-74E7-40C3-B5C7-6AB154702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>
                                            <p:graphicEl>
                                              <a:dgm id="{AEE70BAA-74E7-40C3-B5C7-6AB154702A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3BB8B-59B0-6D15-5FF0-BBDC6EC7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en-SE"/>
              <a:t>Fokus på RESULTAT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79F1CC-B804-47E6-61CC-7CD6333AC2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685377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762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B1CFA3-C0EF-1445-9F05-A43A0BB7D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63B1CFA3-C0EF-1445-9F05-A43A0BB7D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graphicEl>
                                              <a:dgm id="{63B1CFA3-C0EF-1445-9F05-A43A0BB7D8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728E4D-3873-484B-A6AB-EDF1CA342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D8728E4D-3873-484B-A6AB-EDF1CA342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D8728E4D-3873-484B-A6AB-EDF1CA342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D5C6EE-72B9-2D43-AED2-A1CAF3EE9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64D5C6EE-72B9-2D43-AED2-A1CAF3EE9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64D5C6EE-72B9-2D43-AED2-A1CAF3EE9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F0FDFE-8FFF-244D-BE8F-9691856FC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8BF0FDFE-8FFF-244D-BE8F-9691856FC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8BF0FDFE-8FFF-244D-BE8F-9691856FC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5D1437-B833-2F4A-A903-9701E4748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445D1437-B833-2F4A-A903-9701E4748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445D1437-B833-2F4A-A903-9701E47484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29BB5A-D61F-6447-B2E1-4FAE77C86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1429BB5A-D61F-6447-B2E1-4FAE77C86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1429BB5A-D61F-6447-B2E1-4FAE77C86E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EB3707-3A55-1D41-A042-B81737ABB0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1BEB3707-3A55-1D41-A042-B81737ABB0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1BEB3707-3A55-1D41-A042-B81737ABB0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696958-A47A-0C40-8D52-30443AC87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6B696958-A47A-0C40-8D52-30443AC87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6B696958-A47A-0C40-8D52-30443AC870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A0F046-3886-B64A-A551-FB4F9BBAD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D2A0F046-3886-B64A-A551-FB4F9BBAD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D2A0F046-3886-B64A-A551-FB4F9BBADB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C8400-7C1D-83CC-3DA7-A67607143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SE" sz="2700" dirty="0"/>
              <a:t>Vad kan jag tränare/förälder göra?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A0C142B-FF12-85C9-DC6E-6E5E27CDD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669" y="2216727"/>
            <a:ext cx="4140772" cy="41516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E" sz="2500" dirty="0">
                <a:solidFill>
                  <a:schemeClr val="tx1"/>
                </a:solidFill>
              </a:rPr>
              <a:t>Prata lite ihop om detta</a:t>
            </a:r>
          </a:p>
          <a:p>
            <a:endParaRPr lang="en-SE" sz="2500" dirty="0">
              <a:solidFill>
                <a:schemeClr val="tx1"/>
              </a:solidFill>
            </a:endParaRPr>
          </a:p>
          <a:p>
            <a:r>
              <a:rPr lang="en-SE" sz="2500" dirty="0">
                <a:solidFill>
                  <a:schemeClr val="tx1"/>
                </a:solidFill>
              </a:rPr>
              <a:t>Fokus på </a:t>
            </a:r>
            <a:r>
              <a:rPr lang="en-SE" sz="2500" b="1" dirty="0">
                <a:solidFill>
                  <a:schemeClr val="tx1"/>
                </a:solidFill>
              </a:rPr>
              <a:t>Prestation</a:t>
            </a:r>
            <a:r>
              <a:rPr lang="en-SE" sz="2500" dirty="0">
                <a:solidFill>
                  <a:schemeClr val="tx1"/>
                </a:solidFill>
              </a:rPr>
              <a:t> och </a:t>
            </a:r>
            <a:r>
              <a:rPr lang="en-SE" sz="2500" b="1" dirty="0">
                <a:solidFill>
                  <a:schemeClr val="tx1"/>
                </a:solidFill>
              </a:rPr>
              <a:t>Prestationsmål</a:t>
            </a:r>
          </a:p>
          <a:p>
            <a:endParaRPr lang="en-SE" sz="1600" dirty="0">
              <a:solidFill>
                <a:schemeClr val="tx1"/>
              </a:solidFill>
            </a:endParaRPr>
          </a:p>
          <a:p>
            <a:r>
              <a:rPr lang="en-SE" sz="2300" dirty="0">
                <a:solidFill>
                  <a:schemeClr val="tx1"/>
                </a:solidFill>
              </a:rPr>
              <a:t>Våga göra (misstag) och utveckla dina färdigheter. </a:t>
            </a:r>
          </a:p>
          <a:p>
            <a:pPr marL="0" indent="0">
              <a:buNone/>
            </a:pPr>
            <a:endParaRPr lang="en-SE" sz="1600" dirty="0">
              <a:solidFill>
                <a:schemeClr val="tx1"/>
              </a:solidFill>
            </a:endParaRPr>
          </a:p>
        </p:txBody>
      </p:sp>
      <p:pic>
        <p:nvPicPr>
          <p:cNvPr id="25" name="Picture 24" descr="Händer som håller var andras hand leden och är sammanlänkade så att de bildar en cirkel">
            <a:extLst>
              <a:ext uri="{FF2B5EF4-FFF2-40B4-BE49-F238E27FC236}">
                <a16:creationId xmlns:a16="http://schemas.microsoft.com/office/drawing/2014/main" id="{815DAD66-5576-FF76-79AA-0607B752A4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29" r="15326" b="-2"/>
          <a:stretch/>
        </p:blipFill>
        <p:spPr>
          <a:xfrm>
            <a:off x="6091916" y="645106"/>
            <a:ext cx="5451627" cy="524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9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A3109-7545-A4C8-8E7F-966850ED8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SE" sz="3200" dirty="0">
                <a:solidFill>
                  <a:schemeClr val="tx1"/>
                </a:solidFill>
              </a:rPr>
              <a:t>ALM-trädet modell</a:t>
            </a:r>
            <a:br>
              <a:rPr lang="en-SE" sz="3200" dirty="0">
                <a:solidFill>
                  <a:schemeClr val="bg1"/>
                </a:solidFill>
              </a:rPr>
            </a:br>
            <a:endParaRPr lang="en-SE" sz="32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C63E26-AF96-D5F3-93CB-04C70CEBF3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05840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503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529896-E82E-9542-9960-8D83BF2594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CC529896-E82E-9542-9960-8D83BF2594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87322F-1FE8-114F-822D-2BA32AB2D6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F287322F-1FE8-114F-822D-2BA32AB2D6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1B898C-64AB-A74A-B014-142EF84A6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941B898C-64AB-A74A-B014-142EF84A60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3D5E11-C09A-C34D-9E91-7911392A0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843D5E11-C09A-C34D-9E91-7911392A06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DE467D-E106-9E4C-A254-CFC76E45F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09DE467D-E106-9E4C-A254-CFC76E45FE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5D28B2-CE29-6548-A99C-70C6B3D17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E65D28B2-CE29-6548-A99C-70C6B3D172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bets verktyg och tillbehör">
            <a:extLst>
              <a:ext uri="{FF2B5EF4-FFF2-40B4-BE49-F238E27FC236}">
                <a16:creationId xmlns:a16="http://schemas.microsoft.com/office/drawing/2014/main" id="{A3FBFE53-173F-4A8D-841E-1B17D7A6AA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39" r="15052" b="-1"/>
          <a:stretch/>
        </p:blipFill>
        <p:spPr>
          <a:xfrm>
            <a:off x="4485557" y="10"/>
            <a:ext cx="7706443" cy="6857990"/>
          </a:xfrm>
          <a:prstGeom prst="rect">
            <a:avLst/>
          </a:prstGeom>
        </p:spPr>
      </p:pic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A45A17-2BA8-20F9-6E40-A179483C2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25" y="624110"/>
            <a:ext cx="4623955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SE" sz="2800" b="1" dirty="0"/>
              <a:t>VERKTYGSLÅDA</a:t>
            </a:r>
            <a:r>
              <a:rPr lang="en-SE" sz="2800" dirty="0"/>
              <a:t> för tränare och för föräldrar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F0FC3-0EED-F536-E2CE-CB7A4152F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2133600"/>
            <a:ext cx="5868988" cy="3777622"/>
          </a:xfrm>
        </p:spPr>
        <p:txBody>
          <a:bodyPr>
            <a:normAutofit/>
          </a:bodyPr>
          <a:lstStyle/>
          <a:p>
            <a:endParaRPr lang="en-SE" dirty="0"/>
          </a:p>
          <a:p>
            <a:endParaRPr lang="en-SE" dirty="0"/>
          </a:p>
          <a:p>
            <a:r>
              <a:rPr lang="en-SE" sz="2100" dirty="0"/>
              <a:t>1. Tips för introduktion av ALM-trädet</a:t>
            </a:r>
          </a:p>
          <a:p>
            <a:r>
              <a:rPr lang="en-SE" sz="2100" dirty="0"/>
              <a:t>2. Belöna resultatlös ansträngning</a:t>
            </a:r>
          </a:p>
          <a:p>
            <a:r>
              <a:rPr lang="en-SE" sz="2100" dirty="0"/>
              <a:t>3. Prestationsmål</a:t>
            </a:r>
          </a:p>
          <a:p>
            <a:r>
              <a:rPr lang="en-SE" sz="2100" dirty="0"/>
              <a:t>4. Utmanande mål</a:t>
            </a:r>
          </a:p>
          <a:p>
            <a:r>
              <a:rPr lang="en-SE" sz="2100" dirty="0"/>
              <a:t>5. Misstagsritual</a:t>
            </a:r>
          </a:p>
        </p:txBody>
      </p:sp>
    </p:spTree>
    <p:extLst>
      <p:ext uri="{BB962C8B-B14F-4D97-AF65-F5344CB8AC3E}">
        <p14:creationId xmlns:p14="http://schemas.microsoft.com/office/powerpoint/2010/main" val="358967745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isp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795</Words>
  <Application>Microsoft Macintosh PowerPoint</Application>
  <PresentationFormat>Widescreen</PresentationFormat>
  <Paragraphs>101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Wisp</vt:lpstr>
      <vt:lpstr>Prestation och     ungdomsidrott</vt:lpstr>
      <vt:lpstr>Det här kommer vi att prata om idag:</vt:lpstr>
      <vt:lpstr>Förväntningar</vt:lpstr>
      <vt:lpstr>Tävling – Prestation – Resultat </vt:lpstr>
      <vt:lpstr>Att VINNA</vt:lpstr>
      <vt:lpstr>Fokus på RESULTAT</vt:lpstr>
      <vt:lpstr>Vad kan jag tränare/förälder göra?</vt:lpstr>
      <vt:lpstr>ALM-trädet modell </vt:lpstr>
      <vt:lpstr>VERKTYGSLÅDA för tränare och för föräldrar</vt:lpstr>
      <vt:lpstr>1. Introducera ALM-Trädet</vt:lpstr>
      <vt:lpstr>2. Belöna resultatlös ansträngning</vt:lpstr>
      <vt:lpstr>3. Prestationsmål</vt:lpstr>
      <vt:lpstr>4. Utmanande mål</vt:lpstr>
      <vt:lpstr>5. Misstagritual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Ungdomsprestation</dc:title>
  <dc:creator>Giona Alari</dc:creator>
  <cp:lastModifiedBy>Giona Alari</cp:lastModifiedBy>
  <cp:revision>13</cp:revision>
  <dcterms:created xsi:type="dcterms:W3CDTF">2023-08-20T18:36:33Z</dcterms:created>
  <dcterms:modified xsi:type="dcterms:W3CDTF">2023-08-22T16:56:36Z</dcterms:modified>
</cp:coreProperties>
</file>