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3" r:id="rId5"/>
    <p:sldId id="258" r:id="rId6"/>
    <p:sldId id="262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4244A4-A90D-524F-C87C-C26F31F1C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B1FF86-13AC-97F7-6AA8-54B12DC7C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C69377-8B0C-83D4-925D-773DCEDD3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024895-7DED-9AFB-7AFB-F7A2571F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909E72-4454-A59B-B211-946A23D26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41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367172-76CE-FE87-FB3B-C9440EDF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D4475C-5B11-DBF7-0EFF-E877A7C2B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F6BCF3-636D-73E1-21DA-E5C406F3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64D9B1-1C76-47C9-B888-E88C1A3F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6A4A77-9C8B-7425-55DC-4385C7DAA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8945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696167-4F25-6563-7A7B-C4FC12E62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C29E8E-7D1A-B279-A415-5FA34F25F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E0CED1-0285-3A37-634C-4BB91E28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6D84F0-6249-37AA-F20F-B2C643DC3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013052-0A29-0089-1376-3A95A1F6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564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9C55F5-C7B3-4AFF-35AC-96FCDD92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FF5595-2201-66ED-6F7F-751C87B62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406281D-B588-3A6D-E296-2539D9322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6B2472-3752-514C-F57C-B612A3F9F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D1B814-E4F3-86E0-81F9-8466DAB4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D7E8475-9DDF-4995-D070-60D804EF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198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146030-4E9E-367D-EB4D-5DE5C991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2B71172-9A5A-D5F4-1D83-366E58A5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1ABFB56-01BA-7D83-24D7-BB45B126F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4ACBFCC-7525-2C08-228B-8B55FA728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D174CCA-6470-FEC7-6236-7141135C0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97844C7-AD40-580E-247B-ED961902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7B2A7A4-CD96-37E4-F0DF-5C9103867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6493763-8C96-2267-B872-96D62C2EB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626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6D43CD-3D2C-D0EA-CF91-FFC0145D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D8AA6D7-EC6C-B5B3-1705-D1DA9B1C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573C9F2-0809-648F-A67C-3CC91A9A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7111FCF-772E-3450-3EF0-D27175CB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43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55B78BA-2BF6-49ED-64A5-EDF6DFBB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326CDDD-C2B4-B56F-290F-A86D7C1A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D061EDF-95CF-8F41-3B63-73A5038D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49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9FC79-1407-1B3F-C8FD-2FE80DD8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A48659F-399C-6712-D4C9-CBE4A3B2F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4FF2254-CD7C-DBFB-3528-F3A0D9AD9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63B078-DD7F-A4BD-A1EB-32D65DC7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8DC3D8C-996C-79CD-661C-E1AE24A9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D817FA-3AF6-CC32-DBA5-22C58535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807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08CE6F-9DCE-9231-66F6-B51D19DD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5FD4AAB-140A-4A7B-9ECF-77E9A3F1C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8C68D05-98CB-EF8B-2F4B-8635C7858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5EBDA6-54A1-0E6C-7D4E-16AFA8A5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8393D34-72F8-0BA9-6C43-43624AC2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5D57F48-186C-1029-1E4A-DCF2F2EE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390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DC3B0E-02D7-0169-1F01-BE8B26461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279E963-052A-D4BF-668E-843DE6F32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BCEF80-3161-85CD-D508-6AE5693A8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707FEF-4A3B-F157-4F09-E911E91AB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73CA113-7E38-81D7-0BB3-3D28C96D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297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4AF3276-239F-345F-CCF4-9E5EBA896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97494F2-C593-387D-A7DC-6D78728A7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E7DBAAB-6F8E-E905-07D9-DE4902BC0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033913-B8E3-76FA-1E99-E668C584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FF73DF-C264-B402-B92A-1B1F3E89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501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AFAD074-09CF-0EEC-C3BD-37D63E7D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0175526-35E6-0630-9104-E3E5DF1A4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B9BD65-23AF-0E11-5C99-1F965AC9A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804BA4-8E58-4A39-8941-AE047CB8457E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0578D3-A3D5-0584-AA79-7AABAD209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C6A00A8-50C7-8FF4-03CA-28958D63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CF10D5-CC74-4E8A-B5DE-EF5667D83C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10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4C9AD04-896C-A526-EF27-D0F71ACDFB53}"/>
              </a:ext>
            </a:extLst>
          </p:cNvPr>
          <p:cNvSpPr txBox="1"/>
          <p:nvPr/>
        </p:nvSpPr>
        <p:spPr>
          <a:xfrm>
            <a:off x="6981825" y="1641752"/>
            <a:ext cx="4391024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Föräldramöte</a:t>
            </a:r>
            <a:endParaRPr lang="en-US" sz="4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F2017</a:t>
            </a:r>
          </a:p>
        </p:txBody>
      </p:sp>
      <p:pic>
        <p:nvPicPr>
          <p:cNvPr id="4" name="Content Placeholder 3" descr="aikbild.jpg">
            <a:extLst>
              <a:ext uri="{FF2B5EF4-FFF2-40B4-BE49-F238E27FC236}">
                <a16:creationId xmlns:a16="http://schemas.microsoft.com/office/drawing/2014/main" id="{3F8E971A-EFDF-CC39-ABF9-823E3A3EE7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49" r="15957" b="2"/>
          <a:stretch>
            <a:fillRect/>
          </a:stretch>
        </p:blipFill>
        <p:spPr>
          <a:xfrm>
            <a:off x="827088" y="1498600"/>
            <a:ext cx="5260975" cy="467677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8" y="4795537"/>
            <a:ext cx="5260975" cy="1410656"/>
            <a:chOff x="827088" y="4795537"/>
            <a:chExt cx="5260975" cy="141065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81860F-A92E-AA7B-CF55-FAE8E755B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000" dirty="0" err="1">
                <a:solidFill>
                  <a:schemeClr val="bg1">
                    <a:alpha val="80000"/>
                  </a:schemeClr>
                </a:solidFill>
              </a:rPr>
              <a:t>Välkomna</a:t>
            </a:r>
            <a:endParaRPr lang="en-US" sz="30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6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4BDF1BCB-4924-D533-D924-3E3C247A4C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72732C9B-9F76-291A-32A7-E56820F3A914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Träningstider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9C1E660-3823-1A07-32E6-56810D1D3D51}"/>
              </a:ext>
            </a:extLst>
          </p:cNvPr>
          <p:cNvSpPr txBox="1"/>
          <p:nvPr/>
        </p:nvSpPr>
        <p:spPr>
          <a:xfrm>
            <a:off x="390293" y="1817649"/>
            <a:ext cx="7683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Augusti-oktober </a:t>
            </a:r>
            <a:r>
              <a:rPr lang="sv-SE" dirty="0">
                <a:sym typeface="Wingdings" panose="05000000000000000000" pitchFamily="2" charset="2"/>
              </a:rPr>
              <a:t> Söndagar, </a:t>
            </a:r>
            <a:r>
              <a:rPr lang="sv-SE" dirty="0" err="1">
                <a:sym typeface="Wingdings" panose="05000000000000000000" pitchFamily="2" charset="2"/>
              </a:rPr>
              <a:t>Hälleboparken</a:t>
            </a:r>
            <a:r>
              <a:rPr lang="sv-SE" dirty="0">
                <a:sym typeface="Wingdings" panose="05000000000000000000" pitchFamily="2" charset="2"/>
              </a:rPr>
              <a:t>, kl. 10.00-11.00 </a:t>
            </a:r>
          </a:p>
          <a:p>
            <a:r>
              <a:rPr lang="sv-SE" dirty="0">
                <a:sym typeface="Wingdings" panose="05000000000000000000" pitchFamily="2" charset="2"/>
              </a:rPr>
              <a:t>		        Torsdagar, Lugnet, kl. 17.30-19.00</a:t>
            </a:r>
          </a:p>
          <a:p>
            <a:endParaRPr lang="sv-SE" dirty="0">
              <a:sym typeface="Wingdings" panose="05000000000000000000" pitchFamily="2" charset="2"/>
            </a:endParaRPr>
          </a:p>
          <a:p>
            <a:r>
              <a:rPr lang="sv-SE" dirty="0">
                <a:sym typeface="Wingdings" panose="05000000000000000000" pitchFamily="2" charset="2"/>
              </a:rPr>
              <a:t>Planen för hösten: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Samma dagar för träningar, tider kan komma att ändras,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Konstgräs, utomhusaktiviteter för enklare fys,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Inomhustider som sista alternativ.</a:t>
            </a:r>
          </a:p>
          <a:p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0374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C9740E-B915-F14A-A178-449D68BB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EFA62F-7944-21D7-0D61-90AA2BB09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7AE05510-626A-067D-D4C8-1F35055A8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5214822-269D-9DFB-AA4E-7F5E1E851A49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Kommande poolspel och cuper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3AA50D5-D2E3-2CCF-33C1-A9E4AC4DF31D}"/>
              </a:ext>
            </a:extLst>
          </p:cNvPr>
          <p:cNvSpPr txBox="1"/>
          <p:nvPr/>
        </p:nvSpPr>
        <p:spPr>
          <a:xfrm>
            <a:off x="390293" y="1817649"/>
            <a:ext cx="768319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ym typeface="Wingdings" panose="05000000000000000000" pitchFamily="2" charset="2"/>
              </a:rPr>
              <a:t>Poolspel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Lindesberg, 30 augusti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Sturehov, 6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Adolfsbergs IK – vi arrangerar på Lugnet, 20 september </a:t>
            </a:r>
          </a:p>
          <a:p>
            <a:endParaRPr lang="sv-SE" b="1" dirty="0">
              <a:sym typeface="Wingdings" panose="05000000000000000000" pitchFamily="2" charset="2"/>
            </a:endParaRPr>
          </a:p>
          <a:p>
            <a:r>
              <a:rPr lang="sv-SE" sz="2000" b="1" dirty="0">
                <a:sym typeface="Wingdings" panose="05000000000000000000" pitchFamily="2" charset="2"/>
              </a:rPr>
              <a:t>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ym typeface="Wingdings" panose="05000000000000000000" pitchFamily="2" charset="2"/>
              </a:rPr>
              <a:t>Select</a:t>
            </a:r>
            <a:r>
              <a:rPr lang="sv-SE" dirty="0">
                <a:sym typeface="Wingdings" panose="05000000000000000000" pitchFamily="2" charset="2"/>
              </a:rPr>
              <a:t> cup, 3-4 oktober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Örebrocupen futsal, 27-30 december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Kännedom om cup utanför Örebro till sommaren 2027? </a:t>
            </a:r>
          </a:p>
        </p:txBody>
      </p:sp>
    </p:spTree>
    <p:extLst>
      <p:ext uri="{BB962C8B-B14F-4D97-AF65-F5344CB8AC3E}">
        <p14:creationId xmlns:p14="http://schemas.microsoft.com/office/powerpoint/2010/main" val="329997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F9E3BF-018C-4E97-0A6B-C3C5EC180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2496B9-AC2C-5F45-6AFC-B61086848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FDD2A9AC-9A67-32C9-435C-531FC6B79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24C69D4D-0FDF-FF27-E0AA-11CF0FCE1867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Poolspel på Lugnet 20 september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50B5351-93F1-7D7C-3E85-B9A8AC03BEE0}"/>
              </a:ext>
            </a:extLst>
          </p:cNvPr>
          <p:cNvSpPr txBox="1"/>
          <p:nvPr/>
        </p:nvSpPr>
        <p:spPr>
          <a:xfrm>
            <a:off x="390293" y="1817649"/>
            <a:ext cx="76831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ym typeface="Wingdings" panose="05000000000000000000" pitchFamily="2" charset="2"/>
              </a:rPr>
              <a:t>Plats: </a:t>
            </a:r>
            <a:r>
              <a:rPr lang="sv-SE" dirty="0">
                <a:sym typeface="Wingdings" panose="05000000000000000000" pitchFamily="2" charset="2"/>
              </a:rPr>
              <a:t>Lugnet </a:t>
            </a:r>
          </a:p>
          <a:p>
            <a:r>
              <a:rPr lang="sv-SE" b="1" dirty="0">
                <a:sym typeface="Wingdings" panose="05000000000000000000" pitchFamily="2" charset="2"/>
              </a:rPr>
              <a:t>Tid: </a:t>
            </a:r>
            <a:r>
              <a:rPr lang="sv-SE" dirty="0">
                <a:sym typeface="Wingdings" panose="05000000000000000000" pitchFamily="2" charset="2"/>
              </a:rPr>
              <a:t>Kl. 11.00-14.00</a:t>
            </a:r>
          </a:p>
          <a:p>
            <a:endParaRPr lang="sv-SE" b="1" dirty="0">
              <a:sym typeface="Wingdings" panose="05000000000000000000" pitchFamily="2" charset="2"/>
            </a:endParaRPr>
          </a:p>
          <a:p>
            <a:r>
              <a:rPr lang="sv-SE" b="1" dirty="0">
                <a:sym typeface="Wingdings" panose="05000000000000000000" pitchFamily="2" charset="2"/>
              </a:rPr>
              <a:t>Erfarenheter från poolspelet i juni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Vad gick bra/ vad kan vi förbättra?</a:t>
            </a:r>
          </a:p>
          <a:p>
            <a:endParaRPr lang="sv-SE" dirty="0">
              <a:sym typeface="Wingdings" panose="05000000000000000000" pitchFamily="2" charset="2"/>
            </a:endParaRPr>
          </a:p>
          <a:p>
            <a:r>
              <a:rPr lang="sv-SE" b="1" dirty="0">
                <a:sym typeface="Wingdings" panose="05000000000000000000" pitchFamily="2" charset="2"/>
              </a:rPr>
              <a:t>Planering inför poolspelet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Vem gör vad?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Kioskverksamhet</a:t>
            </a:r>
          </a:p>
        </p:txBody>
      </p:sp>
    </p:spTree>
    <p:extLst>
      <p:ext uri="{BB962C8B-B14F-4D97-AF65-F5344CB8AC3E}">
        <p14:creationId xmlns:p14="http://schemas.microsoft.com/office/powerpoint/2010/main" val="421339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4BE49-CCAC-8C45-3DE4-43BE20CC7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68ECFB-F81C-0A3C-81D8-B177AEAE6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B78B73BD-BDC1-DAB6-C597-AF9799CE2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8C5308F7-2A85-C03F-06CB-314A7C78E53B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Spel- och träningsform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7329DA-F884-13DE-553D-7F3DF64C406E}"/>
              </a:ext>
            </a:extLst>
          </p:cNvPr>
          <p:cNvSpPr txBox="1"/>
          <p:nvPr/>
        </p:nvSpPr>
        <p:spPr>
          <a:xfrm>
            <a:off x="390293" y="1817649"/>
            <a:ext cx="768319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ym typeface="Wingdings" panose="05000000000000000000" pitchFamily="2" charset="2"/>
              </a:rPr>
              <a:t>Nuvarande spelform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Fram till säsongens slut – 5v5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Träningsmatch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>
                <a:sym typeface="Wingdings" panose="05000000000000000000" pitchFamily="2" charset="2"/>
              </a:rPr>
              <a:t>Select</a:t>
            </a:r>
            <a:r>
              <a:rPr lang="sv-SE" dirty="0">
                <a:sym typeface="Wingdings" panose="05000000000000000000" pitchFamily="2" charset="2"/>
              </a:rPr>
              <a:t> cup – 7v7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Säsongen 2027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>
                <a:sym typeface="Wingdings" panose="05000000000000000000" pitchFamily="2" charset="2"/>
              </a:rPr>
              <a:t>Fasta positioner</a:t>
            </a:r>
            <a:endParaRPr lang="sv-SE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r>
              <a:rPr lang="sv-SE" sz="2000" b="1" dirty="0">
                <a:sym typeface="Wingdings" panose="05000000000000000000" pitchFamily="2" charset="2"/>
              </a:rPr>
              <a:t>Träningsmoment </a:t>
            </a:r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Passning/ tillslag med bredsida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Passningsspel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Positionsspel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Bollkontroll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4651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1B8C3-42ED-77E2-6939-E8C328C14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1A1466-5E4D-F0BB-42FF-4BB7CB897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CEEF1ED4-1B94-90C3-8F2C-F9AD4DF2EE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FB0BE47E-ECC6-AC01-9AF1-216C0CBA3E15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Ekonomi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B00A4A6-A5EF-7F14-8486-61360305D9BF}"/>
              </a:ext>
            </a:extLst>
          </p:cNvPr>
          <p:cNvSpPr txBox="1"/>
          <p:nvPr/>
        </p:nvSpPr>
        <p:spPr>
          <a:xfrm>
            <a:off x="390293" y="1817649"/>
            <a:ext cx="768319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ym typeface="Wingdings" panose="05000000000000000000" pitchFamily="2" charset="2"/>
              </a:rPr>
              <a:t>Lagkassan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Aktuellt saldo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Pantjakten och intäkter från den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r>
              <a:rPr lang="sv-SE" sz="2000" b="1" dirty="0">
                <a:sym typeface="Wingdings" panose="05000000000000000000" pitchFamily="2" charset="2"/>
              </a:rPr>
              <a:t>Ekonomiansvariga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Vi behöver 1-2 som kan ansvara för lagkassan, betalningar av anmälningsavgifter m.m.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i="1" dirty="0">
                <a:sym typeface="Wingdings" panose="05000000000000000000" pitchFamily="2" charset="2"/>
              </a:rPr>
              <a:t>Kommentar från </a:t>
            </a:r>
            <a:r>
              <a:rPr lang="sv-SE" i="1" dirty="0" err="1">
                <a:sym typeface="Wingdings" panose="05000000000000000000" pitchFamily="2" charset="2"/>
              </a:rPr>
              <a:t>Carro</a:t>
            </a:r>
            <a:r>
              <a:rPr lang="sv-SE" i="1" dirty="0">
                <a:sym typeface="Wingdings" panose="05000000000000000000" pitchFamily="2" charset="2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5526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459D4-E017-370A-562B-5414D05D3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84C930-CA12-AA47-165D-8F0526669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1677F001-0E0A-8AB6-396F-6A1AB2D8B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2409958E-E559-9F26-8528-886830E9D58D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Organisation för F2017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0553004-92BF-5BAF-9CBC-13F361FD6973}"/>
              </a:ext>
            </a:extLst>
          </p:cNvPr>
          <p:cNvSpPr txBox="1"/>
          <p:nvPr/>
        </p:nvSpPr>
        <p:spPr>
          <a:xfrm>
            <a:off x="390293" y="1817649"/>
            <a:ext cx="768319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ym typeface="Wingdings" panose="05000000000000000000" pitchFamily="2" charset="2"/>
              </a:rPr>
              <a:t>Ledare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Jakob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Oskar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Erik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Michaela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Andreas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r>
              <a:rPr lang="sv-SE" b="1" dirty="0">
                <a:sym typeface="Wingdings" panose="05000000000000000000" pitchFamily="2" charset="2"/>
              </a:rPr>
              <a:t>Behov framåt</a:t>
            </a:r>
          </a:p>
          <a:p>
            <a:r>
              <a:rPr lang="sv-SE" dirty="0">
                <a:sym typeface="Wingdings" panose="05000000000000000000" pitchFamily="2" charset="2"/>
              </a:rPr>
              <a:t>Förstärkas ”runt om”, gärna med någon till ledare också, exempel: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ym typeface="Wingdings" panose="05000000000000000000" pitchFamily="2" charset="2"/>
              </a:rPr>
              <a:t>Ekonomi”ansvarig</a:t>
            </a:r>
            <a:r>
              <a:rPr lang="sv-SE" dirty="0">
                <a:sym typeface="Wingdings" panose="05000000000000000000" pitchFamily="2" charset="2"/>
              </a:rPr>
              <a:t>” – minst 2 personer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Logistik: hålla koll på kommande cuper, anmälningstider för dessa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”Lagbyggare” – bl.a. planering och inköp inför avslutningar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0044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7DA6A0-049D-F94F-5A1C-27651E346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BFFC93-93B3-FD55-3E5A-C0B1E1065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18172303-7DFF-D0B4-42DF-EFC9218F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44CDDFB7-E439-7E98-C529-1DE71A04A43F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Försäljningar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026DCF5-AC41-5208-78FF-EAAB221FD9FA}"/>
              </a:ext>
            </a:extLst>
          </p:cNvPr>
          <p:cNvSpPr txBox="1"/>
          <p:nvPr/>
        </p:nvSpPr>
        <p:spPr>
          <a:xfrm>
            <a:off x="390293" y="1817649"/>
            <a:ext cx="768319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ym typeface="Wingdings" panose="05000000000000000000" pitchFamily="2" charset="2"/>
              </a:rPr>
              <a:t>Försäljningsidéer för F2017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Pantjakten pågår,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Övriga tankar?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r>
              <a:rPr lang="sv-SE" b="1" dirty="0">
                <a:sym typeface="Wingdings" panose="05000000000000000000" pitchFamily="2" charset="2"/>
              </a:rPr>
              <a:t>Obligatoriska försäljningar/ uppgifter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Städdag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Örebrocupen – bemanna sekretariatet, kiosk m.m.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Granförsäljning i december utanför Ica Kvantum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Bingolotter – en lagansvarig krävs för detta</a:t>
            </a: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5744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F263D0-320E-D6E3-6DE6-E9ABD591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E93E7A-BB5E-8186-3C34-E8492212E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ikbild.jpg">
            <a:extLst>
              <a:ext uri="{FF2B5EF4-FFF2-40B4-BE49-F238E27FC236}">
                <a16:creationId xmlns:a16="http://schemas.microsoft.com/office/drawing/2014/main" id="{C95231EF-7C3D-3152-F8A3-D338AC3540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" b="8075"/>
          <a:stretch>
            <a:fillRect/>
          </a:stretch>
        </p:blipFill>
        <p:spPr>
          <a:xfrm>
            <a:off x="6558364" y="3579541"/>
            <a:ext cx="5551859" cy="312234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AEC91958-EEEE-8132-81A5-B2AF4BCD07A4}"/>
              </a:ext>
            </a:extLst>
          </p:cNvPr>
          <p:cNvSpPr txBox="1"/>
          <p:nvPr/>
        </p:nvSpPr>
        <p:spPr>
          <a:xfrm>
            <a:off x="133815" y="507379"/>
            <a:ext cx="1197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Övrigt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9A03DF3-EA34-491B-897F-B52C3F55CBA8}"/>
              </a:ext>
            </a:extLst>
          </p:cNvPr>
          <p:cNvSpPr txBox="1"/>
          <p:nvPr/>
        </p:nvSpPr>
        <p:spPr>
          <a:xfrm>
            <a:off x="390293" y="1817649"/>
            <a:ext cx="768319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Aktivitet utanför planen när säsongen ska rundas av– Jumpyard, Boda Borg, annat?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Matchtröjor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>
                <a:sym typeface="Wingdings" panose="05000000000000000000" pitchFamily="2" charset="2"/>
              </a:rPr>
              <a:t>Adolfsbergsdagen</a:t>
            </a:r>
            <a:r>
              <a:rPr lang="sv-SE" dirty="0">
                <a:sym typeface="Wingdings" panose="05000000000000000000" pitchFamily="2" charset="2"/>
              </a:rPr>
              <a:t> 15/8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En kväll av tacksamhet – för er som gör skillnad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Inbjudna att ta med 7 personer, utöver ledarna som det är obligatoriskt för, att delta,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Från kl. 18</a:t>
            </a:r>
          </a:p>
          <a:p>
            <a:endParaRPr lang="sv-SE" dirty="0">
              <a:sym typeface="Wingdings" panose="05000000000000000000" pitchFamily="2" charset="2"/>
            </a:endParaRPr>
          </a:p>
          <a:p>
            <a:pPr algn="ctr"/>
            <a:r>
              <a:rPr lang="sv-SE" sz="2500" b="1" dirty="0">
                <a:sym typeface="Wingdings" panose="05000000000000000000" pitchFamily="2" charset="2"/>
              </a:rPr>
              <a:t>Tankar från 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  <a:p>
            <a:endParaRPr lang="sv-S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0889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32f3f60-6fa6-4841-817b-c68e437f4888}" enabled="1" method="Privileged" siteId="{aece5b19-8227-4c27-8218-1aea120ec06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3240</TotalTime>
  <Words>338</Words>
  <Application>Microsoft Office PowerPoint</Application>
  <PresentationFormat>Bredbild</PresentationFormat>
  <Paragraphs>90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Larsson Ståhl Michaela, Utvecklingsenheten HS</dc:creator>
  <cp:lastModifiedBy>Larsson Ståhl Michaela, Utvecklingsenheten HS</cp:lastModifiedBy>
  <cp:revision>2</cp:revision>
  <dcterms:created xsi:type="dcterms:W3CDTF">2026-08-07T05:24:22Z</dcterms:created>
  <dcterms:modified xsi:type="dcterms:W3CDTF">2026-08-17T15:18:11Z</dcterms:modified>
</cp:coreProperties>
</file>