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3" r:id="rId1"/>
  </p:sldMasterIdLst>
  <p:sldIdLst>
    <p:sldId id="256" r:id="rId2"/>
    <p:sldId id="258" r:id="rId3"/>
    <p:sldId id="268" r:id="rId4"/>
    <p:sldId id="269" r:id="rId5"/>
    <p:sldId id="257" r:id="rId6"/>
    <p:sldId id="260" r:id="rId7"/>
    <p:sldId id="261" r:id="rId8"/>
    <p:sldId id="271" r:id="rId9"/>
    <p:sldId id="270" r:id="rId10"/>
    <p:sldId id="262" r:id="rId11"/>
    <p:sldId id="266" r:id="rId12"/>
    <p:sldId id="267" r:id="rId13"/>
    <p:sldId id="264" r:id="rId14"/>
    <p:sldId id="265" r:id="rId15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BD9C5E-2093-48EE-A0F9-5F7396DF50D4}" v="2" dt="2026-04-09T15:45:40.2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112" y="26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kob Watz" userId="14f57b24-cf0d-407b-9364-adb1f7ab3f2e" providerId="ADAL" clId="{33A1DAB9-6FBB-499A-98B9-F2C784B4B5A8}"/>
    <pc:docChg chg="undo custSel delSld modSld sldOrd">
      <pc:chgData name="Jakob Watz" userId="14f57b24-cf0d-407b-9364-adb1f7ab3f2e" providerId="ADAL" clId="{33A1DAB9-6FBB-499A-98B9-F2C784B4B5A8}" dt="2026-04-16T09:59:56.102" v="448" actId="20577"/>
      <pc:docMkLst>
        <pc:docMk/>
      </pc:docMkLst>
      <pc:sldChg chg="modSp mod ord">
        <pc:chgData name="Jakob Watz" userId="14f57b24-cf0d-407b-9364-adb1f7ab3f2e" providerId="ADAL" clId="{33A1DAB9-6FBB-499A-98B9-F2C784B4B5A8}" dt="2026-04-16T09:59:56.102" v="448" actId="20577"/>
        <pc:sldMkLst>
          <pc:docMk/>
          <pc:sldMk cId="0" sldId="257"/>
        </pc:sldMkLst>
        <pc:spChg chg="mod">
          <ac:chgData name="Jakob Watz" userId="14f57b24-cf0d-407b-9364-adb1f7ab3f2e" providerId="ADAL" clId="{33A1DAB9-6FBB-499A-98B9-F2C784B4B5A8}" dt="2026-04-16T09:59:56.102" v="448" actId="20577"/>
          <ac:spMkLst>
            <pc:docMk/>
            <pc:sldMk cId="0" sldId="257"/>
            <ac:spMk id="2" creationId="{00000000-0000-0000-0000-000000000000}"/>
          </ac:spMkLst>
        </pc:spChg>
      </pc:sldChg>
      <pc:sldChg chg="modSp mod">
        <pc:chgData name="Jakob Watz" userId="14f57b24-cf0d-407b-9364-adb1f7ab3f2e" providerId="ADAL" clId="{33A1DAB9-6FBB-499A-98B9-F2C784B4B5A8}" dt="2026-04-09T15:43:16.224" v="223" actId="20577"/>
        <pc:sldMkLst>
          <pc:docMk/>
          <pc:sldMk cId="0" sldId="261"/>
        </pc:sldMkLst>
        <pc:spChg chg="mod">
          <ac:chgData name="Jakob Watz" userId="14f57b24-cf0d-407b-9364-adb1f7ab3f2e" providerId="ADAL" clId="{33A1DAB9-6FBB-499A-98B9-F2C784B4B5A8}" dt="2026-04-09T15:43:16.224" v="223" actId="20577"/>
          <ac:spMkLst>
            <pc:docMk/>
            <pc:sldMk cId="0" sldId="261"/>
            <ac:spMk id="3" creationId="{00000000-0000-0000-0000-000000000000}"/>
          </ac:spMkLst>
        </pc:spChg>
      </pc:sldChg>
      <pc:sldChg chg="addSp modSp mod">
        <pc:chgData name="Jakob Watz" userId="14f57b24-cf0d-407b-9364-adb1f7ab3f2e" providerId="ADAL" clId="{33A1DAB9-6FBB-499A-98B9-F2C784B4B5A8}" dt="2026-04-09T15:47:31.506" v="371" actId="20577"/>
        <pc:sldMkLst>
          <pc:docMk/>
          <pc:sldMk cId="0" sldId="264"/>
        </pc:sldMkLst>
        <pc:spChg chg="add mod">
          <ac:chgData name="Jakob Watz" userId="14f57b24-cf0d-407b-9364-adb1f7ab3f2e" providerId="ADAL" clId="{33A1DAB9-6FBB-499A-98B9-F2C784B4B5A8}" dt="2026-04-09T15:47:31.506" v="371" actId="20577"/>
          <ac:spMkLst>
            <pc:docMk/>
            <pc:sldMk cId="0" sldId="264"/>
            <ac:spMk id="4" creationId="{4CD1EE50-7E6F-CD03-EC8D-785DB1518885}"/>
          </ac:spMkLst>
        </pc:spChg>
      </pc:sldChg>
      <pc:sldChg chg="modSp mod">
        <pc:chgData name="Jakob Watz" userId="14f57b24-cf0d-407b-9364-adb1f7ab3f2e" providerId="ADAL" clId="{33A1DAB9-6FBB-499A-98B9-F2C784B4B5A8}" dt="2026-04-09T12:29:27.910" v="22" actId="20577"/>
        <pc:sldMkLst>
          <pc:docMk/>
          <pc:sldMk cId="47333893" sldId="268"/>
        </pc:sldMkLst>
        <pc:spChg chg="mod">
          <ac:chgData name="Jakob Watz" userId="14f57b24-cf0d-407b-9364-adb1f7ab3f2e" providerId="ADAL" clId="{33A1DAB9-6FBB-499A-98B9-F2C784B4B5A8}" dt="2026-04-09T12:29:27.910" v="22" actId="20577"/>
          <ac:spMkLst>
            <pc:docMk/>
            <pc:sldMk cId="47333893" sldId="268"/>
            <ac:spMk id="3" creationId="{EAED5363-3BB6-EFC7-8D66-B7E0D05941DE}"/>
          </ac:spMkLst>
        </pc:spChg>
      </pc:sldChg>
      <pc:sldChg chg="modSp mod">
        <pc:chgData name="Jakob Watz" userId="14f57b24-cf0d-407b-9364-adb1f7ab3f2e" providerId="ADAL" clId="{33A1DAB9-6FBB-499A-98B9-F2C784B4B5A8}" dt="2026-04-09T15:49:06.329" v="372" actId="20577"/>
        <pc:sldMkLst>
          <pc:docMk/>
          <pc:sldMk cId="2093674017" sldId="269"/>
        </pc:sldMkLst>
        <pc:spChg chg="mod">
          <ac:chgData name="Jakob Watz" userId="14f57b24-cf0d-407b-9364-adb1f7ab3f2e" providerId="ADAL" clId="{33A1DAB9-6FBB-499A-98B9-F2C784B4B5A8}" dt="2026-04-09T15:49:06.329" v="372" actId="20577"/>
          <ac:spMkLst>
            <pc:docMk/>
            <pc:sldMk cId="2093674017" sldId="269"/>
            <ac:spMk id="2" creationId="{57B9A610-5184-C81F-88BF-DDFDD33C5894}"/>
          </ac:spMkLst>
        </pc:spChg>
        <pc:spChg chg="mod">
          <ac:chgData name="Jakob Watz" userId="14f57b24-cf0d-407b-9364-adb1f7ab3f2e" providerId="ADAL" clId="{33A1DAB9-6FBB-499A-98B9-F2C784B4B5A8}" dt="2026-04-09T12:29:36.747" v="23"/>
          <ac:spMkLst>
            <pc:docMk/>
            <pc:sldMk cId="2093674017" sldId="269"/>
            <ac:spMk id="3" creationId="{1DEB5847-8D0A-D5E0-3F93-35042CAC912C}"/>
          </ac:spMkLst>
        </pc:spChg>
      </pc:sldChg>
      <pc:sldChg chg="modSp mod">
        <pc:chgData name="Jakob Watz" userId="14f57b24-cf0d-407b-9364-adb1f7ab3f2e" providerId="ADAL" clId="{33A1DAB9-6FBB-499A-98B9-F2C784B4B5A8}" dt="2026-04-09T16:24:00.669" v="416" actId="27636"/>
        <pc:sldMkLst>
          <pc:docMk/>
          <pc:sldMk cId="1856805853" sldId="270"/>
        </pc:sldMkLst>
        <pc:spChg chg="mod">
          <ac:chgData name="Jakob Watz" userId="14f57b24-cf0d-407b-9364-adb1f7ab3f2e" providerId="ADAL" clId="{33A1DAB9-6FBB-499A-98B9-F2C784B4B5A8}" dt="2026-04-09T16:24:00.669" v="416" actId="27636"/>
          <ac:spMkLst>
            <pc:docMk/>
            <pc:sldMk cId="1856805853" sldId="270"/>
            <ac:spMk id="3" creationId="{E410FDFB-BEE3-108A-6721-68271C3DDBB4}"/>
          </ac:spMkLst>
        </pc:spChg>
      </pc:sldChg>
      <pc:sldChg chg="modSp mod">
        <pc:chgData name="Jakob Watz" userId="14f57b24-cf0d-407b-9364-adb1f7ab3f2e" providerId="ADAL" clId="{33A1DAB9-6FBB-499A-98B9-F2C784B4B5A8}" dt="2026-04-09T16:17:19.960" v="374" actId="27636"/>
        <pc:sldMkLst>
          <pc:docMk/>
          <pc:sldMk cId="1356162954" sldId="271"/>
        </pc:sldMkLst>
        <pc:spChg chg="mod">
          <ac:chgData name="Jakob Watz" userId="14f57b24-cf0d-407b-9364-adb1f7ab3f2e" providerId="ADAL" clId="{33A1DAB9-6FBB-499A-98B9-F2C784B4B5A8}" dt="2026-04-09T16:17:19.960" v="374" actId="27636"/>
          <ac:spMkLst>
            <pc:docMk/>
            <pc:sldMk cId="1356162954" sldId="271"/>
            <ac:spMk id="3" creationId="{07EC8332-1E53-B89E-5300-40A74E10ED8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2FE3C33-97B2-F08E-BD0A-645A92629B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51E3056-C737-C5F3-9F0C-AD2C3BCD24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F07EBE5-9F0D-206F-1564-0FE795973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8A135CD-A4D8-02B7-6EF9-99299C4AF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96A35EE-3B49-A5F5-3A75-A3D2427DD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125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7E8DCA-8F1E-ADC4-E48E-0E1B79F01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4BBB37F-96DE-2AC6-3556-E540F3C81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5E4B7E7-E70F-1EF3-BAF9-66ADE45C2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CB19353-B149-A2F5-6849-F6573F227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781780F-7B6D-4573-B8E7-5E6E236F7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967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8EBDB999-379D-FD9F-D554-3E197FAB5B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E33B303-2318-5963-FA3C-244516486D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B35D67E-4263-F596-2037-F8DC58189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7A7556C-724F-5C5C-05EB-F796C4FA2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7CBA84-6480-E132-62B9-6050E892F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732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4644A91-1B59-6984-D5BC-259F9A696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50503C1-C0CB-F12E-07DB-52AF374E4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1F1D6B7-78A9-C46D-0F35-3864571E2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CDD4B19-3D51-E1A2-5F65-7F1DCB916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EAC0158-31FE-1CED-D2EF-FA073D244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279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954297-6C38-C668-0206-CE2338EBB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1212104-AA42-08F5-064A-299A095F0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529E514-96D8-90B6-4A08-FBE85EE14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759792F-E2DC-7B7F-1263-790D17951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8AE39B3-245E-BC5E-0A8C-709BDB399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780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90048A-F4BC-65BD-2965-54C33EA16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553DE91-F7E1-F277-6741-E778348545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66FC9E2-314D-C8E4-7850-D1F54C8B3B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6E594FB-86B9-4106-DADE-DBE2B77C2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671CF72-5EA5-0F5B-02C5-41DCD037E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094912E-9404-6F15-5F58-681BF5B4B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606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51BC8F-5ADA-3080-ABCB-FB5E82277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E27B57F-7C11-2E7B-848B-15C7C0C0D4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8DCB557-727D-F44D-7BE6-8856AFBA1F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D73E80F-C7DE-EC6F-F121-EA05900414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7B12601-C83D-7716-79F3-FA73354C0F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7ACD1EC-62B2-782D-5E10-699C36931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04E90874-5BD5-78C5-11CA-5A2ABCCAA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2A0E68D-CD03-82A6-C36E-2DFB6F910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59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300E04-2722-FC2F-F023-71BA52972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A10949F-5436-EC70-7986-27DBE4FAD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05433B5-7030-CD27-A211-74FC7F55C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5E3F433-70C0-8E06-EDC3-C45F8F212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00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D8492B9E-2EA4-4ED7-A9BF-34A258F5F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9896532-6976-C03F-1BE5-229430A73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FA78AF1-220A-8637-A589-EDAE02C35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82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21003A8-1474-8A51-F633-52FBAAFE4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F4848A-6AFC-3620-E5AA-D05F5064FC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11676BF-B0A5-0ED9-C33A-6A672146FB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1864D78-0EDC-AE2A-485B-CC15BDD32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ADD2B10-AB15-84C7-1155-453E7BB89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C96E85C-3289-9D8B-23B5-4B28B2978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996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1BAE5C-947D-9CD3-4BF1-D72DF00E3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DF1FF6A-CB67-E94D-F9E5-B0A773BF2C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D19DDDE-299C-4901-C074-15EC48AA3C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C47E889-3DF2-A5CF-6F32-6EE9D249E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CF403EF-909F-2B25-FA5B-357A1405D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DA4FB86-B5F7-AFBD-368D-F5A84D5D4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176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AAF31E18-F8F4-6BD1-B368-990DF5522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F9BD8E5-39EF-243B-0863-D1AD7A2F3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3C45F3B-36B7-0BB6-0CCD-85B80CC02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9DE9F40-87F3-CCE9-1DDA-2B38ED44BF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43411FA-721C-56E8-C3C6-E72162088A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189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ikbild.jpg"/>
          <p:cNvPicPr>
            <a:picLocks noChangeAspect="1"/>
          </p:cNvPicPr>
          <p:nvPr/>
        </p:nvPicPr>
        <p:blipFill>
          <a:blip r:embed="rId2">
            <a:alphaModFix amt="50000"/>
          </a:blip>
          <a:srcRect l="5653" r="9035"/>
          <a:stretch>
            <a:fillRect/>
          </a:stretch>
        </p:blipFill>
        <p:spPr>
          <a:xfrm>
            <a:off x="20" y="10"/>
            <a:ext cx="9141692" cy="685799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3000" y="1122363"/>
            <a:ext cx="6858000" cy="30632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57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5600" b="1">
                <a:solidFill>
                  <a:srgbClr val="FFCC00"/>
                </a:solidFill>
                <a:latin typeface="Arial Black"/>
              </a:defRPr>
            </a:pPr>
            <a:r>
              <a:rPr lang="en-US" sz="57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Föräldramöte</a:t>
            </a:r>
            <a:r>
              <a:rPr lang="en-US" sz="57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F2017</a:t>
            </a:r>
          </a:p>
        </p:txBody>
      </p:sp>
      <p:sp>
        <p:nvSpPr>
          <p:cNvPr id="22" name="sketchy line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80654" y="4368623"/>
            <a:ext cx="3182692" cy="18288"/>
          </a:xfrm>
          <a:custGeom>
            <a:avLst/>
            <a:gdLst>
              <a:gd name="csX0" fmla="*/ 0 w 3182692"/>
              <a:gd name="csY0" fmla="*/ 0 h 18288"/>
              <a:gd name="csX1" fmla="*/ 636538 w 3182692"/>
              <a:gd name="csY1" fmla="*/ 0 h 18288"/>
              <a:gd name="csX2" fmla="*/ 1273077 w 3182692"/>
              <a:gd name="csY2" fmla="*/ 0 h 18288"/>
              <a:gd name="csX3" fmla="*/ 1909615 w 3182692"/>
              <a:gd name="csY3" fmla="*/ 0 h 18288"/>
              <a:gd name="csX4" fmla="*/ 2482500 w 3182692"/>
              <a:gd name="csY4" fmla="*/ 0 h 18288"/>
              <a:gd name="csX5" fmla="*/ 3182692 w 3182692"/>
              <a:gd name="csY5" fmla="*/ 0 h 18288"/>
              <a:gd name="csX6" fmla="*/ 3182692 w 3182692"/>
              <a:gd name="csY6" fmla="*/ 18288 h 18288"/>
              <a:gd name="csX7" fmla="*/ 2609807 w 3182692"/>
              <a:gd name="csY7" fmla="*/ 18288 h 18288"/>
              <a:gd name="csX8" fmla="*/ 2068750 w 3182692"/>
              <a:gd name="csY8" fmla="*/ 18288 h 18288"/>
              <a:gd name="csX9" fmla="*/ 1432211 w 3182692"/>
              <a:gd name="csY9" fmla="*/ 18288 h 18288"/>
              <a:gd name="csX10" fmla="*/ 859327 w 3182692"/>
              <a:gd name="csY10" fmla="*/ 18288 h 18288"/>
              <a:gd name="csX11" fmla="*/ 0 w 3182692"/>
              <a:gd name="csY11" fmla="*/ 18288 h 18288"/>
              <a:gd name="csX12" fmla="*/ 0 w 3182692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182692" h="18288" fill="none" extrusionOk="0">
                <a:moveTo>
                  <a:pt x="0" y="0"/>
                </a:moveTo>
                <a:cubicBezTo>
                  <a:pt x="253588" y="25878"/>
                  <a:pt x="409323" y="-5359"/>
                  <a:pt x="636538" y="0"/>
                </a:cubicBezTo>
                <a:cubicBezTo>
                  <a:pt x="863753" y="5359"/>
                  <a:pt x="1007727" y="-28"/>
                  <a:pt x="1273077" y="0"/>
                </a:cubicBezTo>
                <a:cubicBezTo>
                  <a:pt x="1538427" y="28"/>
                  <a:pt x="1698640" y="-12775"/>
                  <a:pt x="1909615" y="0"/>
                </a:cubicBezTo>
                <a:cubicBezTo>
                  <a:pt x="2120590" y="12775"/>
                  <a:pt x="2210293" y="-21823"/>
                  <a:pt x="2482500" y="0"/>
                </a:cubicBezTo>
                <a:cubicBezTo>
                  <a:pt x="2754708" y="21823"/>
                  <a:pt x="3004133" y="-28750"/>
                  <a:pt x="3182692" y="0"/>
                </a:cubicBezTo>
                <a:cubicBezTo>
                  <a:pt x="3183134" y="4516"/>
                  <a:pt x="3181865" y="12266"/>
                  <a:pt x="3182692" y="18288"/>
                </a:cubicBezTo>
                <a:cubicBezTo>
                  <a:pt x="2947402" y="22440"/>
                  <a:pt x="2876226" y="27191"/>
                  <a:pt x="2609807" y="18288"/>
                </a:cubicBezTo>
                <a:cubicBezTo>
                  <a:pt x="2343389" y="9385"/>
                  <a:pt x="2326689" y="25579"/>
                  <a:pt x="2068750" y="18288"/>
                </a:cubicBezTo>
                <a:cubicBezTo>
                  <a:pt x="1810811" y="10997"/>
                  <a:pt x="1713836" y="48219"/>
                  <a:pt x="1432211" y="18288"/>
                </a:cubicBezTo>
                <a:cubicBezTo>
                  <a:pt x="1150586" y="-11643"/>
                  <a:pt x="982765" y="3747"/>
                  <a:pt x="859327" y="18288"/>
                </a:cubicBezTo>
                <a:cubicBezTo>
                  <a:pt x="735889" y="32829"/>
                  <a:pt x="254183" y="35231"/>
                  <a:pt x="0" y="18288"/>
                </a:cubicBezTo>
                <a:cubicBezTo>
                  <a:pt x="-306" y="11477"/>
                  <a:pt x="485" y="4355"/>
                  <a:pt x="0" y="0"/>
                </a:cubicBezTo>
                <a:close/>
              </a:path>
              <a:path w="3182692" h="18288" stroke="0" extrusionOk="0">
                <a:moveTo>
                  <a:pt x="0" y="0"/>
                </a:moveTo>
                <a:cubicBezTo>
                  <a:pt x="243108" y="-22426"/>
                  <a:pt x="387854" y="22949"/>
                  <a:pt x="572885" y="0"/>
                </a:cubicBezTo>
                <a:cubicBezTo>
                  <a:pt x="757916" y="-22949"/>
                  <a:pt x="923707" y="6797"/>
                  <a:pt x="1113942" y="0"/>
                </a:cubicBezTo>
                <a:cubicBezTo>
                  <a:pt x="1304177" y="-6797"/>
                  <a:pt x="1495991" y="20627"/>
                  <a:pt x="1686827" y="0"/>
                </a:cubicBezTo>
                <a:cubicBezTo>
                  <a:pt x="1877663" y="-20627"/>
                  <a:pt x="2170182" y="-20672"/>
                  <a:pt x="2323365" y="0"/>
                </a:cubicBezTo>
                <a:cubicBezTo>
                  <a:pt x="2476548" y="20672"/>
                  <a:pt x="2919164" y="6097"/>
                  <a:pt x="3182692" y="0"/>
                </a:cubicBezTo>
                <a:cubicBezTo>
                  <a:pt x="3183269" y="4624"/>
                  <a:pt x="3183511" y="11191"/>
                  <a:pt x="3182692" y="18288"/>
                </a:cubicBezTo>
                <a:cubicBezTo>
                  <a:pt x="3026065" y="-10849"/>
                  <a:pt x="2775006" y="23067"/>
                  <a:pt x="2546154" y="18288"/>
                </a:cubicBezTo>
                <a:cubicBezTo>
                  <a:pt x="2317302" y="13509"/>
                  <a:pt x="2168173" y="-8513"/>
                  <a:pt x="1845961" y="18288"/>
                </a:cubicBezTo>
                <a:cubicBezTo>
                  <a:pt x="1523749" y="45089"/>
                  <a:pt x="1450078" y="-844"/>
                  <a:pt x="1304904" y="18288"/>
                </a:cubicBezTo>
                <a:cubicBezTo>
                  <a:pt x="1159730" y="37420"/>
                  <a:pt x="942635" y="-10021"/>
                  <a:pt x="604711" y="18288"/>
                </a:cubicBezTo>
                <a:cubicBezTo>
                  <a:pt x="266787" y="46597"/>
                  <a:pt x="141927" y="-8395"/>
                  <a:pt x="0" y="18288"/>
                </a:cubicBezTo>
                <a:cubicBezTo>
                  <a:pt x="-171" y="12755"/>
                  <a:pt x="-690" y="7930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chemeClr val="bg1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1A9F7B4E-B03D-4F64-BE33-00D074458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ikbild.jpg"/>
          <p:cNvPicPr>
            <a:picLocks noChangeAspect="1"/>
          </p:cNvPicPr>
          <p:nvPr/>
        </p:nvPicPr>
        <p:blipFill>
          <a:blip r:embed="rId2">
            <a:alphaModFix amt="40000"/>
          </a:blip>
          <a:srcRect l="5642" r="9025"/>
          <a:stretch>
            <a:fillRect/>
          </a:stretch>
        </p:blipFill>
        <p:spPr>
          <a:xfrm>
            <a:off x="20" y="10"/>
            <a:ext cx="9143979" cy="6857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>
              <a:defRPr sz="4200" b="1">
                <a:solidFill>
                  <a:srgbClr val="FFCC00"/>
                </a:solidFill>
                <a:latin typeface="Arial Black"/>
              </a:defRPr>
            </a:pPr>
            <a:r>
              <a:rPr lang="sv-SE" sz="4700">
                <a:solidFill>
                  <a:schemeClr val="bg1"/>
                </a:solidFill>
              </a:rPr>
              <a:t>Cuper</a:t>
            </a:r>
          </a:p>
        </p:txBody>
      </p:sp>
      <p:sp>
        <p:nvSpPr>
          <p:cNvPr id="7" name="sketchy line">
            <a:extLst>
              <a:ext uri="{FF2B5EF4-FFF2-40B4-BE49-F238E27FC236}">
                <a16:creationId xmlns:a16="http://schemas.microsoft.com/office/drawing/2014/main" id="{7E2BE7F7-CA89-4002-ACCE-A478AEA24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799" y="1681544"/>
            <a:ext cx="7269480" cy="18288"/>
          </a:xfrm>
          <a:custGeom>
            <a:avLst/>
            <a:gdLst>
              <a:gd name="csX0" fmla="*/ 0 w 7269480"/>
              <a:gd name="csY0" fmla="*/ 0 h 18288"/>
              <a:gd name="csX1" fmla="*/ 733557 w 7269480"/>
              <a:gd name="csY1" fmla="*/ 0 h 18288"/>
              <a:gd name="csX2" fmla="*/ 1249029 w 7269480"/>
              <a:gd name="csY2" fmla="*/ 0 h 18288"/>
              <a:gd name="csX3" fmla="*/ 1764501 w 7269480"/>
              <a:gd name="csY3" fmla="*/ 0 h 18288"/>
              <a:gd name="csX4" fmla="*/ 2207278 w 7269480"/>
              <a:gd name="csY4" fmla="*/ 0 h 18288"/>
              <a:gd name="csX5" fmla="*/ 3013530 w 7269480"/>
              <a:gd name="csY5" fmla="*/ 0 h 18288"/>
              <a:gd name="csX6" fmla="*/ 3819781 w 7269480"/>
              <a:gd name="csY6" fmla="*/ 0 h 18288"/>
              <a:gd name="csX7" fmla="*/ 4626033 w 7269480"/>
              <a:gd name="csY7" fmla="*/ 0 h 18288"/>
              <a:gd name="csX8" fmla="*/ 5068810 w 7269480"/>
              <a:gd name="csY8" fmla="*/ 0 h 18288"/>
              <a:gd name="csX9" fmla="*/ 5656977 w 7269480"/>
              <a:gd name="csY9" fmla="*/ 0 h 18288"/>
              <a:gd name="csX10" fmla="*/ 6099755 w 7269480"/>
              <a:gd name="csY10" fmla="*/ 0 h 18288"/>
              <a:gd name="csX11" fmla="*/ 7269480 w 7269480"/>
              <a:gd name="csY11" fmla="*/ 0 h 18288"/>
              <a:gd name="csX12" fmla="*/ 7269480 w 7269480"/>
              <a:gd name="csY12" fmla="*/ 18288 h 18288"/>
              <a:gd name="csX13" fmla="*/ 6463229 w 7269480"/>
              <a:gd name="csY13" fmla="*/ 18288 h 18288"/>
              <a:gd name="csX14" fmla="*/ 6020451 w 7269480"/>
              <a:gd name="csY14" fmla="*/ 18288 h 18288"/>
              <a:gd name="csX15" fmla="*/ 5504979 w 7269480"/>
              <a:gd name="csY15" fmla="*/ 18288 h 18288"/>
              <a:gd name="csX16" fmla="*/ 4989507 w 7269480"/>
              <a:gd name="csY16" fmla="*/ 18288 h 18288"/>
              <a:gd name="csX17" fmla="*/ 4474035 w 7269480"/>
              <a:gd name="csY17" fmla="*/ 18288 h 18288"/>
              <a:gd name="csX18" fmla="*/ 3958562 w 7269480"/>
              <a:gd name="csY18" fmla="*/ 18288 h 18288"/>
              <a:gd name="csX19" fmla="*/ 3443090 w 7269480"/>
              <a:gd name="csY19" fmla="*/ 18288 h 18288"/>
              <a:gd name="csX20" fmla="*/ 2709533 w 7269480"/>
              <a:gd name="csY20" fmla="*/ 18288 h 18288"/>
              <a:gd name="csX21" fmla="*/ 2194061 w 7269480"/>
              <a:gd name="csY21" fmla="*/ 18288 h 18288"/>
              <a:gd name="csX22" fmla="*/ 1751284 w 7269480"/>
              <a:gd name="csY22" fmla="*/ 18288 h 18288"/>
              <a:gd name="csX23" fmla="*/ 1163117 w 7269480"/>
              <a:gd name="csY23" fmla="*/ 18288 h 18288"/>
              <a:gd name="csX24" fmla="*/ 0 w 7269480"/>
              <a:gd name="csY24" fmla="*/ 18288 h 18288"/>
              <a:gd name="csX25" fmla="*/ 0 w 7269480"/>
              <a:gd name="csY2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</a:cxnLst>
            <a:rect l="l" t="t" r="r" b="b"/>
            <a:pathLst>
              <a:path w="7269480" h="18288" fill="none" extrusionOk="0">
                <a:moveTo>
                  <a:pt x="0" y="0"/>
                </a:moveTo>
                <a:cubicBezTo>
                  <a:pt x="252138" y="-34015"/>
                  <a:pt x="430162" y="27723"/>
                  <a:pt x="733557" y="0"/>
                </a:cubicBezTo>
                <a:cubicBezTo>
                  <a:pt x="1036952" y="-27723"/>
                  <a:pt x="1017222" y="-19248"/>
                  <a:pt x="1249029" y="0"/>
                </a:cubicBezTo>
                <a:cubicBezTo>
                  <a:pt x="1480836" y="19248"/>
                  <a:pt x="1642747" y="25626"/>
                  <a:pt x="1764501" y="0"/>
                </a:cubicBezTo>
                <a:cubicBezTo>
                  <a:pt x="1886255" y="-25626"/>
                  <a:pt x="2079425" y="-7842"/>
                  <a:pt x="2207278" y="0"/>
                </a:cubicBezTo>
                <a:cubicBezTo>
                  <a:pt x="2335131" y="7842"/>
                  <a:pt x="2681832" y="37713"/>
                  <a:pt x="3013530" y="0"/>
                </a:cubicBezTo>
                <a:cubicBezTo>
                  <a:pt x="3345228" y="-37713"/>
                  <a:pt x="3481883" y="38779"/>
                  <a:pt x="3819781" y="0"/>
                </a:cubicBezTo>
                <a:cubicBezTo>
                  <a:pt x="4157679" y="-38779"/>
                  <a:pt x="4319607" y="-32632"/>
                  <a:pt x="4626033" y="0"/>
                </a:cubicBezTo>
                <a:cubicBezTo>
                  <a:pt x="4932459" y="32632"/>
                  <a:pt x="4944182" y="17568"/>
                  <a:pt x="5068810" y="0"/>
                </a:cubicBezTo>
                <a:cubicBezTo>
                  <a:pt x="5193438" y="-17568"/>
                  <a:pt x="5378174" y="-16107"/>
                  <a:pt x="5656977" y="0"/>
                </a:cubicBezTo>
                <a:cubicBezTo>
                  <a:pt x="5935780" y="16107"/>
                  <a:pt x="5910190" y="-15070"/>
                  <a:pt x="6099755" y="0"/>
                </a:cubicBezTo>
                <a:cubicBezTo>
                  <a:pt x="6289320" y="15070"/>
                  <a:pt x="6900837" y="-32203"/>
                  <a:pt x="7269480" y="0"/>
                </a:cubicBezTo>
                <a:cubicBezTo>
                  <a:pt x="7268614" y="7958"/>
                  <a:pt x="7270034" y="12943"/>
                  <a:pt x="7269480" y="18288"/>
                </a:cubicBezTo>
                <a:cubicBezTo>
                  <a:pt x="7078692" y="32307"/>
                  <a:pt x="6750249" y="10617"/>
                  <a:pt x="6463229" y="18288"/>
                </a:cubicBezTo>
                <a:cubicBezTo>
                  <a:pt x="6176209" y="25959"/>
                  <a:pt x="6203666" y="39135"/>
                  <a:pt x="6020451" y="18288"/>
                </a:cubicBezTo>
                <a:cubicBezTo>
                  <a:pt x="5837236" y="-2559"/>
                  <a:pt x="5688034" y="-3388"/>
                  <a:pt x="5504979" y="18288"/>
                </a:cubicBezTo>
                <a:cubicBezTo>
                  <a:pt x="5321924" y="39964"/>
                  <a:pt x="5191313" y="7061"/>
                  <a:pt x="4989507" y="18288"/>
                </a:cubicBezTo>
                <a:cubicBezTo>
                  <a:pt x="4787701" y="29515"/>
                  <a:pt x="4612238" y="34989"/>
                  <a:pt x="4474035" y="18288"/>
                </a:cubicBezTo>
                <a:cubicBezTo>
                  <a:pt x="4335832" y="1587"/>
                  <a:pt x="4094545" y="27267"/>
                  <a:pt x="3958562" y="18288"/>
                </a:cubicBezTo>
                <a:cubicBezTo>
                  <a:pt x="3822579" y="9309"/>
                  <a:pt x="3646287" y="-1530"/>
                  <a:pt x="3443090" y="18288"/>
                </a:cubicBezTo>
                <a:cubicBezTo>
                  <a:pt x="3239893" y="38106"/>
                  <a:pt x="3075699" y="9041"/>
                  <a:pt x="2709533" y="18288"/>
                </a:cubicBezTo>
                <a:cubicBezTo>
                  <a:pt x="2343367" y="27535"/>
                  <a:pt x="2428918" y="31018"/>
                  <a:pt x="2194061" y="18288"/>
                </a:cubicBezTo>
                <a:cubicBezTo>
                  <a:pt x="1959204" y="5558"/>
                  <a:pt x="1872298" y="17875"/>
                  <a:pt x="1751284" y="18288"/>
                </a:cubicBezTo>
                <a:cubicBezTo>
                  <a:pt x="1630270" y="18701"/>
                  <a:pt x="1443391" y="30083"/>
                  <a:pt x="1163117" y="18288"/>
                </a:cubicBezTo>
                <a:cubicBezTo>
                  <a:pt x="882843" y="6493"/>
                  <a:pt x="581151" y="4375"/>
                  <a:pt x="0" y="18288"/>
                </a:cubicBezTo>
                <a:cubicBezTo>
                  <a:pt x="493" y="10773"/>
                  <a:pt x="610" y="7338"/>
                  <a:pt x="0" y="0"/>
                </a:cubicBezTo>
                <a:close/>
              </a:path>
              <a:path w="7269480" h="18288" stroke="0" extrusionOk="0">
                <a:moveTo>
                  <a:pt x="0" y="0"/>
                </a:moveTo>
                <a:cubicBezTo>
                  <a:pt x="108514" y="-13627"/>
                  <a:pt x="358377" y="-21600"/>
                  <a:pt x="515472" y="0"/>
                </a:cubicBezTo>
                <a:cubicBezTo>
                  <a:pt x="672567" y="21600"/>
                  <a:pt x="740741" y="1149"/>
                  <a:pt x="958250" y="0"/>
                </a:cubicBezTo>
                <a:cubicBezTo>
                  <a:pt x="1175759" y="-1149"/>
                  <a:pt x="1323521" y="-14908"/>
                  <a:pt x="1473722" y="0"/>
                </a:cubicBezTo>
                <a:cubicBezTo>
                  <a:pt x="1623923" y="14908"/>
                  <a:pt x="1999682" y="13812"/>
                  <a:pt x="2134584" y="0"/>
                </a:cubicBezTo>
                <a:cubicBezTo>
                  <a:pt x="2269486" y="-13812"/>
                  <a:pt x="2558748" y="7617"/>
                  <a:pt x="2868140" y="0"/>
                </a:cubicBezTo>
                <a:cubicBezTo>
                  <a:pt x="3177532" y="-7617"/>
                  <a:pt x="3467796" y="3656"/>
                  <a:pt x="3674392" y="0"/>
                </a:cubicBezTo>
                <a:cubicBezTo>
                  <a:pt x="3880988" y="-3656"/>
                  <a:pt x="4101054" y="-15702"/>
                  <a:pt x="4480643" y="0"/>
                </a:cubicBezTo>
                <a:cubicBezTo>
                  <a:pt x="4860232" y="15702"/>
                  <a:pt x="4906779" y="-6670"/>
                  <a:pt x="5068810" y="0"/>
                </a:cubicBezTo>
                <a:cubicBezTo>
                  <a:pt x="5230841" y="6670"/>
                  <a:pt x="5495019" y="-21055"/>
                  <a:pt x="5802367" y="0"/>
                </a:cubicBezTo>
                <a:cubicBezTo>
                  <a:pt x="6109715" y="21055"/>
                  <a:pt x="6248383" y="9802"/>
                  <a:pt x="6463229" y="0"/>
                </a:cubicBezTo>
                <a:cubicBezTo>
                  <a:pt x="6678075" y="-9802"/>
                  <a:pt x="7063233" y="9440"/>
                  <a:pt x="7269480" y="0"/>
                </a:cubicBezTo>
                <a:cubicBezTo>
                  <a:pt x="7268794" y="7700"/>
                  <a:pt x="7268830" y="13442"/>
                  <a:pt x="7269480" y="18288"/>
                </a:cubicBezTo>
                <a:cubicBezTo>
                  <a:pt x="6950939" y="47121"/>
                  <a:pt x="6756956" y="13096"/>
                  <a:pt x="6608618" y="18288"/>
                </a:cubicBezTo>
                <a:cubicBezTo>
                  <a:pt x="6460280" y="23480"/>
                  <a:pt x="6230655" y="-1538"/>
                  <a:pt x="6020451" y="18288"/>
                </a:cubicBezTo>
                <a:cubicBezTo>
                  <a:pt x="5810247" y="38114"/>
                  <a:pt x="5619850" y="-10448"/>
                  <a:pt x="5432284" y="18288"/>
                </a:cubicBezTo>
                <a:cubicBezTo>
                  <a:pt x="5244718" y="47024"/>
                  <a:pt x="4984575" y="27926"/>
                  <a:pt x="4626033" y="18288"/>
                </a:cubicBezTo>
                <a:cubicBezTo>
                  <a:pt x="4267491" y="8650"/>
                  <a:pt x="4240108" y="40106"/>
                  <a:pt x="4110561" y="18288"/>
                </a:cubicBezTo>
                <a:cubicBezTo>
                  <a:pt x="3981014" y="-3530"/>
                  <a:pt x="3580293" y="41911"/>
                  <a:pt x="3377004" y="18288"/>
                </a:cubicBezTo>
                <a:cubicBezTo>
                  <a:pt x="3173715" y="-5335"/>
                  <a:pt x="3043404" y="10731"/>
                  <a:pt x="2934226" y="18288"/>
                </a:cubicBezTo>
                <a:cubicBezTo>
                  <a:pt x="2825048" y="25845"/>
                  <a:pt x="2427024" y="14732"/>
                  <a:pt x="2273365" y="18288"/>
                </a:cubicBezTo>
                <a:cubicBezTo>
                  <a:pt x="2119706" y="21844"/>
                  <a:pt x="1948744" y="43432"/>
                  <a:pt x="1757892" y="18288"/>
                </a:cubicBezTo>
                <a:cubicBezTo>
                  <a:pt x="1567040" y="-6856"/>
                  <a:pt x="1185958" y="10333"/>
                  <a:pt x="951641" y="18288"/>
                </a:cubicBezTo>
                <a:cubicBezTo>
                  <a:pt x="717324" y="26243"/>
                  <a:pt x="448990" y="-7235"/>
                  <a:pt x="0" y="18288"/>
                </a:cubicBezTo>
                <a:cubicBezTo>
                  <a:pt x="-4" y="9861"/>
                  <a:pt x="135" y="6082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chemeClr val="bg1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04446"/>
            <a:ext cx="7886700" cy="4176897"/>
          </a:xfrm>
        </p:spPr>
        <p:txBody>
          <a:bodyPr>
            <a:normAutofit/>
          </a:bodyPr>
          <a:lstStyle/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>
                <a:solidFill>
                  <a:schemeClr val="bg1"/>
                </a:solidFill>
              </a:rPr>
              <a:t>• Örebrocupen 13–16 juni (2 lag bokade)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>
                <a:solidFill>
                  <a:schemeClr val="bg1"/>
                </a:solidFill>
              </a:rPr>
              <a:t>• </a:t>
            </a:r>
            <a:r>
              <a:rPr lang="sv-SE" sz="1900" dirty="0" err="1">
                <a:solidFill>
                  <a:schemeClr val="bg1"/>
                </a:solidFill>
              </a:rPr>
              <a:t>Wani</a:t>
            </a:r>
            <a:r>
              <a:rPr lang="sv-SE" sz="1900" dirty="0">
                <a:solidFill>
                  <a:schemeClr val="bg1"/>
                </a:solidFill>
              </a:rPr>
              <a:t> energi 2:a maj</a:t>
            </a:r>
          </a:p>
          <a:p>
            <a:pPr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 err="1">
                <a:solidFill>
                  <a:schemeClr val="bg1"/>
                </a:solidFill>
              </a:rPr>
              <a:t>Lithellscupen</a:t>
            </a:r>
            <a:r>
              <a:rPr lang="sv-SE" sz="1900" dirty="0">
                <a:solidFill>
                  <a:schemeClr val="bg1"/>
                </a:solidFill>
              </a:rPr>
              <a:t> 16:e maj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endParaRPr lang="sv-SE" sz="1900" dirty="0">
              <a:solidFill>
                <a:schemeClr val="bg1"/>
              </a:solidFill>
            </a:endParaRP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endParaRPr lang="sv-SE" sz="1900" dirty="0">
              <a:solidFill>
                <a:schemeClr val="bg1"/>
              </a:solidFill>
            </a:endParaRP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>
                <a:solidFill>
                  <a:schemeClr val="bg1"/>
                </a:solidFill>
              </a:rPr>
              <a:t>Tillkommande: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>
                <a:solidFill>
                  <a:schemeClr val="bg1"/>
                </a:solidFill>
              </a:rPr>
              <a:t>•  </a:t>
            </a:r>
            <a:r>
              <a:rPr lang="sv-SE" sz="1900" dirty="0" err="1">
                <a:solidFill>
                  <a:schemeClr val="bg1"/>
                </a:solidFill>
              </a:rPr>
              <a:t>Hovetcup</a:t>
            </a:r>
            <a:r>
              <a:rPr lang="sv-SE" sz="1900" dirty="0">
                <a:solidFill>
                  <a:schemeClr val="bg1"/>
                </a:solidFill>
              </a:rPr>
              <a:t> 8 – 9:e augusti</a:t>
            </a:r>
          </a:p>
          <a:p>
            <a:pPr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 err="1">
                <a:solidFill>
                  <a:schemeClr val="bg1"/>
                </a:solidFill>
              </a:rPr>
              <a:t>Selectcup</a:t>
            </a:r>
            <a:r>
              <a:rPr lang="sv-SE" sz="1900" dirty="0">
                <a:solidFill>
                  <a:schemeClr val="bg1"/>
                </a:solidFill>
              </a:rPr>
              <a:t> 16-18:</a:t>
            </a:r>
            <a:r>
              <a:rPr lang="sv-SE" sz="1900">
                <a:solidFill>
                  <a:schemeClr val="bg1"/>
                </a:solidFill>
              </a:rPr>
              <a:t>e oktober</a:t>
            </a:r>
            <a:endParaRPr lang="sv-SE" sz="1900" dirty="0">
              <a:solidFill>
                <a:schemeClr val="bg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D64125-6220-5D7F-3847-DD925F2670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9DD1127F-546B-7768-8CFF-23235FA225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ikbild.jpg">
            <a:extLst>
              <a:ext uri="{FF2B5EF4-FFF2-40B4-BE49-F238E27FC236}">
                <a16:creationId xmlns:a16="http://schemas.microsoft.com/office/drawing/2014/main" id="{114FAF58-CEDD-63F9-79D4-CD7DD483C75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rcRect l="5642" r="9025"/>
          <a:stretch>
            <a:fillRect/>
          </a:stretch>
        </p:blipFill>
        <p:spPr>
          <a:xfrm>
            <a:off x="20" y="10"/>
            <a:ext cx="9143979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9F1C6F6-A5B8-E3CD-D79E-09B749B94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>
              <a:defRPr sz="4200" b="1">
                <a:solidFill>
                  <a:srgbClr val="FFCC00"/>
                </a:solidFill>
                <a:latin typeface="Arial Black"/>
              </a:defRPr>
            </a:pPr>
            <a:r>
              <a:rPr lang="sv-SE" sz="4700" dirty="0">
                <a:solidFill>
                  <a:schemeClr val="bg1"/>
                </a:solidFill>
              </a:rPr>
              <a:t>Laget.se</a:t>
            </a:r>
          </a:p>
        </p:txBody>
      </p:sp>
      <p:sp>
        <p:nvSpPr>
          <p:cNvPr id="7" name="sketchy line">
            <a:extLst>
              <a:ext uri="{FF2B5EF4-FFF2-40B4-BE49-F238E27FC236}">
                <a16:creationId xmlns:a16="http://schemas.microsoft.com/office/drawing/2014/main" id="{00079A69-749E-C856-606D-D4CDE6399A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799" y="1681544"/>
            <a:ext cx="7269480" cy="18288"/>
          </a:xfrm>
          <a:custGeom>
            <a:avLst/>
            <a:gdLst>
              <a:gd name="csX0" fmla="*/ 0 w 7269480"/>
              <a:gd name="csY0" fmla="*/ 0 h 18288"/>
              <a:gd name="csX1" fmla="*/ 733557 w 7269480"/>
              <a:gd name="csY1" fmla="*/ 0 h 18288"/>
              <a:gd name="csX2" fmla="*/ 1249029 w 7269480"/>
              <a:gd name="csY2" fmla="*/ 0 h 18288"/>
              <a:gd name="csX3" fmla="*/ 1764501 w 7269480"/>
              <a:gd name="csY3" fmla="*/ 0 h 18288"/>
              <a:gd name="csX4" fmla="*/ 2207278 w 7269480"/>
              <a:gd name="csY4" fmla="*/ 0 h 18288"/>
              <a:gd name="csX5" fmla="*/ 3013530 w 7269480"/>
              <a:gd name="csY5" fmla="*/ 0 h 18288"/>
              <a:gd name="csX6" fmla="*/ 3819781 w 7269480"/>
              <a:gd name="csY6" fmla="*/ 0 h 18288"/>
              <a:gd name="csX7" fmla="*/ 4626033 w 7269480"/>
              <a:gd name="csY7" fmla="*/ 0 h 18288"/>
              <a:gd name="csX8" fmla="*/ 5068810 w 7269480"/>
              <a:gd name="csY8" fmla="*/ 0 h 18288"/>
              <a:gd name="csX9" fmla="*/ 5656977 w 7269480"/>
              <a:gd name="csY9" fmla="*/ 0 h 18288"/>
              <a:gd name="csX10" fmla="*/ 6099755 w 7269480"/>
              <a:gd name="csY10" fmla="*/ 0 h 18288"/>
              <a:gd name="csX11" fmla="*/ 7269480 w 7269480"/>
              <a:gd name="csY11" fmla="*/ 0 h 18288"/>
              <a:gd name="csX12" fmla="*/ 7269480 w 7269480"/>
              <a:gd name="csY12" fmla="*/ 18288 h 18288"/>
              <a:gd name="csX13" fmla="*/ 6463229 w 7269480"/>
              <a:gd name="csY13" fmla="*/ 18288 h 18288"/>
              <a:gd name="csX14" fmla="*/ 6020451 w 7269480"/>
              <a:gd name="csY14" fmla="*/ 18288 h 18288"/>
              <a:gd name="csX15" fmla="*/ 5504979 w 7269480"/>
              <a:gd name="csY15" fmla="*/ 18288 h 18288"/>
              <a:gd name="csX16" fmla="*/ 4989507 w 7269480"/>
              <a:gd name="csY16" fmla="*/ 18288 h 18288"/>
              <a:gd name="csX17" fmla="*/ 4474035 w 7269480"/>
              <a:gd name="csY17" fmla="*/ 18288 h 18288"/>
              <a:gd name="csX18" fmla="*/ 3958562 w 7269480"/>
              <a:gd name="csY18" fmla="*/ 18288 h 18288"/>
              <a:gd name="csX19" fmla="*/ 3443090 w 7269480"/>
              <a:gd name="csY19" fmla="*/ 18288 h 18288"/>
              <a:gd name="csX20" fmla="*/ 2709533 w 7269480"/>
              <a:gd name="csY20" fmla="*/ 18288 h 18288"/>
              <a:gd name="csX21" fmla="*/ 2194061 w 7269480"/>
              <a:gd name="csY21" fmla="*/ 18288 h 18288"/>
              <a:gd name="csX22" fmla="*/ 1751284 w 7269480"/>
              <a:gd name="csY22" fmla="*/ 18288 h 18288"/>
              <a:gd name="csX23" fmla="*/ 1163117 w 7269480"/>
              <a:gd name="csY23" fmla="*/ 18288 h 18288"/>
              <a:gd name="csX24" fmla="*/ 0 w 7269480"/>
              <a:gd name="csY24" fmla="*/ 18288 h 18288"/>
              <a:gd name="csX25" fmla="*/ 0 w 7269480"/>
              <a:gd name="csY2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</a:cxnLst>
            <a:rect l="l" t="t" r="r" b="b"/>
            <a:pathLst>
              <a:path w="7269480" h="18288" fill="none" extrusionOk="0">
                <a:moveTo>
                  <a:pt x="0" y="0"/>
                </a:moveTo>
                <a:cubicBezTo>
                  <a:pt x="252138" y="-34015"/>
                  <a:pt x="430162" y="27723"/>
                  <a:pt x="733557" y="0"/>
                </a:cubicBezTo>
                <a:cubicBezTo>
                  <a:pt x="1036952" y="-27723"/>
                  <a:pt x="1017222" y="-19248"/>
                  <a:pt x="1249029" y="0"/>
                </a:cubicBezTo>
                <a:cubicBezTo>
                  <a:pt x="1480836" y="19248"/>
                  <a:pt x="1642747" y="25626"/>
                  <a:pt x="1764501" y="0"/>
                </a:cubicBezTo>
                <a:cubicBezTo>
                  <a:pt x="1886255" y="-25626"/>
                  <a:pt x="2079425" y="-7842"/>
                  <a:pt x="2207278" y="0"/>
                </a:cubicBezTo>
                <a:cubicBezTo>
                  <a:pt x="2335131" y="7842"/>
                  <a:pt x="2681832" y="37713"/>
                  <a:pt x="3013530" y="0"/>
                </a:cubicBezTo>
                <a:cubicBezTo>
                  <a:pt x="3345228" y="-37713"/>
                  <a:pt x="3481883" y="38779"/>
                  <a:pt x="3819781" y="0"/>
                </a:cubicBezTo>
                <a:cubicBezTo>
                  <a:pt x="4157679" y="-38779"/>
                  <a:pt x="4319607" y="-32632"/>
                  <a:pt x="4626033" y="0"/>
                </a:cubicBezTo>
                <a:cubicBezTo>
                  <a:pt x="4932459" y="32632"/>
                  <a:pt x="4944182" y="17568"/>
                  <a:pt x="5068810" y="0"/>
                </a:cubicBezTo>
                <a:cubicBezTo>
                  <a:pt x="5193438" y="-17568"/>
                  <a:pt x="5378174" y="-16107"/>
                  <a:pt x="5656977" y="0"/>
                </a:cubicBezTo>
                <a:cubicBezTo>
                  <a:pt x="5935780" y="16107"/>
                  <a:pt x="5910190" y="-15070"/>
                  <a:pt x="6099755" y="0"/>
                </a:cubicBezTo>
                <a:cubicBezTo>
                  <a:pt x="6289320" y="15070"/>
                  <a:pt x="6900837" y="-32203"/>
                  <a:pt x="7269480" y="0"/>
                </a:cubicBezTo>
                <a:cubicBezTo>
                  <a:pt x="7268614" y="7958"/>
                  <a:pt x="7270034" y="12943"/>
                  <a:pt x="7269480" y="18288"/>
                </a:cubicBezTo>
                <a:cubicBezTo>
                  <a:pt x="7078692" y="32307"/>
                  <a:pt x="6750249" y="10617"/>
                  <a:pt x="6463229" y="18288"/>
                </a:cubicBezTo>
                <a:cubicBezTo>
                  <a:pt x="6176209" y="25959"/>
                  <a:pt x="6203666" y="39135"/>
                  <a:pt x="6020451" y="18288"/>
                </a:cubicBezTo>
                <a:cubicBezTo>
                  <a:pt x="5837236" y="-2559"/>
                  <a:pt x="5688034" y="-3388"/>
                  <a:pt x="5504979" y="18288"/>
                </a:cubicBezTo>
                <a:cubicBezTo>
                  <a:pt x="5321924" y="39964"/>
                  <a:pt x="5191313" y="7061"/>
                  <a:pt x="4989507" y="18288"/>
                </a:cubicBezTo>
                <a:cubicBezTo>
                  <a:pt x="4787701" y="29515"/>
                  <a:pt x="4612238" y="34989"/>
                  <a:pt x="4474035" y="18288"/>
                </a:cubicBezTo>
                <a:cubicBezTo>
                  <a:pt x="4335832" y="1587"/>
                  <a:pt x="4094545" y="27267"/>
                  <a:pt x="3958562" y="18288"/>
                </a:cubicBezTo>
                <a:cubicBezTo>
                  <a:pt x="3822579" y="9309"/>
                  <a:pt x="3646287" y="-1530"/>
                  <a:pt x="3443090" y="18288"/>
                </a:cubicBezTo>
                <a:cubicBezTo>
                  <a:pt x="3239893" y="38106"/>
                  <a:pt x="3075699" y="9041"/>
                  <a:pt x="2709533" y="18288"/>
                </a:cubicBezTo>
                <a:cubicBezTo>
                  <a:pt x="2343367" y="27535"/>
                  <a:pt x="2428918" y="31018"/>
                  <a:pt x="2194061" y="18288"/>
                </a:cubicBezTo>
                <a:cubicBezTo>
                  <a:pt x="1959204" y="5558"/>
                  <a:pt x="1872298" y="17875"/>
                  <a:pt x="1751284" y="18288"/>
                </a:cubicBezTo>
                <a:cubicBezTo>
                  <a:pt x="1630270" y="18701"/>
                  <a:pt x="1443391" y="30083"/>
                  <a:pt x="1163117" y="18288"/>
                </a:cubicBezTo>
                <a:cubicBezTo>
                  <a:pt x="882843" y="6493"/>
                  <a:pt x="581151" y="4375"/>
                  <a:pt x="0" y="18288"/>
                </a:cubicBezTo>
                <a:cubicBezTo>
                  <a:pt x="493" y="10773"/>
                  <a:pt x="610" y="7338"/>
                  <a:pt x="0" y="0"/>
                </a:cubicBezTo>
                <a:close/>
              </a:path>
              <a:path w="7269480" h="18288" stroke="0" extrusionOk="0">
                <a:moveTo>
                  <a:pt x="0" y="0"/>
                </a:moveTo>
                <a:cubicBezTo>
                  <a:pt x="108514" y="-13627"/>
                  <a:pt x="358377" y="-21600"/>
                  <a:pt x="515472" y="0"/>
                </a:cubicBezTo>
                <a:cubicBezTo>
                  <a:pt x="672567" y="21600"/>
                  <a:pt x="740741" y="1149"/>
                  <a:pt x="958250" y="0"/>
                </a:cubicBezTo>
                <a:cubicBezTo>
                  <a:pt x="1175759" y="-1149"/>
                  <a:pt x="1323521" y="-14908"/>
                  <a:pt x="1473722" y="0"/>
                </a:cubicBezTo>
                <a:cubicBezTo>
                  <a:pt x="1623923" y="14908"/>
                  <a:pt x="1999682" y="13812"/>
                  <a:pt x="2134584" y="0"/>
                </a:cubicBezTo>
                <a:cubicBezTo>
                  <a:pt x="2269486" y="-13812"/>
                  <a:pt x="2558748" y="7617"/>
                  <a:pt x="2868140" y="0"/>
                </a:cubicBezTo>
                <a:cubicBezTo>
                  <a:pt x="3177532" y="-7617"/>
                  <a:pt x="3467796" y="3656"/>
                  <a:pt x="3674392" y="0"/>
                </a:cubicBezTo>
                <a:cubicBezTo>
                  <a:pt x="3880988" y="-3656"/>
                  <a:pt x="4101054" y="-15702"/>
                  <a:pt x="4480643" y="0"/>
                </a:cubicBezTo>
                <a:cubicBezTo>
                  <a:pt x="4860232" y="15702"/>
                  <a:pt x="4906779" y="-6670"/>
                  <a:pt x="5068810" y="0"/>
                </a:cubicBezTo>
                <a:cubicBezTo>
                  <a:pt x="5230841" y="6670"/>
                  <a:pt x="5495019" y="-21055"/>
                  <a:pt x="5802367" y="0"/>
                </a:cubicBezTo>
                <a:cubicBezTo>
                  <a:pt x="6109715" y="21055"/>
                  <a:pt x="6248383" y="9802"/>
                  <a:pt x="6463229" y="0"/>
                </a:cubicBezTo>
                <a:cubicBezTo>
                  <a:pt x="6678075" y="-9802"/>
                  <a:pt x="7063233" y="9440"/>
                  <a:pt x="7269480" y="0"/>
                </a:cubicBezTo>
                <a:cubicBezTo>
                  <a:pt x="7268794" y="7700"/>
                  <a:pt x="7268830" y="13442"/>
                  <a:pt x="7269480" y="18288"/>
                </a:cubicBezTo>
                <a:cubicBezTo>
                  <a:pt x="6950939" y="47121"/>
                  <a:pt x="6756956" y="13096"/>
                  <a:pt x="6608618" y="18288"/>
                </a:cubicBezTo>
                <a:cubicBezTo>
                  <a:pt x="6460280" y="23480"/>
                  <a:pt x="6230655" y="-1538"/>
                  <a:pt x="6020451" y="18288"/>
                </a:cubicBezTo>
                <a:cubicBezTo>
                  <a:pt x="5810247" y="38114"/>
                  <a:pt x="5619850" y="-10448"/>
                  <a:pt x="5432284" y="18288"/>
                </a:cubicBezTo>
                <a:cubicBezTo>
                  <a:pt x="5244718" y="47024"/>
                  <a:pt x="4984575" y="27926"/>
                  <a:pt x="4626033" y="18288"/>
                </a:cubicBezTo>
                <a:cubicBezTo>
                  <a:pt x="4267491" y="8650"/>
                  <a:pt x="4240108" y="40106"/>
                  <a:pt x="4110561" y="18288"/>
                </a:cubicBezTo>
                <a:cubicBezTo>
                  <a:pt x="3981014" y="-3530"/>
                  <a:pt x="3580293" y="41911"/>
                  <a:pt x="3377004" y="18288"/>
                </a:cubicBezTo>
                <a:cubicBezTo>
                  <a:pt x="3173715" y="-5335"/>
                  <a:pt x="3043404" y="10731"/>
                  <a:pt x="2934226" y="18288"/>
                </a:cubicBezTo>
                <a:cubicBezTo>
                  <a:pt x="2825048" y="25845"/>
                  <a:pt x="2427024" y="14732"/>
                  <a:pt x="2273365" y="18288"/>
                </a:cubicBezTo>
                <a:cubicBezTo>
                  <a:pt x="2119706" y="21844"/>
                  <a:pt x="1948744" y="43432"/>
                  <a:pt x="1757892" y="18288"/>
                </a:cubicBezTo>
                <a:cubicBezTo>
                  <a:pt x="1567040" y="-6856"/>
                  <a:pt x="1185958" y="10333"/>
                  <a:pt x="951641" y="18288"/>
                </a:cubicBezTo>
                <a:cubicBezTo>
                  <a:pt x="717324" y="26243"/>
                  <a:pt x="448990" y="-7235"/>
                  <a:pt x="0" y="18288"/>
                </a:cubicBezTo>
                <a:cubicBezTo>
                  <a:pt x="-4" y="9861"/>
                  <a:pt x="135" y="6082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chemeClr val="bg1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81F7C7B5-9C62-D4B3-311B-2061DC87A8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Anmäl ditt barn för att vi ska kunna planera och veta om ditt barn kommer. Skriv gärna en kommentar så vi kan följa upp.</a:t>
            </a:r>
          </a:p>
        </p:txBody>
      </p:sp>
    </p:spTree>
    <p:extLst>
      <p:ext uri="{BB962C8B-B14F-4D97-AF65-F5344CB8AC3E}">
        <p14:creationId xmlns:p14="http://schemas.microsoft.com/office/powerpoint/2010/main" val="9605824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B63379-2CC4-77B7-6610-5A234AE3FD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685CB5CE-CE06-8D86-CB53-8590CCE045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ikbild.jpg">
            <a:extLst>
              <a:ext uri="{FF2B5EF4-FFF2-40B4-BE49-F238E27FC236}">
                <a16:creationId xmlns:a16="http://schemas.microsoft.com/office/drawing/2014/main" id="{6851D778-00FB-46F3-12CB-A5D430DEF29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rcRect l="5642" r="9025"/>
          <a:stretch>
            <a:fillRect/>
          </a:stretch>
        </p:blipFill>
        <p:spPr>
          <a:xfrm>
            <a:off x="20" y="10"/>
            <a:ext cx="9143979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7D430F8-2B3E-5E9C-B15E-705992271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>
              <a:defRPr sz="4200" b="1">
                <a:solidFill>
                  <a:srgbClr val="FFCC00"/>
                </a:solidFill>
                <a:latin typeface="Arial Black"/>
              </a:defRPr>
            </a:pPr>
            <a:r>
              <a:rPr lang="sv-SE" sz="4700" dirty="0">
                <a:solidFill>
                  <a:schemeClr val="bg1"/>
                </a:solidFill>
              </a:rPr>
              <a:t>Insatser &amp; försäljning</a:t>
            </a:r>
          </a:p>
        </p:txBody>
      </p:sp>
      <p:sp>
        <p:nvSpPr>
          <p:cNvPr id="7" name="sketchy line">
            <a:extLst>
              <a:ext uri="{FF2B5EF4-FFF2-40B4-BE49-F238E27FC236}">
                <a16:creationId xmlns:a16="http://schemas.microsoft.com/office/drawing/2014/main" id="{9AE764F9-5AD4-6BAC-2F59-A63EA28C6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799" y="1681544"/>
            <a:ext cx="7269480" cy="18288"/>
          </a:xfrm>
          <a:custGeom>
            <a:avLst/>
            <a:gdLst>
              <a:gd name="csX0" fmla="*/ 0 w 7269480"/>
              <a:gd name="csY0" fmla="*/ 0 h 18288"/>
              <a:gd name="csX1" fmla="*/ 733557 w 7269480"/>
              <a:gd name="csY1" fmla="*/ 0 h 18288"/>
              <a:gd name="csX2" fmla="*/ 1249029 w 7269480"/>
              <a:gd name="csY2" fmla="*/ 0 h 18288"/>
              <a:gd name="csX3" fmla="*/ 1764501 w 7269480"/>
              <a:gd name="csY3" fmla="*/ 0 h 18288"/>
              <a:gd name="csX4" fmla="*/ 2207278 w 7269480"/>
              <a:gd name="csY4" fmla="*/ 0 h 18288"/>
              <a:gd name="csX5" fmla="*/ 3013530 w 7269480"/>
              <a:gd name="csY5" fmla="*/ 0 h 18288"/>
              <a:gd name="csX6" fmla="*/ 3819781 w 7269480"/>
              <a:gd name="csY6" fmla="*/ 0 h 18288"/>
              <a:gd name="csX7" fmla="*/ 4626033 w 7269480"/>
              <a:gd name="csY7" fmla="*/ 0 h 18288"/>
              <a:gd name="csX8" fmla="*/ 5068810 w 7269480"/>
              <a:gd name="csY8" fmla="*/ 0 h 18288"/>
              <a:gd name="csX9" fmla="*/ 5656977 w 7269480"/>
              <a:gd name="csY9" fmla="*/ 0 h 18288"/>
              <a:gd name="csX10" fmla="*/ 6099755 w 7269480"/>
              <a:gd name="csY10" fmla="*/ 0 h 18288"/>
              <a:gd name="csX11" fmla="*/ 7269480 w 7269480"/>
              <a:gd name="csY11" fmla="*/ 0 h 18288"/>
              <a:gd name="csX12" fmla="*/ 7269480 w 7269480"/>
              <a:gd name="csY12" fmla="*/ 18288 h 18288"/>
              <a:gd name="csX13" fmla="*/ 6463229 w 7269480"/>
              <a:gd name="csY13" fmla="*/ 18288 h 18288"/>
              <a:gd name="csX14" fmla="*/ 6020451 w 7269480"/>
              <a:gd name="csY14" fmla="*/ 18288 h 18288"/>
              <a:gd name="csX15" fmla="*/ 5504979 w 7269480"/>
              <a:gd name="csY15" fmla="*/ 18288 h 18288"/>
              <a:gd name="csX16" fmla="*/ 4989507 w 7269480"/>
              <a:gd name="csY16" fmla="*/ 18288 h 18288"/>
              <a:gd name="csX17" fmla="*/ 4474035 w 7269480"/>
              <a:gd name="csY17" fmla="*/ 18288 h 18288"/>
              <a:gd name="csX18" fmla="*/ 3958562 w 7269480"/>
              <a:gd name="csY18" fmla="*/ 18288 h 18288"/>
              <a:gd name="csX19" fmla="*/ 3443090 w 7269480"/>
              <a:gd name="csY19" fmla="*/ 18288 h 18288"/>
              <a:gd name="csX20" fmla="*/ 2709533 w 7269480"/>
              <a:gd name="csY20" fmla="*/ 18288 h 18288"/>
              <a:gd name="csX21" fmla="*/ 2194061 w 7269480"/>
              <a:gd name="csY21" fmla="*/ 18288 h 18288"/>
              <a:gd name="csX22" fmla="*/ 1751284 w 7269480"/>
              <a:gd name="csY22" fmla="*/ 18288 h 18288"/>
              <a:gd name="csX23" fmla="*/ 1163117 w 7269480"/>
              <a:gd name="csY23" fmla="*/ 18288 h 18288"/>
              <a:gd name="csX24" fmla="*/ 0 w 7269480"/>
              <a:gd name="csY24" fmla="*/ 18288 h 18288"/>
              <a:gd name="csX25" fmla="*/ 0 w 7269480"/>
              <a:gd name="csY2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</a:cxnLst>
            <a:rect l="l" t="t" r="r" b="b"/>
            <a:pathLst>
              <a:path w="7269480" h="18288" fill="none" extrusionOk="0">
                <a:moveTo>
                  <a:pt x="0" y="0"/>
                </a:moveTo>
                <a:cubicBezTo>
                  <a:pt x="252138" y="-34015"/>
                  <a:pt x="430162" y="27723"/>
                  <a:pt x="733557" y="0"/>
                </a:cubicBezTo>
                <a:cubicBezTo>
                  <a:pt x="1036952" y="-27723"/>
                  <a:pt x="1017222" y="-19248"/>
                  <a:pt x="1249029" y="0"/>
                </a:cubicBezTo>
                <a:cubicBezTo>
                  <a:pt x="1480836" y="19248"/>
                  <a:pt x="1642747" y="25626"/>
                  <a:pt x="1764501" y="0"/>
                </a:cubicBezTo>
                <a:cubicBezTo>
                  <a:pt x="1886255" y="-25626"/>
                  <a:pt x="2079425" y="-7842"/>
                  <a:pt x="2207278" y="0"/>
                </a:cubicBezTo>
                <a:cubicBezTo>
                  <a:pt x="2335131" y="7842"/>
                  <a:pt x="2681832" y="37713"/>
                  <a:pt x="3013530" y="0"/>
                </a:cubicBezTo>
                <a:cubicBezTo>
                  <a:pt x="3345228" y="-37713"/>
                  <a:pt x="3481883" y="38779"/>
                  <a:pt x="3819781" y="0"/>
                </a:cubicBezTo>
                <a:cubicBezTo>
                  <a:pt x="4157679" y="-38779"/>
                  <a:pt x="4319607" y="-32632"/>
                  <a:pt x="4626033" y="0"/>
                </a:cubicBezTo>
                <a:cubicBezTo>
                  <a:pt x="4932459" y="32632"/>
                  <a:pt x="4944182" y="17568"/>
                  <a:pt x="5068810" y="0"/>
                </a:cubicBezTo>
                <a:cubicBezTo>
                  <a:pt x="5193438" y="-17568"/>
                  <a:pt x="5378174" y="-16107"/>
                  <a:pt x="5656977" y="0"/>
                </a:cubicBezTo>
                <a:cubicBezTo>
                  <a:pt x="5935780" y="16107"/>
                  <a:pt x="5910190" y="-15070"/>
                  <a:pt x="6099755" y="0"/>
                </a:cubicBezTo>
                <a:cubicBezTo>
                  <a:pt x="6289320" y="15070"/>
                  <a:pt x="6900837" y="-32203"/>
                  <a:pt x="7269480" y="0"/>
                </a:cubicBezTo>
                <a:cubicBezTo>
                  <a:pt x="7268614" y="7958"/>
                  <a:pt x="7270034" y="12943"/>
                  <a:pt x="7269480" y="18288"/>
                </a:cubicBezTo>
                <a:cubicBezTo>
                  <a:pt x="7078692" y="32307"/>
                  <a:pt x="6750249" y="10617"/>
                  <a:pt x="6463229" y="18288"/>
                </a:cubicBezTo>
                <a:cubicBezTo>
                  <a:pt x="6176209" y="25959"/>
                  <a:pt x="6203666" y="39135"/>
                  <a:pt x="6020451" y="18288"/>
                </a:cubicBezTo>
                <a:cubicBezTo>
                  <a:pt x="5837236" y="-2559"/>
                  <a:pt x="5688034" y="-3388"/>
                  <a:pt x="5504979" y="18288"/>
                </a:cubicBezTo>
                <a:cubicBezTo>
                  <a:pt x="5321924" y="39964"/>
                  <a:pt x="5191313" y="7061"/>
                  <a:pt x="4989507" y="18288"/>
                </a:cubicBezTo>
                <a:cubicBezTo>
                  <a:pt x="4787701" y="29515"/>
                  <a:pt x="4612238" y="34989"/>
                  <a:pt x="4474035" y="18288"/>
                </a:cubicBezTo>
                <a:cubicBezTo>
                  <a:pt x="4335832" y="1587"/>
                  <a:pt x="4094545" y="27267"/>
                  <a:pt x="3958562" y="18288"/>
                </a:cubicBezTo>
                <a:cubicBezTo>
                  <a:pt x="3822579" y="9309"/>
                  <a:pt x="3646287" y="-1530"/>
                  <a:pt x="3443090" y="18288"/>
                </a:cubicBezTo>
                <a:cubicBezTo>
                  <a:pt x="3239893" y="38106"/>
                  <a:pt x="3075699" y="9041"/>
                  <a:pt x="2709533" y="18288"/>
                </a:cubicBezTo>
                <a:cubicBezTo>
                  <a:pt x="2343367" y="27535"/>
                  <a:pt x="2428918" y="31018"/>
                  <a:pt x="2194061" y="18288"/>
                </a:cubicBezTo>
                <a:cubicBezTo>
                  <a:pt x="1959204" y="5558"/>
                  <a:pt x="1872298" y="17875"/>
                  <a:pt x="1751284" y="18288"/>
                </a:cubicBezTo>
                <a:cubicBezTo>
                  <a:pt x="1630270" y="18701"/>
                  <a:pt x="1443391" y="30083"/>
                  <a:pt x="1163117" y="18288"/>
                </a:cubicBezTo>
                <a:cubicBezTo>
                  <a:pt x="882843" y="6493"/>
                  <a:pt x="581151" y="4375"/>
                  <a:pt x="0" y="18288"/>
                </a:cubicBezTo>
                <a:cubicBezTo>
                  <a:pt x="493" y="10773"/>
                  <a:pt x="610" y="7338"/>
                  <a:pt x="0" y="0"/>
                </a:cubicBezTo>
                <a:close/>
              </a:path>
              <a:path w="7269480" h="18288" stroke="0" extrusionOk="0">
                <a:moveTo>
                  <a:pt x="0" y="0"/>
                </a:moveTo>
                <a:cubicBezTo>
                  <a:pt x="108514" y="-13627"/>
                  <a:pt x="358377" y="-21600"/>
                  <a:pt x="515472" y="0"/>
                </a:cubicBezTo>
                <a:cubicBezTo>
                  <a:pt x="672567" y="21600"/>
                  <a:pt x="740741" y="1149"/>
                  <a:pt x="958250" y="0"/>
                </a:cubicBezTo>
                <a:cubicBezTo>
                  <a:pt x="1175759" y="-1149"/>
                  <a:pt x="1323521" y="-14908"/>
                  <a:pt x="1473722" y="0"/>
                </a:cubicBezTo>
                <a:cubicBezTo>
                  <a:pt x="1623923" y="14908"/>
                  <a:pt x="1999682" y="13812"/>
                  <a:pt x="2134584" y="0"/>
                </a:cubicBezTo>
                <a:cubicBezTo>
                  <a:pt x="2269486" y="-13812"/>
                  <a:pt x="2558748" y="7617"/>
                  <a:pt x="2868140" y="0"/>
                </a:cubicBezTo>
                <a:cubicBezTo>
                  <a:pt x="3177532" y="-7617"/>
                  <a:pt x="3467796" y="3656"/>
                  <a:pt x="3674392" y="0"/>
                </a:cubicBezTo>
                <a:cubicBezTo>
                  <a:pt x="3880988" y="-3656"/>
                  <a:pt x="4101054" y="-15702"/>
                  <a:pt x="4480643" y="0"/>
                </a:cubicBezTo>
                <a:cubicBezTo>
                  <a:pt x="4860232" y="15702"/>
                  <a:pt x="4906779" y="-6670"/>
                  <a:pt x="5068810" y="0"/>
                </a:cubicBezTo>
                <a:cubicBezTo>
                  <a:pt x="5230841" y="6670"/>
                  <a:pt x="5495019" y="-21055"/>
                  <a:pt x="5802367" y="0"/>
                </a:cubicBezTo>
                <a:cubicBezTo>
                  <a:pt x="6109715" y="21055"/>
                  <a:pt x="6248383" y="9802"/>
                  <a:pt x="6463229" y="0"/>
                </a:cubicBezTo>
                <a:cubicBezTo>
                  <a:pt x="6678075" y="-9802"/>
                  <a:pt x="7063233" y="9440"/>
                  <a:pt x="7269480" y="0"/>
                </a:cubicBezTo>
                <a:cubicBezTo>
                  <a:pt x="7268794" y="7700"/>
                  <a:pt x="7268830" y="13442"/>
                  <a:pt x="7269480" y="18288"/>
                </a:cubicBezTo>
                <a:cubicBezTo>
                  <a:pt x="6950939" y="47121"/>
                  <a:pt x="6756956" y="13096"/>
                  <a:pt x="6608618" y="18288"/>
                </a:cubicBezTo>
                <a:cubicBezTo>
                  <a:pt x="6460280" y="23480"/>
                  <a:pt x="6230655" y="-1538"/>
                  <a:pt x="6020451" y="18288"/>
                </a:cubicBezTo>
                <a:cubicBezTo>
                  <a:pt x="5810247" y="38114"/>
                  <a:pt x="5619850" y="-10448"/>
                  <a:pt x="5432284" y="18288"/>
                </a:cubicBezTo>
                <a:cubicBezTo>
                  <a:pt x="5244718" y="47024"/>
                  <a:pt x="4984575" y="27926"/>
                  <a:pt x="4626033" y="18288"/>
                </a:cubicBezTo>
                <a:cubicBezTo>
                  <a:pt x="4267491" y="8650"/>
                  <a:pt x="4240108" y="40106"/>
                  <a:pt x="4110561" y="18288"/>
                </a:cubicBezTo>
                <a:cubicBezTo>
                  <a:pt x="3981014" y="-3530"/>
                  <a:pt x="3580293" y="41911"/>
                  <a:pt x="3377004" y="18288"/>
                </a:cubicBezTo>
                <a:cubicBezTo>
                  <a:pt x="3173715" y="-5335"/>
                  <a:pt x="3043404" y="10731"/>
                  <a:pt x="2934226" y="18288"/>
                </a:cubicBezTo>
                <a:cubicBezTo>
                  <a:pt x="2825048" y="25845"/>
                  <a:pt x="2427024" y="14732"/>
                  <a:pt x="2273365" y="18288"/>
                </a:cubicBezTo>
                <a:cubicBezTo>
                  <a:pt x="2119706" y="21844"/>
                  <a:pt x="1948744" y="43432"/>
                  <a:pt x="1757892" y="18288"/>
                </a:cubicBezTo>
                <a:cubicBezTo>
                  <a:pt x="1567040" y="-6856"/>
                  <a:pt x="1185958" y="10333"/>
                  <a:pt x="951641" y="18288"/>
                </a:cubicBezTo>
                <a:cubicBezTo>
                  <a:pt x="717324" y="26243"/>
                  <a:pt x="448990" y="-7235"/>
                  <a:pt x="0" y="18288"/>
                </a:cubicBezTo>
                <a:cubicBezTo>
                  <a:pt x="-4" y="9861"/>
                  <a:pt x="135" y="6082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chemeClr val="bg1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827C43C7-16CB-B5EA-DC15-4808455835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Städdag på lugnet</a:t>
            </a:r>
          </a:p>
          <a:p>
            <a:r>
              <a:rPr lang="sv-SE" dirty="0">
                <a:solidFill>
                  <a:schemeClr val="bg1"/>
                </a:solidFill>
              </a:rPr>
              <a:t>Försäljning</a:t>
            </a:r>
          </a:p>
        </p:txBody>
      </p:sp>
    </p:spTree>
    <p:extLst>
      <p:ext uri="{BB962C8B-B14F-4D97-AF65-F5344CB8AC3E}">
        <p14:creationId xmlns:p14="http://schemas.microsoft.com/office/powerpoint/2010/main" val="35017280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>
            <a:extLst>
              <a:ext uri="{FF2B5EF4-FFF2-40B4-BE49-F238E27FC236}">
                <a16:creationId xmlns:a16="http://schemas.microsoft.com/office/drawing/2014/main" id="{1A9F7B4E-B03D-4F64-BE33-00D074458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3" descr="aikbild.jpg">
            <a:extLst>
              <a:ext uri="{FF2B5EF4-FFF2-40B4-BE49-F238E27FC236}">
                <a16:creationId xmlns:a16="http://schemas.microsoft.com/office/drawing/2014/main" id="{722257FD-0099-EA28-E1AA-DDCAAB05CB2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rcRect l="5642" r="9025"/>
          <a:stretch>
            <a:fillRect/>
          </a:stretch>
        </p:blipFill>
        <p:spPr>
          <a:xfrm>
            <a:off x="20" y="10"/>
            <a:ext cx="9143979" cy="6857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>
              <a:defRPr sz="4200" b="1">
                <a:solidFill>
                  <a:srgbClr val="FFCC00"/>
                </a:solidFill>
                <a:latin typeface="Arial Black"/>
              </a:defRPr>
            </a:pPr>
            <a:r>
              <a:rPr lang="sv-SE" sz="4700" dirty="0">
                <a:solidFill>
                  <a:schemeClr val="bg1"/>
                </a:solidFill>
              </a:rPr>
              <a:t>Övrigt</a:t>
            </a:r>
          </a:p>
        </p:txBody>
      </p:sp>
      <p:sp>
        <p:nvSpPr>
          <p:cNvPr id="8" name="sketchy line">
            <a:extLst>
              <a:ext uri="{FF2B5EF4-FFF2-40B4-BE49-F238E27FC236}">
                <a16:creationId xmlns:a16="http://schemas.microsoft.com/office/drawing/2014/main" id="{7E2BE7F7-CA89-4002-ACCE-A478AEA24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799" y="1681544"/>
            <a:ext cx="7269480" cy="18288"/>
          </a:xfrm>
          <a:custGeom>
            <a:avLst/>
            <a:gdLst>
              <a:gd name="csX0" fmla="*/ 0 w 7269480"/>
              <a:gd name="csY0" fmla="*/ 0 h 18288"/>
              <a:gd name="csX1" fmla="*/ 733557 w 7269480"/>
              <a:gd name="csY1" fmla="*/ 0 h 18288"/>
              <a:gd name="csX2" fmla="*/ 1249029 w 7269480"/>
              <a:gd name="csY2" fmla="*/ 0 h 18288"/>
              <a:gd name="csX3" fmla="*/ 1764501 w 7269480"/>
              <a:gd name="csY3" fmla="*/ 0 h 18288"/>
              <a:gd name="csX4" fmla="*/ 2207278 w 7269480"/>
              <a:gd name="csY4" fmla="*/ 0 h 18288"/>
              <a:gd name="csX5" fmla="*/ 3013530 w 7269480"/>
              <a:gd name="csY5" fmla="*/ 0 h 18288"/>
              <a:gd name="csX6" fmla="*/ 3819781 w 7269480"/>
              <a:gd name="csY6" fmla="*/ 0 h 18288"/>
              <a:gd name="csX7" fmla="*/ 4626033 w 7269480"/>
              <a:gd name="csY7" fmla="*/ 0 h 18288"/>
              <a:gd name="csX8" fmla="*/ 5068810 w 7269480"/>
              <a:gd name="csY8" fmla="*/ 0 h 18288"/>
              <a:gd name="csX9" fmla="*/ 5656977 w 7269480"/>
              <a:gd name="csY9" fmla="*/ 0 h 18288"/>
              <a:gd name="csX10" fmla="*/ 6099755 w 7269480"/>
              <a:gd name="csY10" fmla="*/ 0 h 18288"/>
              <a:gd name="csX11" fmla="*/ 7269480 w 7269480"/>
              <a:gd name="csY11" fmla="*/ 0 h 18288"/>
              <a:gd name="csX12" fmla="*/ 7269480 w 7269480"/>
              <a:gd name="csY12" fmla="*/ 18288 h 18288"/>
              <a:gd name="csX13" fmla="*/ 6463229 w 7269480"/>
              <a:gd name="csY13" fmla="*/ 18288 h 18288"/>
              <a:gd name="csX14" fmla="*/ 6020451 w 7269480"/>
              <a:gd name="csY14" fmla="*/ 18288 h 18288"/>
              <a:gd name="csX15" fmla="*/ 5504979 w 7269480"/>
              <a:gd name="csY15" fmla="*/ 18288 h 18288"/>
              <a:gd name="csX16" fmla="*/ 4989507 w 7269480"/>
              <a:gd name="csY16" fmla="*/ 18288 h 18288"/>
              <a:gd name="csX17" fmla="*/ 4474035 w 7269480"/>
              <a:gd name="csY17" fmla="*/ 18288 h 18288"/>
              <a:gd name="csX18" fmla="*/ 3958562 w 7269480"/>
              <a:gd name="csY18" fmla="*/ 18288 h 18288"/>
              <a:gd name="csX19" fmla="*/ 3443090 w 7269480"/>
              <a:gd name="csY19" fmla="*/ 18288 h 18288"/>
              <a:gd name="csX20" fmla="*/ 2709533 w 7269480"/>
              <a:gd name="csY20" fmla="*/ 18288 h 18288"/>
              <a:gd name="csX21" fmla="*/ 2194061 w 7269480"/>
              <a:gd name="csY21" fmla="*/ 18288 h 18288"/>
              <a:gd name="csX22" fmla="*/ 1751284 w 7269480"/>
              <a:gd name="csY22" fmla="*/ 18288 h 18288"/>
              <a:gd name="csX23" fmla="*/ 1163117 w 7269480"/>
              <a:gd name="csY23" fmla="*/ 18288 h 18288"/>
              <a:gd name="csX24" fmla="*/ 0 w 7269480"/>
              <a:gd name="csY24" fmla="*/ 18288 h 18288"/>
              <a:gd name="csX25" fmla="*/ 0 w 7269480"/>
              <a:gd name="csY2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</a:cxnLst>
            <a:rect l="l" t="t" r="r" b="b"/>
            <a:pathLst>
              <a:path w="7269480" h="18288" fill="none" extrusionOk="0">
                <a:moveTo>
                  <a:pt x="0" y="0"/>
                </a:moveTo>
                <a:cubicBezTo>
                  <a:pt x="252138" y="-34015"/>
                  <a:pt x="430162" y="27723"/>
                  <a:pt x="733557" y="0"/>
                </a:cubicBezTo>
                <a:cubicBezTo>
                  <a:pt x="1036952" y="-27723"/>
                  <a:pt x="1017222" y="-19248"/>
                  <a:pt x="1249029" y="0"/>
                </a:cubicBezTo>
                <a:cubicBezTo>
                  <a:pt x="1480836" y="19248"/>
                  <a:pt x="1642747" y="25626"/>
                  <a:pt x="1764501" y="0"/>
                </a:cubicBezTo>
                <a:cubicBezTo>
                  <a:pt x="1886255" y="-25626"/>
                  <a:pt x="2079425" y="-7842"/>
                  <a:pt x="2207278" y="0"/>
                </a:cubicBezTo>
                <a:cubicBezTo>
                  <a:pt x="2335131" y="7842"/>
                  <a:pt x="2681832" y="37713"/>
                  <a:pt x="3013530" y="0"/>
                </a:cubicBezTo>
                <a:cubicBezTo>
                  <a:pt x="3345228" y="-37713"/>
                  <a:pt x="3481883" y="38779"/>
                  <a:pt x="3819781" y="0"/>
                </a:cubicBezTo>
                <a:cubicBezTo>
                  <a:pt x="4157679" y="-38779"/>
                  <a:pt x="4319607" y="-32632"/>
                  <a:pt x="4626033" y="0"/>
                </a:cubicBezTo>
                <a:cubicBezTo>
                  <a:pt x="4932459" y="32632"/>
                  <a:pt x="4944182" y="17568"/>
                  <a:pt x="5068810" y="0"/>
                </a:cubicBezTo>
                <a:cubicBezTo>
                  <a:pt x="5193438" y="-17568"/>
                  <a:pt x="5378174" y="-16107"/>
                  <a:pt x="5656977" y="0"/>
                </a:cubicBezTo>
                <a:cubicBezTo>
                  <a:pt x="5935780" y="16107"/>
                  <a:pt x="5910190" y="-15070"/>
                  <a:pt x="6099755" y="0"/>
                </a:cubicBezTo>
                <a:cubicBezTo>
                  <a:pt x="6289320" y="15070"/>
                  <a:pt x="6900837" y="-32203"/>
                  <a:pt x="7269480" y="0"/>
                </a:cubicBezTo>
                <a:cubicBezTo>
                  <a:pt x="7268614" y="7958"/>
                  <a:pt x="7270034" y="12943"/>
                  <a:pt x="7269480" y="18288"/>
                </a:cubicBezTo>
                <a:cubicBezTo>
                  <a:pt x="7078692" y="32307"/>
                  <a:pt x="6750249" y="10617"/>
                  <a:pt x="6463229" y="18288"/>
                </a:cubicBezTo>
                <a:cubicBezTo>
                  <a:pt x="6176209" y="25959"/>
                  <a:pt x="6203666" y="39135"/>
                  <a:pt x="6020451" y="18288"/>
                </a:cubicBezTo>
                <a:cubicBezTo>
                  <a:pt x="5837236" y="-2559"/>
                  <a:pt x="5688034" y="-3388"/>
                  <a:pt x="5504979" y="18288"/>
                </a:cubicBezTo>
                <a:cubicBezTo>
                  <a:pt x="5321924" y="39964"/>
                  <a:pt x="5191313" y="7061"/>
                  <a:pt x="4989507" y="18288"/>
                </a:cubicBezTo>
                <a:cubicBezTo>
                  <a:pt x="4787701" y="29515"/>
                  <a:pt x="4612238" y="34989"/>
                  <a:pt x="4474035" y="18288"/>
                </a:cubicBezTo>
                <a:cubicBezTo>
                  <a:pt x="4335832" y="1587"/>
                  <a:pt x="4094545" y="27267"/>
                  <a:pt x="3958562" y="18288"/>
                </a:cubicBezTo>
                <a:cubicBezTo>
                  <a:pt x="3822579" y="9309"/>
                  <a:pt x="3646287" y="-1530"/>
                  <a:pt x="3443090" y="18288"/>
                </a:cubicBezTo>
                <a:cubicBezTo>
                  <a:pt x="3239893" y="38106"/>
                  <a:pt x="3075699" y="9041"/>
                  <a:pt x="2709533" y="18288"/>
                </a:cubicBezTo>
                <a:cubicBezTo>
                  <a:pt x="2343367" y="27535"/>
                  <a:pt x="2428918" y="31018"/>
                  <a:pt x="2194061" y="18288"/>
                </a:cubicBezTo>
                <a:cubicBezTo>
                  <a:pt x="1959204" y="5558"/>
                  <a:pt x="1872298" y="17875"/>
                  <a:pt x="1751284" y="18288"/>
                </a:cubicBezTo>
                <a:cubicBezTo>
                  <a:pt x="1630270" y="18701"/>
                  <a:pt x="1443391" y="30083"/>
                  <a:pt x="1163117" y="18288"/>
                </a:cubicBezTo>
                <a:cubicBezTo>
                  <a:pt x="882843" y="6493"/>
                  <a:pt x="581151" y="4375"/>
                  <a:pt x="0" y="18288"/>
                </a:cubicBezTo>
                <a:cubicBezTo>
                  <a:pt x="493" y="10773"/>
                  <a:pt x="610" y="7338"/>
                  <a:pt x="0" y="0"/>
                </a:cubicBezTo>
                <a:close/>
              </a:path>
              <a:path w="7269480" h="18288" stroke="0" extrusionOk="0">
                <a:moveTo>
                  <a:pt x="0" y="0"/>
                </a:moveTo>
                <a:cubicBezTo>
                  <a:pt x="108514" y="-13627"/>
                  <a:pt x="358377" y="-21600"/>
                  <a:pt x="515472" y="0"/>
                </a:cubicBezTo>
                <a:cubicBezTo>
                  <a:pt x="672567" y="21600"/>
                  <a:pt x="740741" y="1149"/>
                  <a:pt x="958250" y="0"/>
                </a:cubicBezTo>
                <a:cubicBezTo>
                  <a:pt x="1175759" y="-1149"/>
                  <a:pt x="1323521" y="-14908"/>
                  <a:pt x="1473722" y="0"/>
                </a:cubicBezTo>
                <a:cubicBezTo>
                  <a:pt x="1623923" y="14908"/>
                  <a:pt x="1999682" y="13812"/>
                  <a:pt x="2134584" y="0"/>
                </a:cubicBezTo>
                <a:cubicBezTo>
                  <a:pt x="2269486" y="-13812"/>
                  <a:pt x="2558748" y="7617"/>
                  <a:pt x="2868140" y="0"/>
                </a:cubicBezTo>
                <a:cubicBezTo>
                  <a:pt x="3177532" y="-7617"/>
                  <a:pt x="3467796" y="3656"/>
                  <a:pt x="3674392" y="0"/>
                </a:cubicBezTo>
                <a:cubicBezTo>
                  <a:pt x="3880988" y="-3656"/>
                  <a:pt x="4101054" y="-15702"/>
                  <a:pt x="4480643" y="0"/>
                </a:cubicBezTo>
                <a:cubicBezTo>
                  <a:pt x="4860232" y="15702"/>
                  <a:pt x="4906779" y="-6670"/>
                  <a:pt x="5068810" y="0"/>
                </a:cubicBezTo>
                <a:cubicBezTo>
                  <a:pt x="5230841" y="6670"/>
                  <a:pt x="5495019" y="-21055"/>
                  <a:pt x="5802367" y="0"/>
                </a:cubicBezTo>
                <a:cubicBezTo>
                  <a:pt x="6109715" y="21055"/>
                  <a:pt x="6248383" y="9802"/>
                  <a:pt x="6463229" y="0"/>
                </a:cubicBezTo>
                <a:cubicBezTo>
                  <a:pt x="6678075" y="-9802"/>
                  <a:pt x="7063233" y="9440"/>
                  <a:pt x="7269480" y="0"/>
                </a:cubicBezTo>
                <a:cubicBezTo>
                  <a:pt x="7268794" y="7700"/>
                  <a:pt x="7268830" y="13442"/>
                  <a:pt x="7269480" y="18288"/>
                </a:cubicBezTo>
                <a:cubicBezTo>
                  <a:pt x="6950939" y="47121"/>
                  <a:pt x="6756956" y="13096"/>
                  <a:pt x="6608618" y="18288"/>
                </a:cubicBezTo>
                <a:cubicBezTo>
                  <a:pt x="6460280" y="23480"/>
                  <a:pt x="6230655" y="-1538"/>
                  <a:pt x="6020451" y="18288"/>
                </a:cubicBezTo>
                <a:cubicBezTo>
                  <a:pt x="5810247" y="38114"/>
                  <a:pt x="5619850" y="-10448"/>
                  <a:pt x="5432284" y="18288"/>
                </a:cubicBezTo>
                <a:cubicBezTo>
                  <a:pt x="5244718" y="47024"/>
                  <a:pt x="4984575" y="27926"/>
                  <a:pt x="4626033" y="18288"/>
                </a:cubicBezTo>
                <a:cubicBezTo>
                  <a:pt x="4267491" y="8650"/>
                  <a:pt x="4240108" y="40106"/>
                  <a:pt x="4110561" y="18288"/>
                </a:cubicBezTo>
                <a:cubicBezTo>
                  <a:pt x="3981014" y="-3530"/>
                  <a:pt x="3580293" y="41911"/>
                  <a:pt x="3377004" y="18288"/>
                </a:cubicBezTo>
                <a:cubicBezTo>
                  <a:pt x="3173715" y="-5335"/>
                  <a:pt x="3043404" y="10731"/>
                  <a:pt x="2934226" y="18288"/>
                </a:cubicBezTo>
                <a:cubicBezTo>
                  <a:pt x="2825048" y="25845"/>
                  <a:pt x="2427024" y="14732"/>
                  <a:pt x="2273365" y="18288"/>
                </a:cubicBezTo>
                <a:cubicBezTo>
                  <a:pt x="2119706" y="21844"/>
                  <a:pt x="1948744" y="43432"/>
                  <a:pt x="1757892" y="18288"/>
                </a:cubicBezTo>
                <a:cubicBezTo>
                  <a:pt x="1567040" y="-6856"/>
                  <a:pt x="1185958" y="10333"/>
                  <a:pt x="951641" y="18288"/>
                </a:cubicBezTo>
                <a:cubicBezTo>
                  <a:pt x="717324" y="26243"/>
                  <a:pt x="448990" y="-7235"/>
                  <a:pt x="0" y="18288"/>
                </a:cubicBezTo>
                <a:cubicBezTo>
                  <a:pt x="-4" y="9861"/>
                  <a:pt x="135" y="6082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chemeClr val="bg1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04446"/>
            <a:ext cx="7886700" cy="4176897"/>
          </a:xfrm>
        </p:spPr>
        <p:txBody>
          <a:bodyPr>
            <a:normAutofit/>
          </a:bodyPr>
          <a:lstStyle/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>
                <a:solidFill>
                  <a:schemeClr val="bg1"/>
                </a:solidFill>
              </a:rPr>
              <a:t>•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4CD1EE50-7E6F-CD03-EC8D-785DB1518885}"/>
              </a:ext>
            </a:extLst>
          </p:cNvPr>
          <p:cNvSpPr txBox="1"/>
          <p:nvPr/>
        </p:nvSpPr>
        <p:spPr>
          <a:xfrm>
            <a:off x="1058238" y="2363056"/>
            <a:ext cx="74571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Träningsfokus just nu ligger i bollbehandling: driva, vända, passa och skjuta.</a:t>
            </a:r>
          </a:p>
          <a:p>
            <a:endParaRPr lang="sv-SE" dirty="0">
              <a:solidFill>
                <a:schemeClr val="bg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3" descr="aikbild.jpg">
            <a:extLst>
              <a:ext uri="{FF2B5EF4-FFF2-40B4-BE49-F238E27FC236}">
                <a16:creationId xmlns:a16="http://schemas.microsoft.com/office/drawing/2014/main" id="{C31E019F-7592-DB08-99BA-E36396B483C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l="5653" r="9035"/>
          <a:stretch>
            <a:fillRect/>
          </a:stretch>
        </p:blipFill>
        <p:spPr>
          <a:xfrm>
            <a:off x="20" y="10"/>
            <a:ext cx="9141692" cy="6857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122363"/>
            <a:ext cx="6858000" cy="306324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>
              <a:defRPr sz="4200" b="1">
                <a:solidFill>
                  <a:srgbClr val="FFCC00"/>
                </a:solidFill>
                <a:latin typeface="Arial Black"/>
              </a:defRPr>
            </a:pPr>
            <a:r>
              <a:rPr lang="en-US" sz="5700" dirty="0">
                <a:solidFill>
                  <a:schemeClr val="bg1"/>
                </a:solidFill>
              </a:rPr>
              <a:t>Fler </a:t>
            </a:r>
            <a:r>
              <a:rPr lang="en-US" sz="5700" dirty="0" err="1">
                <a:solidFill>
                  <a:schemeClr val="bg1"/>
                </a:solidFill>
              </a:rPr>
              <a:t>som</a:t>
            </a:r>
            <a:r>
              <a:rPr lang="en-US" sz="5700" dirty="0">
                <a:solidFill>
                  <a:schemeClr val="bg1"/>
                </a:solidFill>
              </a:rPr>
              <a:t> </a:t>
            </a:r>
            <a:r>
              <a:rPr lang="en-US" sz="5700" dirty="0" err="1">
                <a:solidFill>
                  <a:schemeClr val="bg1"/>
                </a:solidFill>
              </a:rPr>
              <a:t>behövs</a:t>
            </a:r>
            <a:r>
              <a:rPr lang="en-US" sz="5700" dirty="0">
                <a:solidFill>
                  <a:schemeClr val="bg1"/>
                </a:solidFill>
              </a:rPr>
              <a:t> </a:t>
            </a:r>
            <a:r>
              <a:rPr lang="en-US" sz="5700" dirty="0" err="1">
                <a:solidFill>
                  <a:schemeClr val="bg1"/>
                </a:solidFill>
              </a:rPr>
              <a:t>i</a:t>
            </a:r>
            <a:r>
              <a:rPr lang="en-US" sz="5700" dirty="0">
                <a:solidFill>
                  <a:schemeClr val="bg1"/>
                </a:solidFill>
              </a:rPr>
              <a:t> </a:t>
            </a:r>
            <a:r>
              <a:rPr lang="en-US" sz="5700" dirty="0" err="1">
                <a:solidFill>
                  <a:schemeClr val="bg1"/>
                </a:solidFill>
              </a:rPr>
              <a:t>laget</a:t>
            </a:r>
            <a:endParaRPr lang="en-US" sz="57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286" y="4599432"/>
            <a:ext cx="6858000" cy="153619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 defTabSz="914400">
              <a:spcBef>
                <a:spcPts val="1000"/>
              </a:spcBef>
              <a:buNone/>
              <a:defRPr sz="2800">
                <a:solidFill>
                  <a:srgbClr val="000000"/>
                </a:solidFill>
                <a:latin typeface="Arial"/>
              </a:defRPr>
            </a:pP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8" name="sketchy line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80654" y="4368623"/>
            <a:ext cx="3182692" cy="18288"/>
          </a:xfrm>
          <a:custGeom>
            <a:avLst/>
            <a:gdLst>
              <a:gd name="csX0" fmla="*/ 0 w 3182692"/>
              <a:gd name="csY0" fmla="*/ 0 h 18288"/>
              <a:gd name="csX1" fmla="*/ 636538 w 3182692"/>
              <a:gd name="csY1" fmla="*/ 0 h 18288"/>
              <a:gd name="csX2" fmla="*/ 1273077 w 3182692"/>
              <a:gd name="csY2" fmla="*/ 0 h 18288"/>
              <a:gd name="csX3" fmla="*/ 1909615 w 3182692"/>
              <a:gd name="csY3" fmla="*/ 0 h 18288"/>
              <a:gd name="csX4" fmla="*/ 2482500 w 3182692"/>
              <a:gd name="csY4" fmla="*/ 0 h 18288"/>
              <a:gd name="csX5" fmla="*/ 3182692 w 3182692"/>
              <a:gd name="csY5" fmla="*/ 0 h 18288"/>
              <a:gd name="csX6" fmla="*/ 3182692 w 3182692"/>
              <a:gd name="csY6" fmla="*/ 18288 h 18288"/>
              <a:gd name="csX7" fmla="*/ 2609807 w 3182692"/>
              <a:gd name="csY7" fmla="*/ 18288 h 18288"/>
              <a:gd name="csX8" fmla="*/ 2068750 w 3182692"/>
              <a:gd name="csY8" fmla="*/ 18288 h 18288"/>
              <a:gd name="csX9" fmla="*/ 1432211 w 3182692"/>
              <a:gd name="csY9" fmla="*/ 18288 h 18288"/>
              <a:gd name="csX10" fmla="*/ 859327 w 3182692"/>
              <a:gd name="csY10" fmla="*/ 18288 h 18288"/>
              <a:gd name="csX11" fmla="*/ 0 w 3182692"/>
              <a:gd name="csY11" fmla="*/ 18288 h 18288"/>
              <a:gd name="csX12" fmla="*/ 0 w 3182692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182692" h="18288" fill="none" extrusionOk="0">
                <a:moveTo>
                  <a:pt x="0" y="0"/>
                </a:moveTo>
                <a:cubicBezTo>
                  <a:pt x="253588" y="25878"/>
                  <a:pt x="409323" y="-5359"/>
                  <a:pt x="636538" y="0"/>
                </a:cubicBezTo>
                <a:cubicBezTo>
                  <a:pt x="863753" y="5359"/>
                  <a:pt x="1007727" y="-28"/>
                  <a:pt x="1273077" y="0"/>
                </a:cubicBezTo>
                <a:cubicBezTo>
                  <a:pt x="1538427" y="28"/>
                  <a:pt x="1698640" y="-12775"/>
                  <a:pt x="1909615" y="0"/>
                </a:cubicBezTo>
                <a:cubicBezTo>
                  <a:pt x="2120590" y="12775"/>
                  <a:pt x="2210293" y="-21823"/>
                  <a:pt x="2482500" y="0"/>
                </a:cubicBezTo>
                <a:cubicBezTo>
                  <a:pt x="2754708" y="21823"/>
                  <a:pt x="3004133" y="-28750"/>
                  <a:pt x="3182692" y="0"/>
                </a:cubicBezTo>
                <a:cubicBezTo>
                  <a:pt x="3183134" y="4516"/>
                  <a:pt x="3181865" y="12266"/>
                  <a:pt x="3182692" y="18288"/>
                </a:cubicBezTo>
                <a:cubicBezTo>
                  <a:pt x="2947402" y="22440"/>
                  <a:pt x="2876226" y="27191"/>
                  <a:pt x="2609807" y="18288"/>
                </a:cubicBezTo>
                <a:cubicBezTo>
                  <a:pt x="2343389" y="9385"/>
                  <a:pt x="2326689" y="25579"/>
                  <a:pt x="2068750" y="18288"/>
                </a:cubicBezTo>
                <a:cubicBezTo>
                  <a:pt x="1810811" y="10997"/>
                  <a:pt x="1713836" y="48219"/>
                  <a:pt x="1432211" y="18288"/>
                </a:cubicBezTo>
                <a:cubicBezTo>
                  <a:pt x="1150586" y="-11643"/>
                  <a:pt x="982765" y="3747"/>
                  <a:pt x="859327" y="18288"/>
                </a:cubicBezTo>
                <a:cubicBezTo>
                  <a:pt x="735889" y="32829"/>
                  <a:pt x="254183" y="35231"/>
                  <a:pt x="0" y="18288"/>
                </a:cubicBezTo>
                <a:cubicBezTo>
                  <a:pt x="-306" y="11477"/>
                  <a:pt x="485" y="4355"/>
                  <a:pt x="0" y="0"/>
                </a:cubicBezTo>
                <a:close/>
              </a:path>
              <a:path w="3182692" h="18288" stroke="0" extrusionOk="0">
                <a:moveTo>
                  <a:pt x="0" y="0"/>
                </a:moveTo>
                <a:cubicBezTo>
                  <a:pt x="243108" y="-22426"/>
                  <a:pt x="387854" y="22949"/>
                  <a:pt x="572885" y="0"/>
                </a:cubicBezTo>
                <a:cubicBezTo>
                  <a:pt x="757916" y="-22949"/>
                  <a:pt x="923707" y="6797"/>
                  <a:pt x="1113942" y="0"/>
                </a:cubicBezTo>
                <a:cubicBezTo>
                  <a:pt x="1304177" y="-6797"/>
                  <a:pt x="1495991" y="20627"/>
                  <a:pt x="1686827" y="0"/>
                </a:cubicBezTo>
                <a:cubicBezTo>
                  <a:pt x="1877663" y="-20627"/>
                  <a:pt x="2170182" y="-20672"/>
                  <a:pt x="2323365" y="0"/>
                </a:cubicBezTo>
                <a:cubicBezTo>
                  <a:pt x="2476548" y="20672"/>
                  <a:pt x="2919164" y="6097"/>
                  <a:pt x="3182692" y="0"/>
                </a:cubicBezTo>
                <a:cubicBezTo>
                  <a:pt x="3183269" y="4624"/>
                  <a:pt x="3183511" y="11191"/>
                  <a:pt x="3182692" y="18288"/>
                </a:cubicBezTo>
                <a:cubicBezTo>
                  <a:pt x="3026065" y="-10849"/>
                  <a:pt x="2775006" y="23067"/>
                  <a:pt x="2546154" y="18288"/>
                </a:cubicBezTo>
                <a:cubicBezTo>
                  <a:pt x="2317302" y="13509"/>
                  <a:pt x="2168173" y="-8513"/>
                  <a:pt x="1845961" y="18288"/>
                </a:cubicBezTo>
                <a:cubicBezTo>
                  <a:pt x="1523749" y="45089"/>
                  <a:pt x="1450078" y="-844"/>
                  <a:pt x="1304904" y="18288"/>
                </a:cubicBezTo>
                <a:cubicBezTo>
                  <a:pt x="1159730" y="37420"/>
                  <a:pt x="942635" y="-10021"/>
                  <a:pt x="604711" y="18288"/>
                </a:cubicBezTo>
                <a:cubicBezTo>
                  <a:pt x="266787" y="46597"/>
                  <a:pt x="141927" y="-8395"/>
                  <a:pt x="0" y="18288"/>
                </a:cubicBezTo>
                <a:cubicBezTo>
                  <a:pt x="-171" y="12755"/>
                  <a:pt x="-690" y="7930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chemeClr val="bg1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1A9F7B4E-B03D-4F64-BE33-00D074458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ikbild.jpg"/>
          <p:cNvPicPr>
            <a:picLocks noChangeAspect="1"/>
          </p:cNvPicPr>
          <p:nvPr/>
        </p:nvPicPr>
        <p:blipFill>
          <a:blip r:embed="rId2">
            <a:alphaModFix amt="40000"/>
          </a:blip>
          <a:srcRect l="5642" r="9025"/>
          <a:stretch>
            <a:fillRect/>
          </a:stretch>
        </p:blipFill>
        <p:spPr>
          <a:xfrm>
            <a:off x="20" y="10"/>
            <a:ext cx="9143979" cy="6857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 fontScale="90000"/>
          </a:bodyPr>
          <a:lstStyle/>
          <a:p>
            <a:pPr>
              <a:defRPr sz="4200" b="1">
                <a:solidFill>
                  <a:srgbClr val="FFCC00"/>
                </a:solidFill>
                <a:latin typeface="Arial Black"/>
              </a:defRPr>
            </a:pPr>
            <a:r>
              <a:rPr lang="sv-SE" sz="4300" dirty="0">
                <a:solidFill>
                  <a:schemeClr val="bg1"/>
                </a:solidFill>
              </a:rPr>
              <a:t>Adolfsbergs IK – Värdegrund &amp; kamratskap</a:t>
            </a:r>
          </a:p>
        </p:txBody>
      </p:sp>
      <p:sp>
        <p:nvSpPr>
          <p:cNvPr id="7" name="sketchy line">
            <a:extLst>
              <a:ext uri="{FF2B5EF4-FFF2-40B4-BE49-F238E27FC236}">
                <a16:creationId xmlns:a16="http://schemas.microsoft.com/office/drawing/2014/main" id="{7E2BE7F7-CA89-4002-ACCE-A478AEA24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799" y="1681544"/>
            <a:ext cx="7269480" cy="18288"/>
          </a:xfrm>
          <a:custGeom>
            <a:avLst/>
            <a:gdLst>
              <a:gd name="csX0" fmla="*/ 0 w 7269480"/>
              <a:gd name="csY0" fmla="*/ 0 h 18288"/>
              <a:gd name="csX1" fmla="*/ 733557 w 7269480"/>
              <a:gd name="csY1" fmla="*/ 0 h 18288"/>
              <a:gd name="csX2" fmla="*/ 1249029 w 7269480"/>
              <a:gd name="csY2" fmla="*/ 0 h 18288"/>
              <a:gd name="csX3" fmla="*/ 1764501 w 7269480"/>
              <a:gd name="csY3" fmla="*/ 0 h 18288"/>
              <a:gd name="csX4" fmla="*/ 2207278 w 7269480"/>
              <a:gd name="csY4" fmla="*/ 0 h 18288"/>
              <a:gd name="csX5" fmla="*/ 3013530 w 7269480"/>
              <a:gd name="csY5" fmla="*/ 0 h 18288"/>
              <a:gd name="csX6" fmla="*/ 3819781 w 7269480"/>
              <a:gd name="csY6" fmla="*/ 0 h 18288"/>
              <a:gd name="csX7" fmla="*/ 4626033 w 7269480"/>
              <a:gd name="csY7" fmla="*/ 0 h 18288"/>
              <a:gd name="csX8" fmla="*/ 5068810 w 7269480"/>
              <a:gd name="csY8" fmla="*/ 0 h 18288"/>
              <a:gd name="csX9" fmla="*/ 5656977 w 7269480"/>
              <a:gd name="csY9" fmla="*/ 0 h 18288"/>
              <a:gd name="csX10" fmla="*/ 6099755 w 7269480"/>
              <a:gd name="csY10" fmla="*/ 0 h 18288"/>
              <a:gd name="csX11" fmla="*/ 7269480 w 7269480"/>
              <a:gd name="csY11" fmla="*/ 0 h 18288"/>
              <a:gd name="csX12" fmla="*/ 7269480 w 7269480"/>
              <a:gd name="csY12" fmla="*/ 18288 h 18288"/>
              <a:gd name="csX13" fmla="*/ 6463229 w 7269480"/>
              <a:gd name="csY13" fmla="*/ 18288 h 18288"/>
              <a:gd name="csX14" fmla="*/ 6020451 w 7269480"/>
              <a:gd name="csY14" fmla="*/ 18288 h 18288"/>
              <a:gd name="csX15" fmla="*/ 5504979 w 7269480"/>
              <a:gd name="csY15" fmla="*/ 18288 h 18288"/>
              <a:gd name="csX16" fmla="*/ 4989507 w 7269480"/>
              <a:gd name="csY16" fmla="*/ 18288 h 18288"/>
              <a:gd name="csX17" fmla="*/ 4474035 w 7269480"/>
              <a:gd name="csY17" fmla="*/ 18288 h 18288"/>
              <a:gd name="csX18" fmla="*/ 3958562 w 7269480"/>
              <a:gd name="csY18" fmla="*/ 18288 h 18288"/>
              <a:gd name="csX19" fmla="*/ 3443090 w 7269480"/>
              <a:gd name="csY19" fmla="*/ 18288 h 18288"/>
              <a:gd name="csX20" fmla="*/ 2709533 w 7269480"/>
              <a:gd name="csY20" fmla="*/ 18288 h 18288"/>
              <a:gd name="csX21" fmla="*/ 2194061 w 7269480"/>
              <a:gd name="csY21" fmla="*/ 18288 h 18288"/>
              <a:gd name="csX22" fmla="*/ 1751284 w 7269480"/>
              <a:gd name="csY22" fmla="*/ 18288 h 18288"/>
              <a:gd name="csX23" fmla="*/ 1163117 w 7269480"/>
              <a:gd name="csY23" fmla="*/ 18288 h 18288"/>
              <a:gd name="csX24" fmla="*/ 0 w 7269480"/>
              <a:gd name="csY24" fmla="*/ 18288 h 18288"/>
              <a:gd name="csX25" fmla="*/ 0 w 7269480"/>
              <a:gd name="csY2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</a:cxnLst>
            <a:rect l="l" t="t" r="r" b="b"/>
            <a:pathLst>
              <a:path w="7269480" h="18288" fill="none" extrusionOk="0">
                <a:moveTo>
                  <a:pt x="0" y="0"/>
                </a:moveTo>
                <a:cubicBezTo>
                  <a:pt x="252138" y="-34015"/>
                  <a:pt x="430162" y="27723"/>
                  <a:pt x="733557" y="0"/>
                </a:cubicBezTo>
                <a:cubicBezTo>
                  <a:pt x="1036952" y="-27723"/>
                  <a:pt x="1017222" y="-19248"/>
                  <a:pt x="1249029" y="0"/>
                </a:cubicBezTo>
                <a:cubicBezTo>
                  <a:pt x="1480836" y="19248"/>
                  <a:pt x="1642747" y="25626"/>
                  <a:pt x="1764501" y="0"/>
                </a:cubicBezTo>
                <a:cubicBezTo>
                  <a:pt x="1886255" y="-25626"/>
                  <a:pt x="2079425" y="-7842"/>
                  <a:pt x="2207278" y="0"/>
                </a:cubicBezTo>
                <a:cubicBezTo>
                  <a:pt x="2335131" y="7842"/>
                  <a:pt x="2681832" y="37713"/>
                  <a:pt x="3013530" y="0"/>
                </a:cubicBezTo>
                <a:cubicBezTo>
                  <a:pt x="3345228" y="-37713"/>
                  <a:pt x="3481883" y="38779"/>
                  <a:pt x="3819781" y="0"/>
                </a:cubicBezTo>
                <a:cubicBezTo>
                  <a:pt x="4157679" y="-38779"/>
                  <a:pt x="4319607" y="-32632"/>
                  <a:pt x="4626033" y="0"/>
                </a:cubicBezTo>
                <a:cubicBezTo>
                  <a:pt x="4932459" y="32632"/>
                  <a:pt x="4944182" y="17568"/>
                  <a:pt x="5068810" y="0"/>
                </a:cubicBezTo>
                <a:cubicBezTo>
                  <a:pt x="5193438" y="-17568"/>
                  <a:pt x="5378174" y="-16107"/>
                  <a:pt x="5656977" y="0"/>
                </a:cubicBezTo>
                <a:cubicBezTo>
                  <a:pt x="5935780" y="16107"/>
                  <a:pt x="5910190" y="-15070"/>
                  <a:pt x="6099755" y="0"/>
                </a:cubicBezTo>
                <a:cubicBezTo>
                  <a:pt x="6289320" y="15070"/>
                  <a:pt x="6900837" y="-32203"/>
                  <a:pt x="7269480" y="0"/>
                </a:cubicBezTo>
                <a:cubicBezTo>
                  <a:pt x="7268614" y="7958"/>
                  <a:pt x="7270034" y="12943"/>
                  <a:pt x="7269480" y="18288"/>
                </a:cubicBezTo>
                <a:cubicBezTo>
                  <a:pt x="7078692" y="32307"/>
                  <a:pt x="6750249" y="10617"/>
                  <a:pt x="6463229" y="18288"/>
                </a:cubicBezTo>
                <a:cubicBezTo>
                  <a:pt x="6176209" y="25959"/>
                  <a:pt x="6203666" y="39135"/>
                  <a:pt x="6020451" y="18288"/>
                </a:cubicBezTo>
                <a:cubicBezTo>
                  <a:pt x="5837236" y="-2559"/>
                  <a:pt x="5688034" y="-3388"/>
                  <a:pt x="5504979" y="18288"/>
                </a:cubicBezTo>
                <a:cubicBezTo>
                  <a:pt x="5321924" y="39964"/>
                  <a:pt x="5191313" y="7061"/>
                  <a:pt x="4989507" y="18288"/>
                </a:cubicBezTo>
                <a:cubicBezTo>
                  <a:pt x="4787701" y="29515"/>
                  <a:pt x="4612238" y="34989"/>
                  <a:pt x="4474035" y="18288"/>
                </a:cubicBezTo>
                <a:cubicBezTo>
                  <a:pt x="4335832" y="1587"/>
                  <a:pt x="4094545" y="27267"/>
                  <a:pt x="3958562" y="18288"/>
                </a:cubicBezTo>
                <a:cubicBezTo>
                  <a:pt x="3822579" y="9309"/>
                  <a:pt x="3646287" y="-1530"/>
                  <a:pt x="3443090" y="18288"/>
                </a:cubicBezTo>
                <a:cubicBezTo>
                  <a:pt x="3239893" y="38106"/>
                  <a:pt x="3075699" y="9041"/>
                  <a:pt x="2709533" y="18288"/>
                </a:cubicBezTo>
                <a:cubicBezTo>
                  <a:pt x="2343367" y="27535"/>
                  <a:pt x="2428918" y="31018"/>
                  <a:pt x="2194061" y="18288"/>
                </a:cubicBezTo>
                <a:cubicBezTo>
                  <a:pt x="1959204" y="5558"/>
                  <a:pt x="1872298" y="17875"/>
                  <a:pt x="1751284" y="18288"/>
                </a:cubicBezTo>
                <a:cubicBezTo>
                  <a:pt x="1630270" y="18701"/>
                  <a:pt x="1443391" y="30083"/>
                  <a:pt x="1163117" y="18288"/>
                </a:cubicBezTo>
                <a:cubicBezTo>
                  <a:pt x="882843" y="6493"/>
                  <a:pt x="581151" y="4375"/>
                  <a:pt x="0" y="18288"/>
                </a:cubicBezTo>
                <a:cubicBezTo>
                  <a:pt x="493" y="10773"/>
                  <a:pt x="610" y="7338"/>
                  <a:pt x="0" y="0"/>
                </a:cubicBezTo>
                <a:close/>
              </a:path>
              <a:path w="7269480" h="18288" stroke="0" extrusionOk="0">
                <a:moveTo>
                  <a:pt x="0" y="0"/>
                </a:moveTo>
                <a:cubicBezTo>
                  <a:pt x="108514" y="-13627"/>
                  <a:pt x="358377" y="-21600"/>
                  <a:pt x="515472" y="0"/>
                </a:cubicBezTo>
                <a:cubicBezTo>
                  <a:pt x="672567" y="21600"/>
                  <a:pt x="740741" y="1149"/>
                  <a:pt x="958250" y="0"/>
                </a:cubicBezTo>
                <a:cubicBezTo>
                  <a:pt x="1175759" y="-1149"/>
                  <a:pt x="1323521" y="-14908"/>
                  <a:pt x="1473722" y="0"/>
                </a:cubicBezTo>
                <a:cubicBezTo>
                  <a:pt x="1623923" y="14908"/>
                  <a:pt x="1999682" y="13812"/>
                  <a:pt x="2134584" y="0"/>
                </a:cubicBezTo>
                <a:cubicBezTo>
                  <a:pt x="2269486" y="-13812"/>
                  <a:pt x="2558748" y="7617"/>
                  <a:pt x="2868140" y="0"/>
                </a:cubicBezTo>
                <a:cubicBezTo>
                  <a:pt x="3177532" y="-7617"/>
                  <a:pt x="3467796" y="3656"/>
                  <a:pt x="3674392" y="0"/>
                </a:cubicBezTo>
                <a:cubicBezTo>
                  <a:pt x="3880988" y="-3656"/>
                  <a:pt x="4101054" y="-15702"/>
                  <a:pt x="4480643" y="0"/>
                </a:cubicBezTo>
                <a:cubicBezTo>
                  <a:pt x="4860232" y="15702"/>
                  <a:pt x="4906779" y="-6670"/>
                  <a:pt x="5068810" y="0"/>
                </a:cubicBezTo>
                <a:cubicBezTo>
                  <a:pt x="5230841" y="6670"/>
                  <a:pt x="5495019" y="-21055"/>
                  <a:pt x="5802367" y="0"/>
                </a:cubicBezTo>
                <a:cubicBezTo>
                  <a:pt x="6109715" y="21055"/>
                  <a:pt x="6248383" y="9802"/>
                  <a:pt x="6463229" y="0"/>
                </a:cubicBezTo>
                <a:cubicBezTo>
                  <a:pt x="6678075" y="-9802"/>
                  <a:pt x="7063233" y="9440"/>
                  <a:pt x="7269480" y="0"/>
                </a:cubicBezTo>
                <a:cubicBezTo>
                  <a:pt x="7268794" y="7700"/>
                  <a:pt x="7268830" y="13442"/>
                  <a:pt x="7269480" y="18288"/>
                </a:cubicBezTo>
                <a:cubicBezTo>
                  <a:pt x="6950939" y="47121"/>
                  <a:pt x="6756956" y="13096"/>
                  <a:pt x="6608618" y="18288"/>
                </a:cubicBezTo>
                <a:cubicBezTo>
                  <a:pt x="6460280" y="23480"/>
                  <a:pt x="6230655" y="-1538"/>
                  <a:pt x="6020451" y="18288"/>
                </a:cubicBezTo>
                <a:cubicBezTo>
                  <a:pt x="5810247" y="38114"/>
                  <a:pt x="5619850" y="-10448"/>
                  <a:pt x="5432284" y="18288"/>
                </a:cubicBezTo>
                <a:cubicBezTo>
                  <a:pt x="5244718" y="47024"/>
                  <a:pt x="4984575" y="27926"/>
                  <a:pt x="4626033" y="18288"/>
                </a:cubicBezTo>
                <a:cubicBezTo>
                  <a:pt x="4267491" y="8650"/>
                  <a:pt x="4240108" y="40106"/>
                  <a:pt x="4110561" y="18288"/>
                </a:cubicBezTo>
                <a:cubicBezTo>
                  <a:pt x="3981014" y="-3530"/>
                  <a:pt x="3580293" y="41911"/>
                  <a:pt x="3377004" y="18288"/>
                </a:cubicBezTo>
                <a:cubicBezTo>
                  <a:pt x="3173715" y="-5335"/>
                  <a:pt x="3043404" y="10731"/>
                  <a:pt x="2934226" y="18288"/>
                </a:cubicBezTo>
                <a:cubicBezTo>
                  <a:pt x="2825048" y="25845"/>
                  <a:pt x="2427024" y="14732"/>
                  <a:pt x="2273365" y="18288"/>
                </a:cubicBezTo>
                <a:cubicBezTo>
                  <a:pt x="2119706" y="21844"/>
                  <a:pt x="1948744" y="43432"/>
                  <a:pt x="1757892" y="18288"/>
                </a:cubicBezTo>
                <a:cubicBezTo>
                  <a:pt x="1567040" y="-6856"/>
                  <a:pt x="1185958" y="10333"/>
                  <a:pt x="951641" y="18288"/>
                </a:cubicBezTo>
                <a:cubicBezTo>
                  <a:pt x="717324" y="26243"/>
                  <a:pt x="448990" y="-7235"/>
                  <a:pt x="0" y="18288"/>
                </a:cubicBezTo>
                <a:cubicBezTo>
                  <a:pt x="-4" y="9861"/>
                  <a:pt x="135" y="6082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chemeClr val="bg1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latshållare för innehåll 7">
            <a:extLst>
              <a:ext uri="{FF2B5EF4-FFF2-40B4-BE49-F238E27FC236}">
                <a16:creationId xmlns:a16="http://schemas.microsoft.com/office/drawing/2014/main" id="{FB489DB9-AF47-AF5A-1FFF-5B8A4EC030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989269" y="1986724"/>
            <a:ext cx="2841194" cy="374885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CC60D99-3E1F-D49D-DB8D-B9C9D2E753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5D2EA522-3CD1-18E7-F302-6E5BDF3A84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ikbild.jpg">
            <a:extLst>
              <a:ext uri="{FF2B5EF4-FFF2-40B4-BE49-F238E27FC236}">
                <a16:creationId xmlns:a16="http://schemas.microsoft.com/office/drawing/2014/main" id="{CC66501B-92F3-E32E-D1F8-725B6512C64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rcRect l="5642" r="9025"/>
          <a:stretch>
            <a:fillRect/>
          </a:stretch>
        </p:blipFill>
        <p:spPr>
          <a:xfrm>
            <a:off x="20" y="10"/>
            <a:ext cx="9143979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083B3C7-7F32-CDDA-3807-F3606DF30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>
              <a:defRPr sz="4200" b="1">
                <a:solidFill>
                  <a:srgbClr val="FFCC00"/>
                </a:solidFill>
                <a:latin typeface="Arial Black"/>
              </a:defRPr>
            </a:pPr>
            <a:r>
              <a:rPr lang="sv-SE" sz="4300" dirty="0">
                <a:solidFill>
                  <a:schemeClr val="bg1"/>
                </a:solidFill>
              </a:rPr>
              <a:t>Adolfsbergs IK - NPF</a:t>
            </a:r>
          </a:p>
        </p:txBody>
      </p:sp>
      <p:sp>
        <p:nvSpPr>
          <p:cNvPr id="7" name="sketchy line">
            <a:extLst>
              <a:ext uri="{FF2B5EF4-FFF2-40B4-BE49-F238E27FC236}">
                <a16:creationId xmlns:a16="http://schemas.microsoft.com/office/drawing/2014/main" id="{3D2D44CB-D445-6B66-B612-66BD334442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799" y="1681544"/>
            <a:ext cx="7269480" cy="18288"/>
          </a:xfrm>
          <a:custGeom>
            <a:avLst/>
            <a:gdLst>
              <a:gd name="csX0" fmla="*/ 0 w 7269480"/>
              <a:gd name="csY0" fmla="*/ 0 h 18288"/>
              <a:gd name="csX1" fmla="*/ 733557 w 7269480"/>
              <a:gd name="csY1" fmla="*/ 0 h 18288"/>
              <a:gd name="csX2" fmla="*/ 1249029 w 7269480"/>
              <a:gd name="csY2" fmla="*/ 0 h 18288"/>
              <a:gd name="csX3" fmla="*/ 1764501 w 7269480"/>
              <a:gd name="csY3" fmla="*/ 0 h 18288"/>
              <a:gd name="csX4" fmla="*/ 2207278 w 7269480"/>
              <a:gd name="csY4" fmla="*/ 0 h 18288"/>
              <a:gd name="csX5" fmla="*/ 3013530 w 7269480"/>
              <a:gd name="csY5" fmla="*/ 0 h 18288"/>
              <a:gd name="csX6" fmla="*/ 3819781 w 7269480"/>
              <a:gd name="csY6" fmla="*/ 0 h 18288"/>
              <a:gd name="csX7" fmla="*/ 4626033 w 7269480"/>
              <a:gd name="csY7" fmla="*/ 0 h 18288"/>
              <a:gd name="csX8" fmla="*/ 5068810 w 7269480"/>
              <a:gd name="csY8" fmla="*/ 0 h 18288"/>
              <a:gd name="csX9" fmla="*/ 5656977 w 7269480"/>
              <a:gd name="csY9" fmla="*/ 0 h 18288"/>
              <a:gd name="csX10" fmla="*/ 6099755 w 7269480"/>
              <a:gd name="csY10" fmla="*/ 0 h 18288"/>
              <a:gd name="csX11" fmla="*/ 7269480 w 7269480"/>
              <a:gd name="csY11" fmla="*/ 0 h 18288"/>
              <a:gd name="csX12" fmla="*/ 7269480 w 7269480"/>
              <a:gd name="csY12" fmla="*/ 18288 h 18288"/>
              <a:gd name="csX13" fmla="*/ 6463229 w 7269480"/>
              <a:gd name="csY13" fmla="*/ 18288 h 18288"/>
              <a:gd name="csX14" fmla="*/ 6020451 w 7269480"/>
              <a:gd name="csY14" fmla="*/ 18288 h 18288"/>
              <a:gd name="csX15" fmla="*/ 5504979 w 7269480"/>
              <a:gd name="csY15" fmla="*/ 18288 h 18288"/>
              <a:gd name="csX16" fmla="*/ 4989507 w 7269480"/>
              <a:gd name="csY16" fmla="*/ 18288 h 18288"/>
              <a:gd name="csX17" fmla="*/ 4474035 w 7269480"/>
              <a:gd name="csY17" fmla="*/ 18288 h 18288"/>
              <a:gd name="csX18" fmla="*/ 3958562 w 7269480"/>
              <a:gd name="csY18" fmla="*/ 18288 h 18288"/>
              <a:gd name="csX19" fmla="*/ 3443090 w 7269480"/>
              <a:gd name="csY19" fmla="*/ 18288 h 18288"/>
              <a:gd name="csX20" fmla="*/ 2709533 w 7269480"/>
              <a:gd name="csY20" fmla="*/ 18288 h 18288"/>
              <a:gd name="csX21" fmla="*/ 2194061 w 7269480"/>
              <a:gd name="csY21" fmla="*/ 18288 h 18288"/>
              <a:gd name="csX22" fmla="*/ 1751284 w 7269480"/>
              <a:gd name="csY22" fmla="*/ 18288 h 18288"/>
              <a:gd name="csX23" fmla="*/ 1163117 w 7269480"/>
              <a:gd name="csY23" fmla="*/ 18288 h 18288"/>
              <a:gd name="csX24" fmla="*/ 0 w 7269480"/>
              <a:gd name="csY24" fmla="*/ 18288 h 18288"/>
              <a:gd name="csX25" fmla="*/ 0 w 7269480"/>
              <a:gd name="csY2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</a:cxnLst>
            <a:rect l="l" t="t" r="r" b="b"/>
            <a:pathLst>
              <a:path w="7269480" h="18288" fill="none" extrusionOk="0">
                <a:moveTo>
                  <a:pt x="0" y="0"/>
                </a:moveTo>
                <a:cubicBezTo>
                  <a:pt x="252138" y="-34015"/>
                  <a:pt x="430162" y="27723"/>
                  <a:pt x="733557" y="0"/>
                </a:cubicBezTo>
                <a:cubicBezTo>
                  <a:pt x="1036952" y="-27723"/>
                  <a:pt x="1017222" y="-19248"/>
                  <a:pt x="1249029" y="0"/>
                </a:cubicBezTo>
                <a:cubicBezTo>
                  <a:pt x="1480836" y="19248"/>
                  <a:pt x="1642747" y="25626"/>
                  <a:pt x="1764501" y="0"/>
                </a:cubicBezTo>
                <a:cubicBezTo>
                  <a:pt x="1886255" y="-25626"/>
                  <a:pt x="2079425" y="-7842"/>
                  <a:pt x="2207278" y="0"/>
                </a:cubicBezTo>
                <a:cubicBezTo>
                  <a:pt x="2335131" y="7842"/>
                  <a:pt x="2681832" y="37713"/>
                  <a:pt x="3013530" y="0"/>
                </a:cubicBezTo>
                <a:cubicBezTo>
                  <a:pt x="3345228" y="-37713"/>
                  <a:pt x="3481883" y="38779"/>
                  <a:pt x="3819781" y="0"/>
                </a:cubicBezTo>
                <a:cubicBezTo>
                  <a:pt x="4157679" y="-38779"/>
                  <a:pt x="4319607" y="-32632"/>
                  <a:pt x="4626033" y="0"/>
                </a:cubicBezTo>
                <a:cubicBezTo>
                  <a:pt x="4932459" y="32632"/>
                  <a:pt x="4944182" y="17568"/>
                  <a:pt x="5068810" y="0"/>
                </a:cubicBezTo>
                <a:cubicBezTo>
                  <a:pt x="5193438" y="-17568"/>
                  <a:pt x="5378174" y="-16107"/>
                  <a:pt x="5656977" y="0"/>
                </a:cubicBezTo>
                <a:cubicBezTo>
                  <a:pt x="5935780" y="16107"/>
                  <a:pt x="5910190" y="-15070"/>
                  <a:pt x="6099755" y="0"/>
                </a:cubicBezTo>
                <a:cubicBezTo>
                  <a:pt x="6289320" y="15070"/>
                  <a:pt x="6900837" y="-32203"/>
                  <a:pt x="7269480" y="0"/>
                </a:cubicBezTo>
                <a:cubicBezTo>
                  <a:pt x="7268614" y="7958"/>
                  <a:pt x="7270034" y="12943"/>
                  <a:pt x="7269480" y="18288"/>
                </a:cubicBezTo>
                <a:cubicBezTo>
                  <a:pt x="7078692" y="32307"/>
                  <a:pt x="6750249" y="10617"/>
                  <a:pt x="6463229" y="18288"/>
                </a:cubicBezTo>
                <a:cubicBezTo>
                  <a:pt x="6176209" y="25959"/>
                  <a:pt x="6203666" y="39135"/>
                  <a:pt x="6020451" y="18288"/>
                </a:cubicBezTo>
                <a:cubicBezTo>
                  <a:pt x="5837236" y="-2559"/>
                  <a:pt x="5688034" y="-3388"/>
                  <a:pt x="5504979" y="18288"/>
                </a:cubicBezTo>
                <a:cubicBezTo>
                  <a:pt x="5321924" y="39964"/>
                  <a:pt x="5191313" y="7061"/>
                  <a:pt x="4989507" y="18288"/>
                </a:cubicBezTo>
                <a:cubicBezTo>
                  <a:pt x="4787701" y="29515"/>
                  <a:pt x="4612238" y="34989"/>
                  <a:pt x="4474035" y="18288"/>
                </a:cubicBezTo>
                <a:cubicBezTo>
                  <a:pt x="4335832" y="1587"/>
                  <a:pt x="4094545" y="27267"/>
                  <a:pt x="3958562" y="18288"/>
                </a:cubicBezTo>
                <a:cubicBezTo>
                  <a:pt x="3822579" y="9309"/>
                  <a:pt x="3646287" y="-1530"/>
                  <a:pt x="3443090" y="18288"/>
                </a:cubicBezTo>
                <a:cubicBezTo>
                  <a:pt x="3239893" y="38106"/>
                  <a:pt x="3075699" y="9041"/>
                  <a:pt x="2709533" y="18288"/>
                </a:cubicBezTo>
                <a:cubicBezTo>
                  <a:pt x="2343367" y="27535"/>
                  <a:pt x="2428918" y="31018"/>
                  <a:pt x="2194061" y="18288"/>
                </a:cubicBezTo>
                <a:cubicBezTo>
                  <a:pt x="1959204" y="5558"/>
                  <a:pt x="1872298" y="17875"/>
                  <a:pt x="1751284" y="18288"/>
                </a:cubicBezTo>
                <a:cubicBezTo>
                  <a:pt x="1630270" y="18701"/>
                  <a:pt x="1443391" y="30083"/>
                  <a:pt x="1163117" y="18288"/>
                </a:cubicBezTo>
                <a:cubicBezTo>
                  <a:pt x="882843" y="6493"/>
                  <a:pt x="581151" y="4375"/>
                  <a:pt x="0" y="18288"/>
                </a:cubicBezTo>
                <a:cubicBezTo>
                  <a:pt x="493" y="10773"/>
                  <a:pt x="610" y="7338"/>
                  <a:pt x="0" y="0"/>
                </a:cubicBezTo>
                <a:close/>
              </a:path>
              <a:path w="7269480" h="18288" stroke="0" extrusionOk="0">
                <a:moveTo>
                  <a:pt x="0" y="0"/>
                </a:moveTo>
                <a:cubicBezTo>
                  <a:pt x="108514" y="-13627"/>
                  <a:pt x="358377" y="-21600"/>
                  <a:pt x="515472" y="0"/>
                </a:cubicBezTo>
                <a:cubicBezTo>
                  <a:pt x="672567" y="21600"/>
                  <a:pt x="740741" y="1149"/>
                  <a:pt x="958250" y="0"/>
                </a:cubicBezTo>
                <a:cubicBezTo>
                  <a:pt x="1175759" y="-1149"/>
                  <a:pt x="1323521" y="-14908"/>
                  <a:pt x="1473722" y="0"/>
                </a:cubicBezTo>
                <a:cubicBezTo>
                  <a:pt x="1623923" y="14908"/>
                  <a:pt x="1999682" y="13812"/>
                  <a:pt x="2134584" y="0"/>
                </a:cubicBezTo>
                <a:cubicBezTo>
                  <a:pt x="2269486" y="-13812"/>
                  <a:pt x="2558748" y="7617"/>
                  <a:pt x="2868140" y="0"/>
                </a:cubicBezTo>
                <a:cubicBezTo>
                  <a:pt x="3177532" y="-7617"/>
                  <a:pt x="3467796" y="3656"/>
                  <a:pt x="3674392" y="0"/>
                </a:cubicBezTo>
                <a:cubicBezTo>
                  <a:pt x="3880988" y="-3656"/>
                  <a:pt x="4101054" y="-15702"/>
                  <a:pt x="4480643" y="0"/>
                </a:cubicBezTo>
                <a:cubicBezTo>
                  <a:pt x="4860232" y="15702"/>
                  <a:pt x="4906779" y="-6670"/>
                  <a:pt x="5068810" y="0"/>
                </a:cubicBezTo>
                <a:cubicBezTo>
                  <a:pt x="5230841" y="6670"/>
                  <a:pt x="5495019" y="-21055"/>
                  <a:pt x="5802367" y="0"/>
                </a:cubicBezTo>
                <a:cubicBezTo>
                  <a:pt x="6109715" y="21055"/>
                  <a:pt x="6248383" y="9802"/>
                  <a:pt x="6463229" y="0"/>
                </a:cubicBezTo>
                <a:cubicBezTo>
                  <a:pt x="6678075" y="-9802"/>
                  <a:pt x="7063233" y="9440"/>
                  <a:pt x="7269480" y="0"/>
                </a:cubicBezTo>
                <a:cubicBezTo>
                  <a:pt x="7268794" y="7700"/>
                  <a:pt x="7268830" y="13442"/>
                  <a:pt x="7269480" y="18288"/>
                </a:cubicBezTo>
                <a:cubicBezTo>
                  <a:pt x="6950939" y="47121"/>
                  <a:pt x="6756956" y="13096"/>
                  <a:pt x="6608618" y="18288"/>
                </a:cubicBezTo>
                <a:cubicBezTo>
                  <a:pt x="6460280" y="23480"/>
                  <a:pt x="6230655" y="-1538"/>
                  <a:pt x="6020451" y="18288"/>
                </a:cubicBezTo>
                <a:cubicBezTo>
                  <a:pt x="5810247" y="38114"/>
                  <a:pt x="5619850" y="-10448"/>
                  <a:pt x="5432284" y="18288"/>
                </a:cubicBezTo>
                <a:cubicBezTo>
                  <a:pt x="5244718" y="47024"/>
                  <a:pt x="4984575" y="27926"/>
                  <a:pt x="4626033" y="18288"/>
                </a:cubicBezTo>
                <a:cubicBezTo>
                  <a:pt x="4267491" y="8650"/>
                  <a:pt x="4240108" y="40106"/>
                  <a:pt x="4110561" y="18288"/>
                </a:cubicBezTo>
                <a:cubicBezTo>
                  <a:pt x="3981014" y="-3530"/>
                  <a:pt x="3580293" y="41911"/>
                  <a:pt x="3377004" y="18288"/>
                </a:cubicBezTo>
                <a:cubicBezTo>
                  <a:pt x="3173715" y="-5335"/>
                  <a:pt x="3043404" y="10731"/>
                  <a:pt x="2934226" y="18288"/>
                </a:cubicBezTo>
                <a:cubicBezTo>
                  <a:pt x="2825048" y="25845"/>
                  <a:pt x="2427024" y="14732"/>
                  <a:pt x="2273365" y="18288"/>
                </a:cubicBezTo>
                <a:cubicBezTo>
                  <a:pt x="2119706" y="21844"/>
                  <a:pt x="1948744" y="43432"/>
                  <a:pt x="1757892" y="18288"/>
                </a:cubicBezTo>
                <a:cubicBezTo>
                  <a:pt x="1567040" y="-6856"/>
                  <a:pt x="1185958" y="10333"/>
                  <a:pt x="951641" y="18288"/>
                </a:cubicBezTo>
                <a:cubicBezTo>
                  <a:pt x="717324" y="26243"/>
                  <a:pt x="448990" y="-7235"/>
                  <a:pt x="0" y="18288"/>
                </a:cubicBezTo>
                <a:cubicBezTo>
                  <a:pt x="-4" y="9861"/>
                  <a:pt x="135" y="6082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chemeClr val="bg1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D5363-3BB6-EFC7-8D66-B7E0D05941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04446"/>
            <a:ext cx="7886700" cy="4176897"/>
          </a:xfrm>
        </p:spPr>
        <p:txBody>
          <a:bodyPr>
            <a:normAutofit/>
          </a:bodyPr>
          <a:lstStyle/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>
                <a:solidFill>
                  <a:schemeClr val="bg1"/>
                </a:solidFill>
              </a:rPr>
              <a:t>Presentation och dialog</a:t>
            </a:r>
          </a:p>
        </p:txBody>
      </p:sp>
    </p:spTree>
    <p:extLst>
      <p:ext uri="{BB962C8B-B14F-4D97-AF65-F5344CB8AC3E}">
        <p14:creationId xmlns:p14="http://schemas.microsoft.com/office/powerpoint/2010/main" val="473338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554712-C11F-CBF2-B15F-C207BA3E04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ED1FBAF9-4795-96E0-9AF3-D7F576985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ikbild.jpg">
            <a:extLst>
              <a:ext uri="{FF2B5EF4-FFF2-40B4-BE49-F238E27FC236}">
                <a16:creationId xmlns:a16="http://schemas.microsoft.com/office/drawing/2014/main" id="{E4D21D65-8380-C633-F5E6-B1D960499A4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rcRect l="5642" r="9025"/>
          <a:stretch>
            <a:fillRect/>
          </a:stretch>
        </p:blipFill>
        <p:spPr>
          <a:xfrm>
            <a:off x="20" y="10"/>
            <a:ext cx="9143979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7B9A610-5184-C81F-88BF-DDFDD33C5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>
              <a:defRPr sz="4200" b="1">
                <a:solidFill>
                  <a:srgbClr val="FFCC00"/>
                </a:solidFill>
                <a:latin typeface="Arial Black"/>
              </a:defRPr>
            </a:pPr>
            <a:r>
              <a:rPr lang="sv-SE" sz="4300" dirty="0">
                <a:solidFill>
                  <a:schemeClr val="bg1"/>
                </a:solidFill>
              </a:rPr>
              <a:t>Adolfsbergs IK - </a:t>
            </a:r>
            <a:r>
              <a:rPr lang="sv-SE" sz="4300" dirty="0" err="1">
                <a:solidFill>
                  <a:schemeClr val="bg1"/>
                </a:solidFill>
              </a:rPr>
              <a:t>Indvidanpassning</a:t>
            </a:r>
            <a:endParaRPr lang="sv-SE" sz="4300" dirty="0">
              <a:solidFill>
                <a:schemeClr val="bg1"/>
              </a:solidFill>
            </a:endParaRPr>
          </a:p>
        </p:txBody>
      </p:sp>
      <p:sp>
        <p:nvSpPr>
          <p:cNvPr id="7" name="sketchy line">
            <a:extLst>
              <a:ext uri="{FF2B5EF4-FFF2-40B4-BE49-F238E27FC236}">
                <a16:creationId xmlns:a16="http://schemas.microsoft.com/office/drawing/2014/main" id="{FF36FACC-BBAE-E7E4-73E3-47B48C8360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799" y="1681544"/>
            <a:ext cx="7269480" cy="18288"/>
          </a:xfrm>
          <a:custGeom>
            <a:avLst/>
            <a:gdLst>
              <a:gd name="csX0" fmla="*/ 0 w 7269480"/>
              <a:gd name="csY0" fmla="*/ 0 h 18288"/>
              <a:gd name="csX1" fmla="*/ 733557 w 7269480"/>
              <a:gd name="csY1" fmla="*/ 0 h 18288"/>
              <a:gd name="csX2" fmla="*/ 1249029 w 7269480"/>
              <a:gd name="csY2" fmla="*/ 0 h 18288"/>
              <a:gd name="csX3" fmla="*/ 1764501 w 7269480"/>
              <a:gd name="csY3" fmla="*/ 0 h 18288"/>
              <a:gd name="csX4" fmla="*/ 2207278 w 7269480"/>
              <a:gd name="csY4" fmla="*/ 0 h 18288"/>
              <a:gd name="csX5" fmla="*/ 3013530 w 7269480"/>
              <a:gd name="csY5" fmla="*/ 0 h 18288"/>
              <a:gd name="csX6" fmla="*/ 3819781 w 7269480"/>
              <a:gd name="csY6" fmla="*/ 0 h 18288"/>
              <a:gd name="csX7" fmla="*/ 4626033 w 7269480"/>
              <a:gd name="csY7" fmla="*/ 0 h 18288"/>
              <a:gd name="csX8" fmla="*/ 5068810 w 7269480"/>
              <a:gd name="csY8" fmla="*/ 0 h 18288"/>
              <a:gd name="csX9" fmla="*/ 5656977 w 7269480"/>
              <a:gd name="csY9" fmla="*/ 0 h 18288"/>
              <a:gd name="csX10" fmla="*/ 6099755 w 7269480"/>
              <a:gd name="csY10" fmla="*/ 0 h 18288"/>
              <a:gd name="csX11" fmla="*/ 7269480 w 7269480"/>
              <a:gd name="csY11" fmla="*/ 0 h 18288"/>
              <a:gd name="csX12" fmla="*/ 7269480 w 7269480"/>
              <a:gd name="csY12" fmla="*/ 18288 h 18288"/>
              <a:gd name="csX13" fmla="*/ 6463229 w 7269480"/>
              <a:gd name="csY13" fmla="*/ 18288 h 18288"/>
              <a:gd name="csX14" fmla="*/ 6020451 w 7269480"/>
              <a:gd name="csY14" fmla="*/ 18288 h 18288"/>
              <a:gd name="csX15" fmla="*/ 5504979 w 7269480"/>
              <a:gd name="csY15" fmla="*/ 18288 h 18288"/>
              <a:gd name="csX16" fmla="*/ 4989507 w 7269480"/>
              <a:gd name="csY16" fmla="*/ 18288 h 18288"/>
              <a:gd name="csX17" fmla="*/ 4474035 w 7269480"/>
              <a:gd name="csY17" fmla="*/ 18288 h 18288"/>
              <a:gd name="csX18" fmla="*/ 3958562 w 7269480"/>
              <a:gd name="csY18" fmla="*/ 18288 h 18288"/>
              <a:gd name="csX19" fmla="*/ 3443090 w 7269480"/>
              <a:gd name="csY19" fmla="*/ 18288 h 18288"/>
              <a:gd name="csX20" fmla="*/ 2709533 w 7269480"/>
              <a:gd name="csY20" fmla="*/ 18288 h 18288"/>
              <a:gd name="csX21" fmla="*/ 2194061 w 7269480"/>
              <a:gd name="csY21" fmla="*/ 18288 h 18288"/>
              <a:gd name="csX22" fmla="*/ 1751284 w 7269480"/>
              <a:gd name="csY22" fmla="*/ 18288 h 18288"/>
              <a:gd name="csX23" fmla="*/ 1163117 w 7269480"/>
              <a:gd name="csY23" fmla="*/ 18288 h 18288"/>
              <a:gd name="csX24" fmla="*/ 0 w 7269480"/>
              <a:gd name="csY24" fmla="*/ 18288 h 18288"/>
              <a:gd name="csX25" fmla="*/ 0 w 7269480"/>
              <a:gd name="csY2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</a:cxnLst>
            <a:rect l="l" t="t" r="r" b="b"/>
            <a:pathLst>
              <a:path w="7269480" h="18288" fill="none" extrusionOk="0">
                <a:moveTo>
                  <a:pt x="0" y="0"/>
                </a:moveTo>
                <a:cubicBezTo>
                  <a:pt x="252138" y="-34015"/>
                  <a:pt x="430162" y="27723"/>
                  <a:pt x="733557" y="0"/>
                </a:cubicBezTo>
                <a:cubicBezTo>
                  <a:pt x="1036952" y="-27723"/>
                  <a:pt x="1017222" y="-19248"/>
                  <a:pt x="1249029" y="0"/>
                </a:cubicBezTo>
                <a:cubicBezTo>
                  <a:pt x="1480836" y="19248"/>
                  <a:pt x="1642747" y="25626"/>
                  <a:pt x="1764501" y="0"/>
                </a:cubicBezTo>
                <a:cubicBezTo>
                  <a:pt x="1886255" y="-25626"/>
                  <a:pt x="2079425" y="-7842"/>
                  <a:pt x="2207278" y="0"/>
                </a:cubicBezTo>
                <a:cubicBezTo>
                  <a:pt x="2335131" y="7842"/>
                  <a:pt x="2681832" y="37713"/>
                  <a:pt x="3013530" y="0"/>
                </a:cubicBezTo>
                <a:cubicBezTo>
                  <a:pt x="3345228" y="-37713"/>
                  <a:pt x="3481883" y="38779"/>
                  <a:pt x="3819781" y="0"/>
                </a:cubicBezTo>
                <a:cubicBezTo>
                  <a:pt x="4157679" y="-38779"/>
                  <a:pt x="4319607" y="-32632"/>
                  <a:pt x="4626033" y="0"/>
                </a:cubicBezTo>
                <a:cubicBezTo>
                  <a:pt x="4932459" y="32632"/>
                  <a:pt x="4944182" y="17568"/>
                  <a:pt x="5068810" y="0"/>
                </a:cubicBezTo>
                <a:cubicBezTo>
                  <a:pt x="5193438" y="-17568"/>
                  <a:pt x="5378174" y="-16107"/>
                  <a:pt x="5656977" y="0"/>
                </a:cubicBezTo>
                <a:cubicBezTo>
                  <a:pt x="5935780" y="16107"/>
                  <a:pt x="5910190" y="-15070"/>
                  <a:pt x="6099755" y="0"/>
                </a:cubicBezTo>
                <a:cubicBezTo>
                  <a:pt x="6289320" y="15070"/>
                  <a:pt x="6900837" y="-32203"/>
                  <a:pt x="7269480" y="0"/>
                </a:cubicBezTo>
                <a:cubicBezTo>
                  <a:pt x="7268614" y="7958"/>
                  <a:pt x="7270034" y="12943"/>
                  <a:pt x="7269480" y="18288"/>
                </a:cubicBezTo>
                <a:cubicBezTo>
                  <a:pt x="7078692" y="32307"/>
                  <a:pt x="6750249" y="10617"/>
                  <a:pt x="6463229" y="18288"/>
                </a:cubicBezTo>
                <a:cubicBezTo>
                  <a:pt x="6176209" y="25959"/>
                  <a:pt x="6203666" y="39135"/>
                  <a:pt x="6020451" y="18288"/>
                </a:cubicBezTo>
                <a:cubicBezTo>
                  <a:pt x="5837236" y="-2559"/>
                  <a:pt x="5688034" y="-3388"/>
                  <a:pt x="5504979" y="18288"/>
                </a:cubicBezTo>
                <a:cubicBezTo>
                  <a:pt x="5321924" y="39964"/>
                  <a:pt x="5191313" y="7061"/>
                  <a:pt x="4989507" y="18288"/>
                </a:cubicBezTo>
                <a:cubicBezTo>
                  <a:pt x="4787701" y="29515"/>
                  <a:pt x="4612238" y="34989"/>
                  <a:pt x="4474035" y="18288"/>
                </a:cubicBezTo>
                <a:cubicBezTo>
                  <a:pt x="4335832" y="1587"/>
                  <a:pt x="4094545" y="27267"/>
                  <a:pt x="3958562" y="18288"/>
                </a:cubicBezTo>
                <a:cubicBezTo>
                  <a:pt x="3822579" y="9309"/>
                  <a:pt x="3646287" y="-1530"/>
                  <a:pt x="3443090" y="18288"/>
                </a:cubicBezTo>
                <a:cubicBezTo>
                  <a:pt x="3239893" y="38106"/>
                  <a:pt x="3075699" y="9041"/>
                  <a:pt x="2709533" y="18288"/>
                </a:cubicBezTo>
                <a:cubicBezTo>
                  <a:pt x="2343367" y="27535"/>
                  <a:pt x="2428918" y="31018"/>
                  <a:pt x="2194061" y="18288"/>
                </a:cubicBezTo>
                <a:cubicBezTo>
                  <a:pt x="1959204" y="5558"/>
                  <a:pt x="1872298" y="17875"/>
                  <a:pt x="1751284" y="18288"/>
                </a:cubicBezTo>
                <a:cubicBezTo>
                  <a:pt x="1630270" y="18701"/>
                  <a:pt x="1443391" y="30083"/>
                  <a:pt x="1163117" y="18288"/>
                </a:cubicBezTo>
                <a:cubicBezTo>
                  <a:pt x="882843" y="6493"/>
                  <a:pt x="581151" y="4375"/>
                  <a:pt x="0" y="18288"/>
                </a:cubicBezTo>
                <a:cubicBezTo>
                  <a:pt x="493" y="10773"/>
                  <a:pt x="610" y="7338"/>
                  <a:pt x="0" y="0"/>
                </a:cubicBezTo>
                <a:close/>
              </a:path>
              <a:path w="7269480" h="18288" stroke="0" extrusionOk="0">
                <a:moveTo>
                  <a:pt x="0" y="0"/>
                </a:moveTo>
                <a:cubicBezTo>
                  <a:pt x="108514" y="-13627"/>
                  <a:pt x="358377" y="-21600"/>
                  <a:pt x="515472" y="0"/>
                </a:cubicBezTo>
                <a:cubicBezTo>
                  <a:pt x="672567" y="21600"/>
                  <a:pt x="740741" y="1149"/>
                  <a:pt x="958250" y="0"/>
                </a:cubicBezTo>
                <a:cubicBezTo>
                  <a:pt x="1175759" y="-1149"/>
                  <a:pt x="1323521" y="-14908"/>
                  <a:pt x="1473722" y="0"/>
                </a:cubicBezTo>
                <a:cubicBezTo>
                  <a:pt x="1623923" y="14908"/>
                  <a:pt x="1999682" y="13812"/>
                  <a:pt x="2134584" y="0"/>
                </a:cubicBezTo>
                <a:cubicBezTo>
                  <a:pt x="2269486" y="-13812"/>
                  <a:pt x="2558748" y="7617"/>
                  <a:pt x="2868140" y="0"/>
                </a:cubicBezTo>
                <a:cubicBezTo>
                  <a:pt x="3177532" y="-7617"/>
                  <a:pt x="3467796" y="3656"/>
                  <a:pt x="3674392" y="0"/>
                </a:cubicBezTo>
                <a:cubicBezTo>
                  <a:pt x="3880988" y="-3656"/>
                  <a:pt x="4101054" y="-15702"/>
                  <a:pt x="4480643" y="0"/>
                </a:cubicBezTo>
                <a:cubicBezTo>
                  <a:pt x="4860232" y="15702"/>
                  <a:pt x="4906779" y="-6670"/>
                  <a:pt x="5068810" y="0"/>
                </a:cubicBezTo>
                <a:cubicBezTo>
                  <a:pt x="5230841" y="6670"/>
                  <a:pt x="5495019" y="-21055"/>
                  <a:pt x="5802367" y="0"/>
                </a:cubicBezTo>
                <a:cubicBezTo>
                  <a:pt x="6109715" y="21055"/>
                  <a:pt x="6248383" y="9802"/>
                  <a:pt x="6463229" y="0"/>
                </a:cubicBezTo>
                <a:cubicBezTo>
                  <a:pt x="6678075" y="-9802"/>
                  <a:pt x="7063233" y="9440"/>
                  <a:pt x="7269480" y="0"/>
                </a:cubicBezTo>
                <a:cubicBezTo>
                  <a:pt x="7268794" y="7700"/>
                  <a:pt x="7268830" y="13442"/>
                  <a:pt x="7269480" y="18288"/>
                </a:cubicBezTo>
                <a:cubicBezTo>
                  <a:pt x="6950939" y="47121"/>
                  <a:pt x="6756956" y="13096"/>
                  <a:pt x="6608618" y="18288"/>
                </a:cubicBezTo>
                <a:cubicBezTo>
                  <a:pt x="6460280" y="23480"/>
                  <a:pt x="6230655" y="-1538"/>
                  <a:pt x="6020451" y="18288"/>
                </a:cubicBezTo>
                <a:cubicBezTo>
                  <a:pt x="5810247" y="38114"/>
                  <a:pt x="5619850" y="-10448"/>
                  <a:pt x="5432284" y="18288"/>
                </a:cubicBezTo>
                <a:cubicBezTo>
                  <a:pt x="5244718" y="47024"/>
                  <a:pt x="4984575" y="27926"/>
                  <a:pt x="4626033" y="18288"/>
                </a:cubicBezTo>
                <a:cubicBezTo>
                  <a:pt x="4267491" y="8650"/>
                  <a:pt x="4240108" y="40106"/>
                  <a:pt x="4110561" y="18288"/>
                </a:cubicBezTo>
                <a:cubicBezTo>
                  <a:pt x="3981014" y="-3530"/>
                  <a:pt x="3580293" y="41911"/>
                  <a:pt x="3377004" y="18288"/>
                </a:cubicBezTo>
                <a:cubicBezTo>
                  <a:pt x="3173715" y="-5335"/>
                  <a:pt x="3043404" y="10731"/>
                  <a:pt x="2934226" y="18288"/>
                </a:cubicBezTo>
                <a:cubicBezTo>
                  <a:pt x="2825048" y="25845"/>
                  <a:pt x="2427024" y="14732"/>
                  <a:pt x="2273365" y="18288"/>
                </a:cubicBezTo>
                <a:cubicBezTo>
                  <a:pt x="2119706" y="21844"/>
                  <a:pt x="1948744" y="43432"/>
                  <a:pt x="1757892" y="18288"/>
                </a:cubicBezTo>
                <a:cubicBezTo>
                  <a:pt x="1567040" y="-6856"/>
                  <a:pt x="1185958" y="10333"/>
                  <a:pt x="951641" y="18288"/>
                </a:cubicBezTo>
                <a:cubicBezTo>
                  <a:pt x="717324" y="26243"/>
                  <a:pt x="448990" y="-7235"/>
                  <a:pt x="0" y="18288"/>
                </a:cubicBezTo>
                <a:cubicBezTo>
                  <a:pt x="-4" y="9861"/>
                  <a:pt x="135" y="6082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chemeClr val="bg1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B5847-8D0A-D5E0-3F93-35042CAC91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04446"/>
            <a:ext cx="7886700" cy="4176897"/>
          </a:xfrm>
        </p:spPr>
        <p:txBody>
          <a:bodyPr>
            <a:normAutofit/>
          </a:bodyPr>
          <a:lstStyle/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>
                <a:solidFill>
                  <a:schemeClr val="bg1"/>
                </a:solidFill>
              </a:rPr>
              <a:t>Presentation och dialog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endParaRPr lang="sv-SE" sz="1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6740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9">
            <a:extLst>
              <a:ext uri="{FF2B5EF4-FFF2-40B4-BE49-F238E27FC236}">
                <a16:creationId xmlns:a16="http://schemas.microsoft.com/office/drawing/2014/main" id="{1A9F7B4E-B03D-4F64-BE33-00D074458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3" descr="aikbild.jpg">
            <a:extLst>
              <a:ext uri="{FF2B5EF4-FFF2-40B4-BE49-F238E27FC236}">
                <a16:creationId xmlns:a16="http://schemas.microsoft.com/office/drawing/2014/main" id="{8F5FC766-3E3E-F49E-746F-7B89DC100D5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rcRect l="5642" r="9025"/>
          <a:stretch>
            <a:fillRect/>
          </a:stretch>
        </p:blipFill>
        <p:spPr>
          <a:xfrm>
            <a:off x="20" y="10"/>
            <a:ext cx="9143979" cy="6857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 fontScale="90000"/>
          </a:bodyPr>
          <a:lstStyle/>
          <a:p>
            <a:pPr>
              <a:defRPr sz="4200" b="1">
                <a:solidFill>
                  <a:srgbClr val="FFCC00"/>
                </a:solidFill>
                <a:latin typeface="Arial Black"/>
              </a:defRPr>
            </a:pPr>
            <a:r>
              <a:rPr lang="sv-SE" sz="4300" dirty="0">
                <a:solidFill>
                  <a:schemeClr val="bg1"/>
                </a:solidFill>
              </a:rPr>
              <a:t>Träningstider vår/sommar våra förslag – Söndagar och Torsdagar</a:t>
            </a:r>
          </a:p>
        </p:txBody>
      </p:sp>
      <p:sp>
        <p:nvSpPr>
          <p:cNvPr id="13" name="sketchy line">
            <a:extLst>
              <a:ext uri="{FF2B5EF4-FFF2-40B4-BE49-F238E27FC236}">
                <a16:creationId xmlns:a16="http://schemas.microsoft.com/office/drawing/2014/main" id="{7E2BE7F7-CA89-4002-ACCE-A478AEA24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799" y="1681544"/>
            <a:ext cx="7269480" cy="18288"/>
          </a:xfrm>
          <a:custGeom>
            <a:avLst/>
            <a:gdLst>
              <a:gd name="csX0" fmla="*/ 0 w 7269480"/>
              <a:gd name="csY0" fmla="*/ 0 h 18288"/>
              <a:gd name="csX1" fmla="*/ 733557 w 7269480"/>
              <a:gd name="csY1" fmla="*/ 0 h 18288"/>
              <a:gd name="csX2" fmla="*/ 1249029 w 7269480"/>
              <a:gd name="csY2" fmla="*/ 0 h 18288"/>
              <a:gd name="csX3" fmla="*/ 1764501 w 7269480"/>
              <a:gd name="csY3" fmla="*/ 0 h 18288"/>
              <a:gd name="csX4" fmla="*/ 2207278 w 7269480"/>
              <a:gd name="csY4" fmla="*/ 0 h 18288"/>
              <a:gd name="csX5" fmla="*/ 3013530 w 7269480"/>
              <a:gd name="csY5" fmla="*/ 0 h 18288"/>
              <a:gd name="csX6" fmla="*/ 3819781 w 7269480"/>
              <a:gd name="csY6" fmla="*/ 0 h 18288"/>
              <a:gd name="csX7" fmla="*/ 4626033 w 7269480"/>
              <a:gd name="csY7" fmla="*/ 0 h 18288"/>
              <a:gd name="csX8" fmla="*/ 5068810 w 7269480"/>
              <a:gd name="csY8" fmla="*/ 0 h 18288"/>
              <a:gd name="csX9" fmla="*/ 5656977 w 7269480"/>
              <a:gd name="csY9" fmla="*/ 0 h 18288"/>
              <a:gd name="csX10" fmla="*/ 6099755 w 7269480"/>
              <a:gd name="csY10" fmla="*/ 0 h 18288"/>
              <a:gd name="csX11" fmla="*/ 7269480 w 7269480"/>
              <a:gd name="csY11" fmla="*/ 0 h 18288"/>
              <a:gd name="csX12" fmla="*/ 7269480 w 7269480"/>
              <a:gd name="csY12" fmla="*/ 18288 h 18288"/>
              <a:gd name="csX13" fmla="*/ 6463229 w 7269480"/>
              <a:gd name="csY13" fmla="*/ 18288 h 18288"/>
              <a:gd name="csX14" fmla="*/ 6020451 w 7269480"/>
              <a:gd name="csY14" fmla="*/ 18288 h 18288"/>
              <a:gd name="csX15" fmla="*/ 5504979 w 7269480"/>
              <a:gd name="csY15" fmla="*/ 18288 h 18288"/>
              <a:gd name="csX16" fmla="*/ 4989507 w 7269480"/>
              <a:gd name="csY16" fmla="*/ 18288 h 18288"/>
              <a:gd name="csX17" fmla="*/ 4474035 w 7269480"/>
              <a:gd name="csY17" fmla="*/ 18288 h 18288"/>
              <a:gd name="csX18" fmla="*/ 3958562 w 7269480"/>
              <a:gd name="csY18" fmla="*/ 18288 h 18288"/>
              <a:gd name="csX19" fmla="*/ 3443090 w 7269480"/>
              <a:gd name="csY19" fmla="*/ 18288 h 18288"/>
              <a:gd name="csX20" fmla="*/ 2709533 w 7269480"/>
              <a:gd name="csY20" fmla="*/ 18288 h 18288"/>
              <a:gd name="csX21" fmla="*/ 2194061 w 7269480"/>
              <a:gd name="csY21" fmla="*/ 18288 h 18288"/>
              <a:gd name="csX22" fmla="*/ 1751284 w 7269480"/>
              <a:gd name="csY22" fmla="*/ 18288 h 18288"/>
              <a:gd name="csX23" fmla="*/ 1163117 w 7269480"/>
              <a:gd name="csY23" fmla="*/ 18288 h 18288"/>
              <a:gd name="csX24" fmla="*/ 0 w 7269480"/>
              <a:gd name="csY24" fmla="*/ 18288 h 18288"/>
              <a:gd name="csX25" fmla="*/ 0 w 7269480"/>
              <a:gd name="csY2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</a:cxnLst>
            <a:rect l="l" t="t" r="r" b="b"/>
            <a:pathLst>
              <a:path w="7269480" h="18288" fill="none" extrusionOk="0">
                <a:moveTo>
                  <a:pt x="0" y="0"/>
                </a:moveTo>
                <a:cubicBezTo>
                  <a:pt x="252138" y="-34015"/>
                  <a:pt x="430162" y="27723"/>
                  <a:pt x="733557" y="0"/>
                </a:cubicBezTo>
                <a:cubicBezTo>
                  <a:pt x="1036952" y="-27723"/>
                  <a:pt x="1017222" y="-19248"/>
                  <a:pt x="1249029" y="0"/>
                </a:cubicBezTo>
                <a:cubicBezTo>
                  <a:pt x="1480836" y="19248"/>
                  <a:pt x="1642747" y="25626"/>
                  <a:pt x="1764501" y="0"/>
                </a:cubicBezTo>
                <a:cubicBezTo>
                  <a:pt x="1886255" y="-25626"/>
                  <a:pt x="2079425" y="-7842"/>
                  <a:pt x="2207278" y="0"/>
                </a:cubicBezTo>
                <a:cubicBezTo>
                  <a:pt x="2335131" y="7842"/>
                  <a:pt x="2681832" y="37713"/>
                  <a:pt x="3013530" y="0"/>
                </a:cubicBezTo>
                <a:cubicBezTo>
                  <a:pt x="3345228" y="-37713"/>
                  <a:pt x="3481883" y="38779"/>
                  <a:pt x="3819781" y="0"/>
                </a:cubicBezTo>
                <a:cubicBezTo>
                  <a:pt x="4157679" y="-38779"/>
                  <a:pt x="4319607" y="-32632"/>
                  <a:pt x="4626033" y="0"/>
                </a:cubicBezTo>
                <a:cubicBezTo>
                  <a:pt x="4932459" y="32632"/>
                  <a:pt x="4944182" y="17568"/>
                  <a:pt x="5068810" y="0"/>
                </a:cubicBezTo>
                <a:cubicBezTo>
                  <a:pt x="5193438" y="-17568"/>
                  <a:pt x="5378174" y="-16107"/>
                  <a:pt x="5656977" y="0"/>
                </a:cubicBezTo>
                <a:cubicBezTo>
                  <a:pt x="5935780" y="16107"/>
                  <a:pt x="5910190" y="-15070"/>
                  <a:pt x="6099755" y="0"/>
                </a:cubicBezTo>
                <a:cubicBezTo>
                  <a:pt x="6289320" y="15070"/>
                  <a:pt x="6900837" y="-32203"/>
                  <a:pt x="7269480" y="0"/>
                </a:cubicBezTo>
                <a:cubicBezTo>
                  <a:pt x="7268614" y="7958"/>
                  <a:pt x="7270034" y="12943"/>
                  <a:pt x="7269480" y="18288"/>
                </a:cubicBezTo>
                <a:cubicBezTo>
                  <a:pt x="7078692" y="32307"/>
                  <a:pt x="6750249" y="10617"/>
                  <a:pt x="6463229" y="18288"/>
                </a:cubicBezTo>
                <a:cubicBezTo>
                  <a:pt x="6176209" y="25959"/>
                  <a:pt x="6203666" y="39135"/>
                  <a:pt x="6020451" y="18288"/>
                </a:cubicBezTo>
                <a:cubicBezTo>
                  <a:pt x="5837236" y="-2559"/>
                  <a:pt x="5688034" y="-3388"/>
                  <a:pt x="5504979" y="18288"/>
                </a:cubicBezTo>
                <a:cubicBezTo>
                  <a:pt x="5321924" y="39964"/>
                  <a:pt x="5191313" y="7061"/>
                  <a:pt x="4989507" y="18288"/>
                </a:cubicBezTo>
                <a:cubicBezTo>
                  <a:pt x="4787701" y="29515"/>
                  <a:pt x="4612238" y="34989"/>
                  <a:pt x="4474035" y="18288"/>
                </a:cubicBezTo>
                <a:cubicBezTo>
                  <a:pt x="4335832" y="1587"/>
                  <a:pt x="4094545" y="27267"/>
                  <a:pt x="3958562" y="18288"/>
                </a:cubicBezTo>
                <a:cubicBezTo>
                  <a:pt x="3822579" y="9309"/>
                  <a:pt x="3646287" y="-1530"/>
                  <a:pt x="3443090" y="18288"/>
                </a:cubicBezTo>
                <a:cubicBezTo>
                  <a:pt x="3239893" y="38106"/>
                  <a:pt x="3075699" y="9041"/>
                  <a:pt x="2709533" y="18288"/>
                </a:cubicBezTo>
                <a:cubicBezTo>
                  <a:pt x="2343367" y="27535"/>
                  <a:pt x="2428918" y="31018"/>
                  <a:pt x="2194061" y="18288"/>
                </a:cubicBezTo>
                <a:cubicBezTo>
                  <a:pt x="1959204" y="5558"/>
                  <a:pt x="1872298" y="17875"/>
                  <a:pt x="1751284" y="18288"/>
                </a:cubicBezTo>
                <a:cubicBezTo>
                  <a:pt x="1630270" y="18701"/>
                  <a:pt x="1443391" y="30083"/>
                  <a:pt x="1163117" y="18288"/>
                </a:cubicBezTo>
                <a:cubicBezTo>
                  <a:pt x="882843" y="6493"/>
                  <a:pt x="581151" y="4375"/>
                  <a:pt x="0" y="18288"/>
                </a:cubicBezTo>
                <a:cubicBezTo>
                  <a:pt x="493" y="10773"/>
                  <a:pt x="610" y="7338"/>
                  <a:pt x="0" y="0"/>
                </a:cubicBezTo>
                <a:close/>
              </a:path>
              <a:path w="7269480" h="18288" stroke="0" extrusionOk="0">
                <a:moveTo>
                  <a:pt x="0" y="0"/>
                </a:moveTo>
                <a:cubicBezTo>
                  <a:pt x="108514" y="-13627"/>
                  <a:pt x="358377" y="-21600"/>
                  <a:pt x="515472" y="0"/>
                </a:cubicBezTo>
                <a:cubicBezTo>
                  <a:pt x="672567" y="21600"/>
                  <a:pt x="740741" y="1149"/>
                  <a:pt x="958250" y="0"/>
                </a:cubicBezTo>
                <a:cubicBezTo>
                  <a:pt x="1175759" y="-1149"/>
                  <a:pt x="1323521" y="-14908"/>
                  <a:pt x="1473722" y="0"/>
                </a:cubicBezTo>
                <a:cubicBezTo>
                  <a:pt x="1623923" y="14908"/>
                  <a:pt x="1999682" y="13812"/>
                  <a:pt x="2134584" y="0"/>
                </a:cubicBezTo>
                <a:cubicBezTo>
                  <a:pt x="2269486" y="-13812"/>
                  <a:pt x="2558748" y="7617"/>
                  <a:pt x="2868140" y="0"/>
                </a:cubicBezTo>
                <a:cubicBezTo>
                  <a:pt x="3177532" y="-7617"/>
                  <a:pt x="3467796" y="3656"/>
                  <a:pt x="3674392" y="0"/>
                </a:cubicBezTo>
                <a:cubicBezTo>
                  <a:pt x="3880988" y="-3656"/>
                  <a:pt x="4101054" y="-15702"/>
                  <a:pt x="4480643" y="0"/>
                </a:cubicBezTo>
                <a:cubicBezTo>
                  <a:pt x="4860232" y="15702"/>
                  <a:pt x="4906779" y="-6670"/>
                  <a:pt x="5068810" y="0"/>
                </a:cubicBezTo>
                <a:cubicBezTo>
                  <a:pt x="5230841" y="6670"/>
                  <a:pt x="5495019" y="-21055"/>
                  <a:pt x="5802367" y="0"/>
                </a:cubicBezTo>
                <a:cubicBezTo>
                  <a:pt x="6109715" y="21055"/>
                  <a:pt x="6248383" y="9802"/>
                  <a:pt x="6463229" y="0"/>
                </a:cubicBezTo>
                <a:cubicBezTo>
                  <a:pt x="6678075" y="-9802"/>
                  <a:pt x="7063233" y="9440"/>
                  <a:pt x="7269480" y="0"/>
                </a:cubicBezTo>
                <a:cubicBezTo>
                  <a:pt x="7268794" y="7700"/>
                  <a:pt x="7268830" y="13442"/>
                  <a:pt x="7269480" y="18288"/>
                </a:cubicBezTo>
                <a:cubicBezTo>
                  <a:pt x="6950939" y="47121"/>
                  <a:pt x="6756956" y="13096"/>
                  <a:pt x="6608618" y="18288"/>
                </a:cubicBezTo>
                <a:cubicBezTo>
                  <a:pt x="6460280" y="23480"/>
                  <a:pt x="6230655" y="-1538"/>
                  <a:pt x="6020451" y="18288"/>
                </a:cubicBezTo>
                <a:cubicBezTo>
                  <a:pt x="5810247" y="38114"/>
                  <a:pt x="5619850" y="-10448"/>
                  <a:pt x="5432284" y="18288"/>
                </a:cubicBezTo>
                <a:cubicBezTo>
                  <a:pt x="5244718" y="47024"/>
                  <a:pt x="4984575" y="27926"/>
                  <a:pt x="4626033" y="18288"/>
                </a:cubicBezTo>
                <a:cubicBezTo>
                  <a:pt x="4267491" y="8650"/>
                  <a:pt x="4240108" y="40106"/>
                  <a:pt x="4110561" y="18288"/>
                </a:cubicBezTo>
                <a:cubicBezTo>
                  <a:pt x="3981014" y="-3530"/>
                  <a:pt x="3580293" y="41911"/>
                  <a:pt x="3377004" y="18288"/>
                </a:cubicBezTo>
                <a:cubicBezTo>
                  <a:pt x="3173715" y="-5335"/>
                  <a:pt x="3043404" y="10731"/>
                  <a:pt x="2934226" y="18288"/>
                </a:cubicBezTo>
                <a:cubicBezTo>
                  <a:pt x="2825048" y="25845"/>
                  <a:pt x="2427024" y="14732"/>
                  <a:pt x="2273365" y="18288"/>
                </a:cubicBezTo>
                <a:cubicBezTo>
                  <a:pt x="2119706" y="21844"/>
                  <a:pt x="1948744" y="43432"/>
                  <a:pt x="1757892" y="18288"/>
                </a:cubicBezTo>
                <a:cubicBezTo>
                  <a:pt x="1567040" y="-6856"/>
                  <a:pt x="1185958" y="10333"/>
                  <a:pt x="951641" y="18288"/>
                </a:cubicBezTo>
                <a:cubicBezTo>
                  <a:pt x="717324" y="26243"/>
                  <a:pt x="448990" y="-7235"/>
                  <a:pt x="0" y="18288"/>
                </a:cubicBezTo>
                <a:cubicBezTo>
                  <a:pt x="-4" y="9861"/>
                  <a:pt x="135" y="6082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chemeClr val="bg1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04446"/>
            <a:ext cx="7886700" cy="417689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>
                <a:solidFill>
                  <a:schemeClr val="bg1"/>
                </a:solidFill>
              </a:rPr>
              <a:t>Plats: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endParaRPr lang="sv-SE" sz="1900" dirty="0">
              <a:solidFill>
                <a:schemeClr val="bg1"/>
              </a:solidFill>
            </a:endParaRP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>
                <a:solidFill>
                  <a:schemeClr val="bg1"/>
                </a:solidFill>
              </a:rPr>
              <a:t>Lugnets IP – Konstgräs eller naturgräs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endParaRPr lang="sv-SE" sz="1900" dirty="0">
              <a:solidFill>
                <a:schemeClr val="bg1"/>
              </a:solidFill>
            </a:endParaRP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 err="1">
                <a:solidFill>
                  <a:schemeClr val="bg1"/>
                </a:solidFill>
              </a:rPr>
              <a:t>Hälleboparken</a:t>
            </a:r>
            <a:r>
              <a:rPr lang="sv-SE" sz="1900" dirty="0">
                <a:solidFill>
                  <a:schemeClr val="bg1"/>
                </a:solidFill>
              </a:rPr>
              <a:t>(bakom </a:t>
            </a:r>
            <a:r>
              <a:rPr lang="sv-SE" sz="1900" dirty="0" err="1">
                <a:solidFill>
                  <a:schemeClr val="bg1"/>
                </a:solidFill>
              </a:rPr>
              <a:t>adolfsbergsskolan</a:t>
            </a:r>
            <a:r>
              <a:rPr lang="sv-SE" sz="1900" dirty="0">
                <a:solidFill>
                  <a:schemeClr val="bg1"/>
                </a:solidFill>
              </a:rPr>
              <a:t>) – Naturgräs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endParaRPr lang="sv-SE" sz="1900" dirty="0">
              <a:solidFill>
                <a:schemeClr val="bg1"/>
              </a:solidFill>
            </a:endParaRP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>
                <a:solidFill>
                  <a:schemeClr val="bg1"/>
                </a:solidFill>
              </a:rPr>
              <a:t>Tid: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endParaRPr lang="sv-SE" sz="1900" dirty="0">
              <a:solidFill>
                <a:schemeClr val="bg1"/>
              </a:solidFill>
            </a:endParaRP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>
                <a:solidFill>
                  <a:schemeClr val="bg1"/>
                </a:solidFill>
              </a:rPr>
              <a:t>Oklart men föreslagit tidigast start</a:t>
            </a:r>
            <a:br>
              <a:rPr lang="sv-SE" sz="1900" dirty="0">
                <a:solidFill>
                  <a:schemeClr val="bg1"/>
                </a:solidFill>
              </a:rPr>
            </a:br>
            <a:br>
              <a:rPr lang="sv-SE" sz="1900" dirty="0">
                <a:solidFill>
                  <a:schemeClr val="bg1"/>
                </a:solidFill>
              </a:rPr>
            </a:br>
            <a:r>
              <a:rPr lang="sv-SE" sz="1900" dirty="0">
                <a:solidFill>
                  <a:schemeClr val="bg1"/>
                </a:solidFill>
              </a:rPr>
              <a:t>17:30 Vardag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>
                <a:solidFill>
                  <a:schemeClr val="bg1"/>
                </a:solidFill>
              </a:rPr>
              <a:t>09:00 helg söndag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endParaRPr lang="sv-SE" sz="1900" dirty="0">
              <a:solidFill>
                <a:schemeClr val="bg1"/>
              </a:solidFill>
            </a:endParaRP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>
                <a:solidFill>
                  <a:schemeClr val="bg1"/>
                </a:solidFill>
              </a:rPr>
              <a:t>Senast start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>
                <a:solidFill>
                  <a:schemeClr val="bg1"/>
                </a:solidFill>
              </a:rPr>
              <a:t>18:30 vardag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>
                <a:solidFill>
                  <a:schemeClr val="bg1"/>
                </a:solidFill>
              </a:rPr>
              <a:t>17:30 helg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0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3" descr="aikbild.jpg">
            <a:extLst>
              <a:ext uri="{FF2B5EF4-FFF2-40B4-BE49-F238E27FC236}">
                <a16:creationId xmlns:a16="http://schemas.microsoft.com/office/drawing/2014/main" id="{E7174B0D-F696-DC0F-A56C-F8F6AB9488C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l="5653" r="9035"/>
          <a:stretch>
            <a:fillRect/>
          </a:stretch>
        </p:blipFill>
        <p:spPr>
          <a:xfrm>
            <a:off x="20" y="10"/>
            <a:ext cx="9141692" cy="6857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8338" y="365760"/>
            <a:ext cx="7785243" cy="306324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>
              <a:defRPr sz="4200" b="1">
                <a:solidFill>
                  <a:srgbClr val="FFCC00"/>
                </a:solidFill>
                <a:latin typeface="Arial Black"/>
              </a:defRPr>
            </a:pPr>
            <a:r>
              <a:rPr lang="en-US" sz="5700" dirty="0" err="1">
                <a:solidFill>
                  <a:schemeClr val="bg1"/>
                </a:solidFill>
              </a:rPr>
              <a:t>Sommaravslutning</a:t>
            </a:r>
            <a:endParaRPr lang="en-US" sz="57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286" y="4599432"/>
            <a:ext cx="6858000" cy="153619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 defTabSz="914400">
              <a:spcBef>
                <a:spcPts val="1000"/>
              </a:spcBef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en-US" sz="2400" dirty="0">
                <a:solidFill>
                  <a:schemeClr val="bg1"/>
                </a:solidFill>
              </a:rPr>
              <a:t>Match mot </a:t>
            </a:r>
            <a:r>
              <a:rPr lang="en-US" sz="2400" dirty="0" err="1">
                <a:solidFill>
                  <a:schemeClr val="bg1"/>
                </a:solidFill>
              </a:rPr>
              <a:t>föräldrar</a:t>
            </a:r>
            <a:endParaRPr lang="en-US" sz="2400" dirty="0">
              <a:solidFill>
                <a:schemeClr val="bg1"/>
              </a:solidFill>
            </a:endParaRPr>
          </a:p>
          <a:p>
            <a:pPr marL="0" indent="0" algn="ctr" defTabSz="914400">
              <a:spcBef>
                <a:spcPts val="1000"/>
              </a:spcBef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en-US" sz="2400" dirty="0" err="1">
                <a:solidFill>
                  <a:schemeClr val="bg1"/>
                </a:solidFill>
              </a:rPr>
              <a:t>Grillning</a:t>
            </a:r>
            <a:r>
              <a:rPr lang="en-US" sz="2400" dirty="0">
                <a:solidFill>
                  <a:schemeClr val="bg1"/>
                </a:solidFill>
              </a:rPr>
              <a:t> och </a:t>
            </a:r>
            <a:r>
              <a:rPr lang="en-US" sz="2400" dirty="0" err="1">
                <a:solidFill>
                  <a:schemeClr val="bg1"/>
                </a:solidFill>
              </a:rPr>
              <a:t>umgänge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nere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på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lugnet</a:t>
            </a:r>
            <a:endParaRPr lang="en-US" sz="2400" dirty="0">
              <a:solidFill>
                <a:schemeClr val="bg1"/>
              </a:solidFill>
            </a:endParaRPr>
          </a:p>
          <a:p>
            <a:pPr marL="0" indent="0" algn="ctr" defTabSz="914400">
              <a:spcBef>
                <a:spcPts val="1000"/>
              </a:spcBef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en-US" sz="2400" dirty="0">
                <a:solidFill>
                  <a:schemeClr val="bg1"/>
                </a:solidFill>
              </a:rPr>
              <a:t>Datum och </a:t>
            </a:r>
            <a:r>
              <a:rPr lang="en-US" sz="2400" dirty="0" err="1">
                <a:solidFill>
                  <a:schemeClr val="bg1"/>
                </a:solidFill>
              </a:rPr>
              <a:t>tid</a:t>
            </a:r>
            <a:r>
              <a:rPr lang="en-US" sz="2400" dirty="0">
                <a:solidFill>
                  <a:schemeClr val="bg1"/>
                </a:solidFill>
              </a:rPr>
              <a:t> ?</a:t>
            </a:r>
          </a:p>
        </p:txBody>
      </p:sp>
      <p:sp>
        <p:nvSpPr>
          <p:cNvPr id="21" name="sketchy line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80654" y="4368623"/>
            <a:ext cx="3182692" cy="18288"/>
          </a:xfrm>
          <a:custGeom>
            <a:avLst/>
            <a:gdLst>
              <a:gd name="csX0" fmla="*/ 0 w 3182692"/>
              <a:gd name="csY0" fmla="*/ 0 h 18288"/>
              <a:gd name="csX1" fmla="*/ 636538 w 3182692"/>
              <a:gd name="csY1" fmla="*/ 0 h 18288"/>
              <a:gd name="csX2" fmla="*/ 1273077 w 3182692"/>
              <a:gd name="csY2" fmla="*/ 0 h 18288"/>
              <a:gd name="csX3" fmla="*/ 1909615 w 3182692"/>
              <a:gd name="csY3" fmla="*/ 0 h 18288"/>
              <a:gd name="csX4" fmla="*/ 2482500 w 3182692"/>
              <a:gd name="csY4" fmla="*/ 0 h 18288"/>
              <a:gd name="csX5" fmla="*/ 3182692 w 3182692"/>
              <a:gd name="csY5" fmla="*/ 0 h 18288"/>
              <a:gd name="csX6" fmla="*/ 3182692 w 3182692"/>
              <a:gd name="csY6" fmla="*/ 18288 h 18288"/>
              <a:gd name="csX7" fmla="*/ 2609807 w 3182692"/>
              <a:gd name="csY7" fmla="*/ 18288 h 18288"/>
              <a:gd name="csX8" fmla="*/ 2068750 w 3182692"/>
              <a:gd name="csY8" fmla="*/ 18288 h 18288"/>
              <a:gd name="csX9" fmla="*/ 1432211 w 3182692"/>
              <a:gd name="csY9" fmla="*/ 18288 h 18288"/>
              <a:gd name="csX10" fmla="*/ 859327 w 3182692"/>
              <a:gd name="csY10" fmla="*/ 18288 h 18288"/>
              <a:gd name="csX11" fmla="*/ 0 w 3182692"/>
              <a:gd name="csY11" fmla="*/ 18288 h 18288"/>
              <a:gd name="csX12" fmla="*/ 0 w 3182692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182692" h="18288" fill="none" extrusionOk="0">
                <a:moveTo>
                  <a:pt x="0" y="0"/>
                </a:moveTo>
                <a:cubicBezTo>
                  <a:pt x="253588" y="25878"/>
                  <a:pt x="409323" y="-5359"/>
                  <a:pt x="636538" y="0"/>
                </a:cubicBezTo>
                <a:cubicBezTo>
                  <a:pt x="863753" y="5359"/>
                  <a:pt x="1007727" y="-28"/>
                  <a:pt x="1273077" y="0"/>
                </a:cubicBezTo>
                <a:cubicBezTo>
                  <a:pt x="1538427" y="28"/>
                  <a:pt x="1698640" y="-12775"/>
                  <a:pt x="1909615" y="0"/>
                </a:cubicBezTo>
                <a:cubicBezTo>
                  <a:pt x="2120590" y="12775"/>
                  <a:pt x="2210293" y="-21823"/>
                  <a:pt x="2482500" y="0"/>
                </a:cubicBezTo>
                <a:cubicBezTo>
                  <a:pt x="2754708" y="21823"/>
                  <a:pt x="3004133" y="-28750"/>
                  <a:pt x="3182692" y="0"/>
                </a:cubicBezTo>
                <a:cubicBezTo>
                  <a:pt x="3183134" y="4516"/>
                  <a:pt x="3181865" y="12266"/>
                  <a:pt x="3182692" y="18288"/>
                </a:cubicBezTo>
                <a:cubicBezTo>
                  <a:pt x="2947402" y="22440"/>
                  <a:pt x="2876226" y="27191"/>
                  <a:pt x="2609807" y="18288"/>
                </a:cubicBezTo>
                <a:cubicBezTo>
                  <a:pt x="2343389" y="9385"/>
                  <a:pt x="2326689" y="25579"/>
                  <a:pt x="2068750" y="18288"/>
                </a:cubicBezTo>
                <a:cubicBezTo>
                  <a:pt x="1810811" y="10997"/>
                  <a:pt x="1713836" y="48219"/>
                  <a:pt x="1432211" y="18288"/>
                </a:cubicBezTo>
                <a:cubicBezTo>
                  <a:pt x="1150586" y="-11643"/>
                  <a:pt x="982765" y="3747"/>
                  <a:pt x="859327" y="18288"/>
                </a:cubicBezTo>
                <a:cubicBezTo>
                  <a:pt x="735889" y="32829"/>
                  <a:pt x="254183" y="35231"/>
                  <a:pt x="0" y="18288"/>
                </a:cubicBezTo>
                <a:cubicBezTo>
                  <a:pt x="-306" y="11477"/>
                  <a:pt x="485" y="4355"/>
                  <a:pt x="0" y="0"/>
                </a:cubicBezTo>
                <a:close/>
              </a:path>
              <a:path w="3182692" h="18288" stroke="0" extrusionOk="0">
                <a:moveTo>
                  <a:pt x="0" y="0"/>
                </a:moveTo>
                <a:cubicBezTo>
                  <a:pt x="243108" y="-22426"/>
                  <a:pt x="387854" y="22949"/>
                  <a:pt x="572885" y="0"/>
                </a:cubicBezTo>
                <a:cubicBezTo>
                  <a:pt x="757916" y="-22949"/>
                  <a:pt x="923707" y="6797"/>
                  <a:pt x="1113942" y="0"/>
                </a:cubicBezTo>
                <a:cubicBezTo>
                  <a:pt x="1304177" y="-6797"/>
                  <a:pt x="1495991" y="20627"/>
                  <a:pt x="1686827" y="0"/>
                </a:cubicBezTo>
                <a:cubicBezTo>
                  <a:pt x="1877663" y="-20627"/>
                  <a:pt x="2170182" y="-20672"/>
                  <a:pt x="2323365" y="0"/>
                </a:cubicBezTo>
                <a:cubicBezTo>
                  <a:pt x="2476548" y="20672"/>
                  <a:pt x="2919164" y="6097"/>
                  <a:pt x="3182692" y="0"/>
                </a:cubicBezTo>
                <a:cubicBezTo>
                  <a:pt x="3183269" y="4624"/>
                  <a:pt x="3183511" y="11191"/>
                  <a:pt x="3182692" y="18288"/>
                </a:cubicBezTo>
                <a:cubicBezTo>
                  <a:pt x="3026065" y="-10849"/>
                  <a:pt x="2775006" y="23067"/>
                  <a:pt x="2546154" y="18288"/>
                </a:cubicBezTo>
                <a:cubicBezTo>
                  <a:pt x="2317302" y="13509"/>
                  <a:pt x="2168173" y="-8513"/>
                  <a:pt x="1845961" y="18288"/>
                </a:cubicBezTo>
                <a:cubicBezTo>
                  <a:pt x="1523749" y="45089"/>
                  <a:pt x="1450078" y="-844"/>
                  <a:pt x="1304904" y="18288"/>
                </a:cubicBezTo>
                <a:cubicBezTo>
                  <a:pt x="1159730" y="37420"/>
                  <a:pt x="942635" y="-10021"/>
                  <a:pt x="604711" y="18288"/>
                </a:cubicBezTo>
                <a:cubicBezTo>
                  <a:pt x="266787" y="46597"/>
                  <a:pt x="141927" y="-8395"/>
                  <a:pt x="0" y="18288"/>
                </a:cubicBezTo>
                <a:cubicBezTo>
                  <a:pt x="-171" y="12755"/>
                  <a:pt x="-690" y="7930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chemeClr val="bg1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>
            <a:extLst>
              <a:ext uri="{FF2B5EF4-FFF2-40B4-BE49-F238E27FC236}">
                <a16:creationId xmlns:a16="http://schemas.microsoft.com/office/drawing/2014/main" id="{1A9F7B4E-B03D-4F64-BE33-00D074458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3" descr="aikbild.jpg">
            <a:extLst>
              <a:ext uri="{FF2B5EF4-FFF2-40B4-BE49-F238E27FC236}">
                <a16:creationId xmlns:a16="http://schemas.microsoft.com/office/drawing/2014/main" id="{901EF148-719D-425F-6808-47F1A8FB525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rcRect l="5642" r="9025"/>
          <a:stretch>
            <a:fillRect/>
          </a:stretch>
        </p:blipFill>
        <p:spPr>
          <a:xfrm>
            <a:off x="20" y="10"/>
            <a:ext cx="9143979" cy="6857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>
              <a:defRPr sz="4200" b="1">
                <a:solidFill>
                  <a:srgbClr val="FFCC00"/>
                </a:solidFill>
                <a:latin typeface="Arial Black"/>
              </a:defRPr>
            </a:pPr>
            <a:r>
              <a:rPr lang="sv-SE" sz="4700" dirty="0">
                <a:solidFill>
                  <a:schemeClr val="bg1"/>
                </a:solidFill>
              </a:rPr>
              <a:t>Lagkassan</a:t>
            </a:r>
          </a:p>
        </p:txBody>
      </p:sp>
      <p:sp>
        <p:nvSpPr>
          <p:cNvPr id="8" name="sketchy line">
            <a:extLst>
              <a:ext uri="{FF2B5EF4-FFF2-40B4-BE49-F238E27FC236}">
                <a16:creationId xmlns:a16="http://schemas.microsoft.com/office/drawing/2014/main" id="{7E2BE7F7-CA89-4002-ACCE-A478AEA24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799" y="1681544"/>
            <a:ext cx="7269480" cy="18288"/>
          </a:xfrm>
          <a:custGeom>
            <a:avLst/>
            <a:gdLst>
              <a:gd name="csX0" fmla="*/ 0 w 7269480"/>
              <a:gd name="csY0" fmla="*/ 0 h 18288"/>
              <a:gd name="csX1" fmla="*/ 733557 w 7269480"/>
              <a:gd name="csY1" fmla="*/ 0 h 18288"/>
              <a:gd name="csX2" fmla="*/ 1249029 w 7269480"/>
              <a:gd name="csY2" fmla="*/ 0 h 18288"/>
              <a:gd name="csX3" fmla="*/ 1764501 w 7269480"/>
              <a:gd name="csY3" fmla="*/ 0 h 18288"/>
              <a:gd name="csX4" fmla="*/ 2207278 w 7269480"/>
              <a:gd name="csY4" fmla="*/ 0 h 18288"/>
              <a:gd name="csX5" fmla="*/ 3013530 w 7269480"/>
              <a:gd name="csY5" fmla="*/ 0 h 18288"/>
              <a:gd name="csX6" fmla="*/ 3819781 w 7269480"/>
              <a:gd name="csY6" fmla="*/ 0 h 18288"/>
              <a:gd name="csX7" fmla="*/ 4626033 w 7269480"/>
              <a:gd name="csY7" fmla="*/ 0 h 18288"/>
              <a:gd name="csX8" fmla="*/ 5068810 w 7269480"/>
              <a:gd name="csY8" fmla="*/ 0 h 18288"/>
              <a:gd name="csX9" fmla="*/ 5656977 w 7269480"/>
              <a:gd name="csY9" fmla="*/ 0 h 18288"/>
              <a:gd name="csX10" fmla="*/ 6099755 w 7269480"/>
              <a:gd name="csY10" fmla="*/ 0 h 18288"/>
              <a:gd name="csX11" fmla="*/ 7269480 w 7269480"/>
              <a:gd name="csY11" fmla="*/ 0 h 18288"/>
              <a:gd name="csX12" fmla="*/ 7269480 w 7269480"/>
              <a:gd name="csY12" fmla="*/ 18288 h 18288"/>
              <a:gd name="csX13" fmla="*/ 6463229 w 7269480"/>
              <a:gd name="csY13" fmla="*/ 18288 h 18288"/>
              <a:gd name="csX14" fmla="*/ 6020451 w 7269480"/>
              <a:gd name="csY14" fmla="*/ 18288 h 18288"/>
              <a:gd name="csX15" fmla="*/ 5504979 w 7269480"/>
              <a:gd name="csY15" fmla="*/ 18288 h 18288"/>
              <a:gd name="csX16" fmla="*/ 4989507 w 7269480"/>
              <a:gd name="csY16" fmla="*/ 18288 h 18288"/>
              <a:gd name="csX17" fmla="*/ 4474035 w 7269480"/>
              <a:gd name="csY17" fmla="*/ 18288 h 18288"/>
              <a:gd name="csX18" fmla="*/ 3958562 w 7269480"/>
              <a:gd name="csY18" fmla="*/ 18288 h 18288"/>
              <a:gd name="csX19" fmla="*/ 3443090 w 7269480"/>
              <a:gd name="csY19" fmla="*/ 18288 h 18288"/>
              <a:gd name="csX20" fmla="*/ 2709533 w 7269480"/>
              <a:gd name="csY20" fmla="*/ 18288 h 18288"/>
              <a:gd name="csX21" fmla="*/ 2194061 w 7269480"/>
              <a:gd name="csY21" fmla="*/ 18288 h 18288"/>
              <a:gd name="csX22" fmla="*/ 1751284 w 7269480"/>
              <a:gd name="csY22" fmla="*/ 18288 h 18288"/>
              <a:gd name="csX23" fmla="*/ 1163117 w 7269480"/>
              <a:gd name="csY23" fmla="*/ 18288 h 18288"/>
              <a:gd name="csX24" fmla="*/ 0 w 7269480"/>
              <a:gd name="csY24" fmla="*/ 18288 h 18288"/>
              <a:gd name="csX25" fmla="*/ 0 w 7269480"/>
              <a:gd name="csY2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</a:cxnLst>
            <a:rect l="l" t="t" r="r" b="b"/>
            <a:pathLst>
              <a:path w="7269480" h="18288" fill="none" extrusionOk="0">
                <a:moveTo>
                  <a:pt x="0" y="0"/>
                </a:moveTo>
                <a:cubicBezTo>
                  <a:pt x="252138" y="-34015"/>
                  <a:pt x="430162" y="27723"/>
                  <a:pt x="733557" y="0"/>
                </a:cubicBezTo>
                <a:cubicBezTo>
                  <a:pt x="1036952" y="-27723"/>
                  <a:pt x="1017222" y="-19248"/>
                  <a:pt x="1249029" y="0"/>
                </a:cubicBezTo>
                <a:cubicBezTo>
                  <a:pt x="1480836" y="19248"/>
                  <a:pt x="1642747" y="25626"/>
                  <a:pt x="1764501" y="0"/>
                </a:cubicBezTo>
                <a:cubicBezTo>
                  <a:pt x="1886255" y="-25626"/>
                  <a:pt x="2079425" y="-7842"/>
                  <a:pt x="2207278" y="0"/>
                </a:cubicBezTo>
                <a:cubicBezTo>
                  <a:pt x="2335131" y="7842"/>
                  <a:pt x="2681832" y="37713"/>
                  <a:pt x="3013530" y="0"/>
                </a:cubicBezTo>
                <a:cubicBezTo>
                  <a:pt x="3345228" y="-37713"/>
                  <a:pt x="3481883" y="38779"/>
                  <a:pt x="3819781" y="0"/>
                </a:cubicBezTo>
                <a:cubicBezTo>
                  <a:pt x="4157679" y="-38779"/>
                  <a:pt x="4319607" y="-32632"/>
                  <a:pt x="4626033" y="0"/>
                </a:cubicBezTo>
                <a:cubicBezTo>
                  <a:pt x="4932459" y="32632"/>
                  <a:pt x="4944182" y="17568"/>
                  <a:pt x="5068810" y="0"/>
                </a:cubicBezTo>
                <a:cubicBezTo>
                  <a:pt x="5193438" y="-17568"/>
                  <a:pt x="5378174" y="-16107"/>
                  <a:pt x="5656977" y="0"/>
                </a:cubicBezTo>
                <a:cubicBezTo>
                  <a:pt x="5935780" y="16107"/>
                  <a:pt x="5910190" y="-15070"/>
                  <a:pt x="6099755" y="0"/>
                </a:cubicBezTo>
                <a:cubicBezTo>
                  <a:pt x="6289320" y="15070"/>
                  <a:pt x="6900837" y="-32203"/>
                  <a:pt x="7269480" y="0"/>
                </a:cubicBezTo>
                <a:cubicBezTo>
                  <a:pt x="7268614" y="7958"/>
                  <a:pt x="7270034" y="12943"/>
                  <a:pt x="7269480" y="18288"/>
                </a:cubicBezTo>
                <a:cubicBezTo>
                  <a:pt x="7078692" y="32307"/>
                  <a:pt x="6750249" y="10617"/>
                  <a:pt x="6463229" y="18288"/>
                </a:cubicBezTo>
                <a:cubicBezTo>
                  <a:pt x="6176209" y="25959"/>
                  <a:pt x="6203666" y="39135"/>
                  <a:pt x="6020451" y="18288"/>
                </a:cubicBezTo>
                <a:cubicBezTo>
                  <a:pt x="5837236" y="-2559"/>
                  <a:pt x="5688034" y="-3388"/>
                  <a:pt x="5504979" y="18288"/>
                </a:cubicBezTo>
                <a:cubicBezTo>
                  <a:pt x="5321924" y="39964"/>
                  <a:pt x="5191313" y="7061"/>
                  <a:pt x="4989507" y="18288"/>
                </a:cubicBezTo>
                <a:cubicBezTo>
                  <a:pt x="4787701" y="29515"/>
                  <a:pt x="4612238" y="34989"/>
                  <a:pt x="4474035" y="18288"/>
                </a:cubicBezTo>
                <a:cubicBezTo>
                  <a:pt x="4335832" y="1587"/>
                  <a:pt x="4094545" y="27267"/>
                  <a:pt x="3958562" y="18288"/>
                </a:cubicBezTo>
                <a:cubicBezTo>
                  <a:pt x="3822579" y="9309"/>
                  <a:pt x="3646287" y="-1530"/>
                  <a:pt x="3443090" y="18288"/>
                </a:cubicBezTo>
                <a:cubicBezTo>
                  <a:pt x="3239893" y="38106"/>
                  <a:pt x="3075699" y="9041"/>
                  <a:pt x="2709533" y="18288"/>
                </a:cubicBezTo>
                <a:cubicBezTo>
                  <a:pt x="2343367" y="27535"/>
                  <a:pt x="2428918" y="31018"/>
                  <a:pt x="2194061" y="18288"/>
                </a:cubicBezTo>
                <a:cubicBezTo>
                  <a:pt x="1959204" y="5558"/>
                  <a:pt x="1872298" y="17875"/>
                  <a:pt x="1751284" y="18288"/>
                </a:cubicBezTo>
                <a:cubicBezTo>
                  <a:pt x="1630270" y="18701"/>
                  <a:pt x="1443391" y="30083"/>
                  <a:pt x="1163117" y="18288"/>
                </a:cubicBezTo>
                <a:cubicBezTo>
                  <a:pt x="882843" y="6493"/>
                  <a:pt x="581151" y="4375"/>
                  <a:pt x="0" y="18288"/>
                </a:cubicBezTo>
                <a:cubicBezTo>
                  <a:pt x="493" y="10773"/>
                  <a:pt x="610" y="7338"/>
                  <a:pt x="0" y="0"/>
                </a:cubicBezTo>
                <a:close/>
              </a:path>
              <a:path w="7269480" h="18288" stroke="0" extrusionOk="0">
                <a:moveTo>
                  <a:pt x="0" y="0"/>
                </a:moveTo>
                <a:cubicBezTo>
                  <a:pt x="108514" y="-13627"/>
                  <a:pt x="358377" y="-21600"/>
                  <a:pt x="515472" y="0"/>
                </a:cubicBezTo>
                <a:cubicBezTo>
                  <a:pt x="672567" y="21600"/>
                  <a:pt x="740741" y="1149"/>
                  <a:pt x="958250" y="0"/>
                </a:cubicBezTo>
                <a:cubicBezTo>
                  <a:pt x="1175759" y="-1149"/>
                  <a:pt x="1323521" y="-14908"/>
                  <a:pt x="1473722" y="0"/>
                </a:cubicBezTo>
                <a:cubicBezTo>
                  <a:pt x="1623923" y="14908"/>
                  <a:pt x="1999682" y="13812"/>
                  <a:pt x="2134584" y="0"/>
                </a:cubicBezTo>
                <a:cubicBezTo>
                  <a:pt x="2269486" y="-13812"/>
                  <a:pt x="2558748" y="7617"/>
                  <a:pt x="2868140" y="0"/>
                </a:cubicBezTo>
                <a:cubicBezTo>
                  <a:pt x="3177532" y="-7617"/>
                  <a:pt x="3467796" y="3656"/>
                  <a:pt x="3674392" y="0"/>
                </a:cubicBezTo>
                <a:cubicBezTo>
                  <a:pt x="3880988" y="-3656"/>
                  <a:pt x="4101054" y="-15702"/>
                  <a:pt x="4480643" y="0"/>
                </a:cubicBezTo>
                <a:cubicBezTo>
                  <a:pt x="4860232" y="15702"/>
                  <a:pt x="4906779" y="-6670"/>
                  <a:pt x="5068810" y="0"/>
                </a:cubicBezTo>
                <a:cubicBezTo>
                  <a:pt x="5230841" y="6670"/>
                  <a:pt x="5495019" y="-21055"/>
                  <a:pt x="5802367" y="0"/>
                </a:cubicBezTo>
                <a:cubicBezTo>
                  <a:pt x="6109715" y="21055"/>
                  <a:pt x="6248383" y="9802"/>
                  <a:pt x="6463229" y="0"/>
                </a:cubicBezTo>
                <a:cubicBezTo>
                  <a:pt x="6678075" y="-9802"/>
                  <a:pt x="7063233" y="9440"/>
                  <a:pt x="7269480" y="0"/>
                </a:cubicBezTo>
                <a:cubicBezTo>
                  <a:pt x="7268794" y="7700"/>
                  <a:pt x="7268830" y="13442"/>
                  <a:pt x="7269480" y="18288"/>
                </a:cubicBezTo>
                <a:cubicBezTo>
                  <a:pt x="6950939" y="47121"/>
                  <a:pt x="6756956" y="13096"/>
                  <a:pt x="6608618" y="18288"/>
                </a:cubicBezTo>
                <a:cubicBezTo>
                  <a:pt x="6460280" y="23480"/>
                  <a:pt x="6230655" y="-1538"/>
                  <a:pt x="6020451" y="18288"/>
                </a:cubicBezTo>
                <a:cubicBezTo>
                  <a:pt x="5810247" y="38114"/>
                  <a:pt x="5619850" y="-10448"/>
                  <a:pt x="5432284" y="18288"/>
                </a:cubicBezTo>
                <a:cubicBezTo>
                  <a:pt x="5244718" y="47024"/>
                  <a:pt x="4984575" y="27926"/>
                  <a:pt x="4626033" y="18288"/>
                </a:cubicBezTo>
                <a:cubicBezTo>
                  <a:pt x="4267491" y="8650"/>
                  <a:pt x="4240108" y="40106"/>
                  <a:pt x="4110561" y="18288"/>
                </a:cubicBezTo>
                <a:cubicBezTo>
                  <a:pt x="3981014" y="-3530"/>
                  <a:pt x="3580293" y="41911"/>
                  <a:pt x="3377004" y="18288"/>
                </a:cubicBezTo>
                <a:cubicBezTo>
                  <a:pt x="3173715" y="-5335"/>
                  <a:pt x="3043404" y="10731"/>
                  <a:pt x="2934226" y="18288"/>
                </a:cubicBezTo>
                <a:cubicBezTo>
                  <a:pt x="2825048" y="25845"/>
                  <a:pt x="2427024" y="14732"/>
                  <a:pt x="2273365" y="18288"/>
                </a:cubicBezTo>
                <a:cubicBezTo>
                  <a:pt x="2119706" y="21844"/>
                  <a:pt x="1948744" y="43432"/>
                  <a:pt x="1757892" y="18288"/>
                </a:cubicBezTo>
                <a:cubicBezTo>
                  <a:pt x="1567040" y="-6856"/>
                  <a:pt x="1185958" y="10333"/>
                  <a:pt x="951641" y="18288"/>
                </a:cubicBezTo>
                <a:cubicBezTo>
                  <a:pt x="717324" y="26243"/>
                  <a:pt x="448990" y="-7235"/>
                  <a:pt x="0" y="18288"/>
                </a:cubicBezTo>
                <a:cubicBezTo>
                  <a:pt x="-4" y="9861"/>
                  <a:pt x="135" y="6082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chemeClr val="bg1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04446"/>
            <a:ext cx="7886700" cy="4176897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>
                <a:solidFill>
                  <a:schemeClr val="bg1"/>
                </a:solidFill>
              </a:rPr>
              <a:t>Saldo idag 9/4: 27618:-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endParaRPr lang="sv-SE" sz="1900" dirty="0">
              <a:solidFill>
                <a:schemeClr val="bg1"/>
              </a:solidFill>
            </a:endParaRP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>
                <a:solidFill>
                  <a:schemeClr val="bg1"/>
                </a:solidFill>
              </a:rPr>
              <a:t>Inköp: Ryggsäckar, vattenflaskor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endParaRPr lang="sv-SE" sz="1900" dirty="0">
              <a:solidFill>
                <a:schemeClr val="bg1"/>
              </a:solidFill>
            </a:endParaRP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endParaRPr lang="sv-SE" sz="1900" dirty="0">
              <a:solidFill>
                <a:schemeClr val="bg1"/>
              </a:solidFill>
            </a:endParaRP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>
                <a:solidFill>
                  <a:schemeClr val="bg1"/>
                </a:solidFill>
              </a:rPr>
              <a:t>”Matchbänk” sponsring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endParaRPr lang="sv-SE" sz="1900" dirty="0">
              <a:solidFill>
                <a:schemeClr val="bg1"/>
              </a:solidFill>
            </a:endParaRP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>
                <a:solidFill>
                  <a:schemeClr val="bg1"/>
                </a:solidFill>
              </a:rPr>
              <a:t>Övrigt: </a:t>
            </a:r>
            <a:r>
              <a:rPr lang="sv-SE" sz="1900" dirty="0" err="1">
                <a:solidFill>
                  <a:schemeClr val="bg1"/>
                </a:solidFill>
              </a:rPr>
              <a:t>PANTjakten</a:t>
            </a:r>
            <a:r>
              <a:rPr lang="sv-SE" sz="1900" dirty="0">
                <a:solidFill>
                  <a:schemeClr val="bg1"/>
                </a:solidFill>
              </a:rPr>
              <a:t> 784:-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endParaRPr lang="sv-SE" sz="1900" dirty="0">
              <a:solidFill>
                <a:schemeClr val="bg1"/>
              </a:solidFill>
            </a:endParaRP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>
                <a:solidFill>
                  <a:schemeClr val="bg1"/>
                </a:solidFill>
              </a:rPr>
              <a:t>Kläder för nya tjejer: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endParaRPr lang="sv-SE" sz="1900" dirty="0">
              <a:solidFill>
                <a:schemeClr val="bg1"/>
              </a:solidFill>
            </a:endParaRP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 err="1">
                <a:solidFill>
                  <a:schemeClr val="bg1"/>
                </a:solidFill>
              </a:rPr>
              <a:t>Basickit</a:t>
            </a:r>
            <a:r>
              <a:rPr lang="sv-SE" sz="1900" dirty="0">
                <a:solidFill>
                  <a:schemeClr val="bg1"/>
                </a:solidFill>
              </a:rPr>
              <a:t> – Tröja, shorts och strumpor 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endParaRPr lang="sv-SE" sz="1900" dirty="0">
              <a:solidFill>
                <a:schemeClr val="bg1"/>
              </a:solidFill>
            </a:endParaRP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endParaRPr lang="sv-SE" sz="1900" dirty="0">
              <a:solidFill>
                <a:schemeClr val="bg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47DC310-1DA2-F8DC-B203-58F66A297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>
            <a:extLst>
              <a:ext uri="{FF2B5EF4-FFF2-40B4-BE49-F238E27FC236}">
                <a16:creationId xmlns:a16="http://schemas.microsoft.com/office/drawing/2014/main" id="{FD9B264D-F5AC-4589-CB5B-B9A3695E1A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3" descr="aikbild.jpg">
            <a:extLst>
              <a:ext uri="{FF2B5EF4-FFF2-40B4-BE49-F238E27FC236}">
                <a16:creationId xmlns:a16="http://schemas.microsoft.com/office/drawing/2014/main" id="{5BF71F00-3389-8264-E245-8113720AEE1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rcRect l="5642" r="9025"/>
          <a:stretch>
            <a:fillRect/>
          </a:stretch>
        </p:blipFill>
        <p:spPr>
          <a:xfrm>
            <a:off x="20" y="10"/>
            <a:ext cx="9143979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3DA6526-4EA7-9E15-85E4-8C0763201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>
              <a:defRPr sz="4200" b="1">
                <a:solidFill>
                  <a:srgbClr val="FFCC00"/>
                </a:solidFill>
                <a:latin typeface="Arial Black"/>
              </a:defRPr>
            </a:pPr>
            <a:r>
              <a:rPr lang="sv-SE" sz="4700" dirty="0">
                <a:solidFill>
                  <a:schemeClr val="bg1"/>
                </a:solidFill>
              </a:rPr>
              <a:t>Poolspel vår/sommar</a:t>
            </a:r>
          </a:p>
        </p:txBody>
      </p:sp>
      <p:sp>
        <p:nvSpPr>
          <p:cNvPr id="8" name="sketchy line">
            <a:extLst>
              <a:ext uri="{FF2B5EF4-FFF2-40B4-BE49-F238E27FC236}">
                <a16:creationId xmlns:a16="http://schemas.microsoft.com/office/drawing/2014/main" id="{C42D4298-FDAB-0D5B-D571-803A2D666F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799" y="1681544"/>
            <a:ext cx="7269480" cy="18288"/>
          </a:xfrm>
          <a:custGeom>
            <a:avLst/>
            <a:gdLst>
              <a:gd name="csX0" fmla="*/ 0 w 7269480"/>
              <a:gd name="csY0" fmla="*/ 0 h 18288"/>
              <a:gd name="csX1" fmla="*/ 733557 w 7269480"/>
              <a:gd name="csY1" fmla="*/ 0 h 18288"/>
              <a:gd name="csX2" fmla="*/ 1249029 w 7269480"/>
              <a:gd name="csY2" fmla="*/ 0 h 18288"/>
              <a:gd name="csX3" fmla="*/ 1764501 w 7269480"/>
              <a:gd name="csY3" fmla="*/ 0 h 18288"/>
              <a:gd name="csX4" fmla="*/ 2207278 w 7269480"/>
              <a:gd name="csY4" fmla="*/ 0 h 18288"/>
              <a:gd name="csX5" fmla="*/ 3013530 w 7269480"/>
              <a:gd name="csY5" fmla="*/ 0 h 18288"/>
              <a:gd name="csX6" fmla="*/ 3819781 w 7269480"/>
              <a:gd name="csY6" fmla="*/ 0 h 18288"/>
              <a:gd name="csX7" fmla="*/ 4626033 w 7269480"/>
              <a:gd name="csY7" fmla="*/ 0 h 18288"/>
              <a:gd name="csX8" fmla="*/ 5068810 w 7269480"/>
              <a:gd name="csY8" fmla="*/ 0 h 18288"/>
              <a:gd name="csX9" fmla="*/ 5656977 w 7269480"/>
              <a:gd name="csY9" fmla="*/ 0 h 18288"/>
              <a:gd name="csX10" fmla="*/ 6099755 w 7269480"/>
              <a:gd name="csY10" fmla="*/ 0 h 18288"/>
              <a:gd name="csX11" fmla="*/ 7269480 w 7269480"/>
              <a:gd name="csY11" fmla="*/ 0 h 18288"/>
              <a:gd name="csX12" fmla="*/ 7269480 w 7269480"/>
              <a:gd name="csY12" fmla="*/ 18288 h 18288"/>
              <a:gd name="csX13" fmla="*/ 6463229 w 7269480"/>
              <a:gd name="csY13" fmla="*/ 18288 h 18288"/>
              <a:gd name="csX14" fmla="*/ 6020451 w 7269480"/>
              <a:gd name="csY14" fmla="*/ 18288 h 18288"/>
              <a:gd name="csX15" fmla="*/ 5504979 w 7269480"/>
              <a:gd name="csY15" fmla="*/ 18288 h 18288"/>
              <a:gd name="csX16" fmla="*/ 4989507 w 7269480"/>
              <a:gd name="csY16" fmla="*/ 18288 h 18288"/>
              <a:gd name="csX17" fmla="*/ 4474035 w 7269480"/>
              <a:gd name="csY17" fmla="*/ 18288 h 18288"/>
              <a:gd name="csX18" fmla="*/ 3958562 w 7269480"/>
              <a:gd name="csY18" fmla="*/ 18288 h 18288"/>
              <a:gd name="csX19" fmla="*/ 3443090 w 7269480"/>
              <a:gd name="csY19" fmla="*/ 18288 h 18288"/>
              <a:gd name="csX20" fmla="*/ 2709533 w 7269480"/>
              <a:gd name="csY20" fmla="*/ 18288 h 18288"/>
              <a:gd name="csX21" fmla="*/ 2194061 w 7269480"/>
              <a:gd name="csY21" fmla="*/ 18288 h 18288"/>
              <a:gd name="csX22" fmla="*/ 1751284 w 7269480"/>
              <a:gd name="csY22" fmla="*/ 18288 h 18288"/>
              <a:gd name="csX23" fmla="*/ 1163117 w 7269480"/>
              <a:gd name="csY23" fmla="*/ 18288 h 18288"/>
              <a:gd name="csX24" fmla="*/ 0 w 7269480"/>
              <a:gd name="csY24" fmla="*/ 18288 h 18288"/>
              <a:gd name="csX25" fmla="*/ 0 w 7269480"/>
              <a:gd name="csY2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</a:cxnLst>
            <a:rect l="l" t="t" r="r" b="b"/>
            <a:pathLst>
              <a:path w="7269480" h="18288" fill="none" extrusionOk="0">
                <a:moveTo>
                  <a:pt x="0" y="0"/>
                </a:moveTo>
                <a:cubicBezTo>
                  <a:pt x="252138" y="-34015"/>
                  <a:pt x="430162" y="27723"/>
                  <a:pt x="733557" y="0"/>
                </a:cubicBezTo>
                <a:cubicBezTo>
                  <a:pt x="1036952" y="-27723"/>
                  <a:pt x="1017222" y="-19248"/>
                  <a:pt x="1249029" y="0"/>
                </a:cubicBezTo>
                <a:cubicBezTo>
                  <a:pt x="1480836" y="19248"/>
                  <a:pt x="1642747" y="25626"/>
                  <a:pt x="1764501" y="0"/>
                </a:cubicBezTo>
                <a:cubicBezTo>
                  <a:pt x="1886255" y="-25626"/>
                  <a:pt x="2079425" y="-7842"/>
                  <a:pt x="2207278" y="0"/>
                </a:cubicBezTo>
                <a:cubicBezTo>
                  <a:pt x="2335131" y="7842"/>
                  <a:pt x="2681832" y="37713"/>
                  <a:pt x="3013530" y="0"/>
                </a:cubicBezTo>
                <a:cubicBezTo>
                  <a:pt x="3345228" y="-37713"/>
                  <a:pt x="3481883" y="38779"/>
                  <a:pt x="3819781" y="0"/>
                </a:cubicBezTo>
                <a:cubicBezTo>
                  <a:pt x="4157679" y="-38779"/>
                  <a:pt x="4319607" y="-32632"/>
                  <a:pt x="4626033" y="0"/>
                </a:cubicBezTo>
                <a:cubicBezTo>
                  <a:pt x="4932459" y="32632"/>
                  <a:pt x="4944182" y="17568"/>
                  <a:pt x="5068810" y="0"/>
                </a:cubicBezTo>
                <a:cubicBezTo>
                  <a:pt x="5193438" y="-17568"/>
                  <a:pt x="5378174" y="-16107"/>
                  <a:pt x="5656977" y="0"/>
                </a:cubicBezTo>
                <a:cubicBezTo>
                  <a:pt x="5935780" y="16107"/>
                  <a:pt x="5910190" y="-15070"/>
                  <a:pt x="6099755" y="0"/>
                </a:cubicBezTo>
                <a:cubicBezTo>
                  <a:pt x="6289320" y="15070"/>
                  <a:pt x="6900837" y="-32203"/>
                  <a:pt x="7269480" y="0"/>
                </a:cubicBezTo>
                <a:cubicBezTo>
                  <a:pt x="7268614" y="7958"/>
                  <a:pt x="7270034" y="12943"/>
                  <a:pt x="7269480" y="18288"/>
                </a:cubicBezTo>
                <a:cubicBezTo>
                  <a:pt x="7078692" y="32307"/>
                  <a:pt x="6750249" y="10617"/>
                  <a:pt x="6463229" y="18288"/>
                </a:cubicBezTo>
                <a:cubicBezTo>
                  <a:pt x="6176209" y="25959"/>
                  <a:pt x="6203666" y="39135"/>
                  <a:pt x="6020451" y="18288"/>
                </a:cubicBezTo>
                <a:cubicBezTo>
                  <a:pt x="5837236" y="-2559"/>
                  <a:pt x="5688034" y="-3388"/>
                  <a:pt x="5504979" y="18288"/>
                </a:cubicBezTo>
                <a:cubicBezTo>
                  <a:pt x="5321924" y="39964"/>
                  <a:pt x="5191313" y="7061"/>
                  <a:pt x="4989507" y="18288"/>
                </a:cubicBezTo>
                <a:cubicBezTo>
                  <a:pt x="4787701" y="29515"/>
                  <a:pt x="4612238" y="34989"/>
                  <a:pt x="4474035" y="18288"/>
                </a:cubicBezTo>
                <a:cubicBezTo>
                  <a:pt x="4335832" y="1587"/>
                  <a:pt x="4094545" y="27267"/>
                  <a:pt x="3958562" y="18288"/>
                </a:cubicBezTo>
                <a:cubicBezTo>
                  <a:pt x="3822579" y="9309"/>
                  <a:pt x="3646287" y="-1530"/>
                  <a:pt x="3443090" y="18288"/>
                </a:cubicBezTo>
                <a:cubicBezTo>
                  <a:pt x="3239893" y="38106"/>
                  <a:pt x="3075699" y="9041"/>
                  <a:pt x="2709533" y="18288"/>
                </a:cubicBezTo>
                <a:cubicBezTo>
                  <a:pt x="2343367" y="27535"/>
                  <a:pt x="2428918" y="31018"/>
                  <a:pt x="2194061" y="18288"/>
                </a:cubicBezTo>
                <a:cubicBezTo>
                  <a:pt x="1959204" y="5558"/>
                  <a:pt x="1872298" y="17875"/>
                  <a:pt x="1751284" y="18288"/>
                </a:cubicBezTo>
                <a:cubicBezTo>
                  <a:pt x="1630270" y="18701"/>
                  <a:pt x="1443391" y="30083"/>
                  <a:pt x="1163117" y="18288"/>
                </a:cubicBezTo>
                <a:cubicBezTo>
                  <a:pt x="882843" y="6493"/>
                  <a:pt x="581151" y="4375"/>
                  <a:pt x="0" y="18288"/>
                </a:cubicBezTo>
                <a:cubicBezTo>
                  <a:pt x="493" y="10773"/>
                  <a:pt x="610" y="7338"/>
                  <a:pt x="0" y="0"/>
                </a:cubicBezTo>
                <a:close/>
              </a:path>
              <a:path w="7269480" h="18288" stroke="0" extrusionOk="0">
                <a:moveTo>
                  <a:pt x="0" y="0"/>
                </a:moveTo>
                <a:cubicBezTo>
                  <a:pt x="108514" y="-13627"/>
                  <a:pt x="358377" y="-21600"/>
                  <a:pt x="515472" y="0"/>
                </a:cubicBezTo>
                <a:cubicBezTo>
                  <a:pt x="672567" y="21600"/>
                  <a:pt x="740741" y="1149"/>
                  <a:pt x="958250" y="0"/>
                </a:cubicBezTo>
                <a:cubicBezTo>
                  <a:pt x="1175759" y="-1149"/>
                  <a:pt x="1323521" y="-14908"/>
                  <a:pt x="1473722" y="0"/>
                </a:cubicBezTo>
                <a:cubicBezTo>
                  <a:pt x="1623923" y="14908"/>
                  <a:pt x="1999682" y="13812"/>
                  <a:pt x="2134584" y="0"/>
                </a:cubicBezTo>
                <a:cubicBezTo>
                  <a:pt x="2269486" y="-13812"/>
                  <a:pt x="2558748" y="7617"/>
                  <a:pt x="2868140" y="0"/>
                </a:cubicBezTo>
                <a:cubicBezTo>
                  <a:pt x="3177532" y="-7617"/>
                  <a:pt x="3467796" y="3656"/>
                  <a:pt x="3674392" y="0"/>
                </a:cubicBezTo>
                <a:cubicBezTo>
                  <a:pt x="3880988" y="-3656"/>
                  <a:pt x="4101054" y="-15702"/>
                  <a:pt x="4480643" y="0"/>
                </a:cubicBezTo>
                <a:cubicBezTo>
                  <a:pt x="4860232" y="15702"/>
                  <a:pt x="4906779" y="-6670"/>
                  <a:pt x="5068810" y="0"/>
                </a:cubicBezTo>
                <a:cubicBezTo>
                  <a:pt x="5230841" y="6670"/>
                  <a:pt x="5495019" y="-21055"/>
                  <a:pt x="5802367" y="0"/>
                </a:cubicBezTo>
                <a:cubicBezTo>
                  <a:pt x="6109715" y="21055"/>
                  <a:pt x="6248383" y="9802"/>
                  <a:pt x="6463229" y="0"/>
                </a:cubicBezTo>
                <a:cubicBezTo>
                  <a:pt x="6678075" y="-9802"/>
                  <a:pt x="7063233" y="9440"/>
                  <a:pt x="7269480" y="0"/>
                </a:cubicBezTo>
                <a:cubicBezTo>
                  <a:pt x="7268794" y="7700"/>
                  <a:pt x="7268830" y="13442"/>
                  <a:pt x="7269480" y="18288"/>
                </a:cubicBezTo>
                <a:cubicBezTo>
                  <a:pt x="6950939" y="47121"/>
                  <a:pt x="6756956" y="13096"/>
                  <a:pt x="6608618" y="18288"/>
                </a:cubicBezTo>
                <a:cubicBezTo>
                  <a:pt x="6460280" y="23480"/>
                  <a:pt x="6230655" y="-1538"/>
                  <a:pt x="6020451" y="18288"/>
                </a:cubicBezTo>
                <a:cubicBezTo>
                  <a:pt x="5810247" y="38114"/>
                  <a:pt x="5619850" y="-10448"/>
                  <a:pt x="5432284" y="18288"/>
                </a:cubicBezTo>
                <a:cubicBezTo>
                  <a:pt x="5244718" y="47024"/>
                  <a:pt x="4984575" y="27926"/>
                  <a:pt x="4626033" y="18288"/>
                </a:cubicBezTo>
                <a:cubicBezTo>
                  <a:pt x="4267491" y="8650"/>
                  <a:pt x="4240108" y="40106"/>
                  <a:pt x="4110561" y="18288"/>
                </a:cubicBezTo>
                <a:cubicBezTo>
                  <a:pt x="3981014" y="-3530"/>
                  <a:pt x="3580293" y="41911"/>
                  <a:pt x="3377004" y="18288"/>
                </a:cubicBezTo>
                <a:cubicBezTo>
                  <a:pt x="3173715" y="-5335"/>
                  <a:pt x="3043404" y="10731"/>
                  <a:pt x="2934226" y="18288"/>
                </a:cubicBezTo>
                <a:cubicBezTo>
                  <a:pt x="2825048" y="25845"/>
                  <a:pt x="2427024" y="14732"/>
                  <a:pt x="2273365" y="18288"/>
                </a:cubicBezTo>
                <a:cubicBezTo>
                  <a:pt x="2119706" y="21844"/>
                  <a:pt x="1948744" y="43432"/>
                  <a:pt x="1757892" y="18288"/>
                </a:cubicBezTo>
                <a:cubicBezTo>
                  <a:pt x="1567040" y="-6856"/>
                  <a:pt x="1185958" y="10333"/>
                  <a:pt x="951641" y="18288"/>
                </a:cubicBezTo>
                <a:cubicBezTo>
                  <a:pt x="717324" y="26243"/>
                  <a:pt x="448990" y="-7235"/>
                  <a:pt x="0" y="18288"/>
                </a:cubicBezTo>
                <a:cubicBezTo>
                  <a:pt x="-4" y="9861"/>
                  <a:pt x="135" y="6082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chemeClr val="bg1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C8332-1E53-B89E-5300-40A74E10ED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04446"/>
            <a:ext cx="7886700" cy="4176897"/>
          </a:xfrm>
        </p:spPr>
        <p:txBody>
          <a:bodyPr>
            <a:normAutofit/>
          </a:bodyPr>
          <a:lstStyle/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2800" dirty="0">
                <a:solidFill>
                  <a:schemeClr val="bg1"/>
                </a:solidFill>
              </a:rPr>
              <a:t>Tilltänkta rek. speldatum för Poolspelen 2026: 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2800" dirty="0">
                <a:solidFill>
                  <a:schemeClr val="bg1"/>
                </a:solidFill>
              </a:rPr>
              <a:t>Poolspel 1 (9 år): 9-10 maj 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2800" dirty="0">
                <a:solidFill>
                  <a:schemeClr val="bg1"/>
                </a:solidFill>
              </a:rPr>
              <a:t>Poolspel 2 (9 år): 23-24 maj 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2800" dirty="0">
                <a:solidFill>
                  <a:schemeClr val="bg1"/>
                </a:solidFill>
              </a:rPr>
              <a:t>Poolspel 3 (9 år): 6-7 juni 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2800" dirty="0">
                <a:solidFill>
                  <a:schemeClr val="bg1"/>
                </a:solidFill>
              </a:rPr>
              <a:t>Poolspel 4 (9 år): 22-23 aug. / 29-30 aug. 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2800" dirty="0">
                <a:solidFill>
                  <a:schemeClr val="bg1"/>
                </a:solidFill>
              </a:rPr>
              <a:t>Poolspel 5 (9 år): 5-6 sep. / 12-13 sep.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2800" dirty="0">
                <a:solidFill>
                  <a:schemeClr val="bg1"/>
                </a:solidFill>
              </a:rPr>
              <a:t>Poolspel 6 (9 år): 19-20 sep. / 26-27 sep. 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endParaRPr lang="sv-SE" sz="1900" dirty="0">
              <a:solidFill>
                <a:schemeClr val="bg1"/>
              </a:solidFill>
            </a:endParaRP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endParaRPr lang="sv-SE" sz="1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1629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22B936-8CA5-6976-5933-57EAC1DFB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>
            <a:extLst>
              <a:ext uri="{FF2B5EF4-FFF2-40B4-BE49-F238E27FC236}">
                <a16:creationId xmlns:a16="http://schemas.microsoft.com/office/drawing/2014/main" id="{EF2DE36D-187C-0A28-7E48-3275CF20B4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3" descr="aikbild.jpg">
            <a:extLst>
              <a:ext uri="{FF2B5EF4-FFF2-40B4-BE49-F238E27FC236}">
                <a16:creationId xmlns:a16="http://schemas.microsoft.com/office/drawing/2014/main" id="{BC51153B-6E88-2B6C-9976-B4B24656245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rcRect l="5642" r="9025"/>
          <a:stretch>
            <a:fillRect/>
          </a:stretch>
        </p:blipFill>
        <p:spPr>
          <a:xfrm>
            <a:off x="20" y="10"/>
            <a:ext cx="9143979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EE8467-614A-751F-32CC-C4EF04CA5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>
              <a:defRPr sz="4200" b="1">
                <a:solidFill>
                  <a:srgbClr val="FFCC00"/>
                </a:solidFill>
                <a:latin typeface="Arial Black"/>
              </a:defRPr>
            </a:pPr>
            <a:r>
              <a:rPr lang="sv-SE" sz="4700" dirty="0">
                <a:solidFill>
                  <a:schemeClr val="bg1"/>
                </a:solidFill>
              </a:rPr>
              <a:t>Poolspel på Lugnet</a:t>
            </a:r>
          </a:p>
        </p:txBody>
      </p:sp>
      <p:sp>
        <p:nvSpPr>
          <p:cNvPr id="8" name="sketchy line">
            <a:extLst>
              <a:ext uri="{FF2B5EF4-FFF2-40B4-BE49-F238E27FC236}">
                <a16:creationId xmlns:a16="http://schemas.microsoft.com/office/drawing/2014/main" id="{F4B31CE3-B85E-2691-F03A-7A9B6DB864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799" y="1681544"/>
            <a:ext cx="7269480" cy="18288"/>
          </a:xfrm>
          <a:custGeom>
            <a:avLst/>
            <a:gdLst>
              <a:gd name="csX0" fmla="*/ 0 w 7269480"/>
              <a:gd name="csY0" fmla="*/ 0 h 18288"/>
              <a:gd name="csX1" fmla="*/ 733557 w 7269480"/>
              <a:gd name="csY1" fmla="*/ 0 h 18288"/>
              <a:gd name="csX2" fmla="*/ 1249029 w 7269480"/>
              <a:gd name="csY2" fmla="*/ 0 h 18288"/>
              <a:gd name="csX3" fmla="*/ 1764501 w 7269480"/>
              <a:gd name="csY3" fmla="*/ 0 h 18288"/>
              <a:gd name="csX4" fmla="*/ 2207278 w 7269480"/>
              <a:gd name="csY4" fmla="*/ 0 h 18288"/>
              <a:gd name="csX5" fmla="*/ 3013530 w 7269480"/>
              <a:gd name="csY5" fmla="*/ 0 h 18288"/>
              <a:gd name="csX6" fmla="*/ 3819781 w 7269480"/>
              <a:gd name="csY6" fmla="*/ 0 h 18288"/>
              <a:gd name="csX7" fmla="*/ 4626033 w 7269480"/>
              <a:gd name="csY7" fmla="*/ 0 h 18288"/>
              <a:gd name="csX8" fmla="*/ 5068810 w 7269480"/>
              <a:gd name="csY8" fmla="*/ 0 h 18288"/>
              <a:gd name="csX9" fmla="*/ 5656977 w 7269480"/>
              <a:gd name="csY9" fmla="*/ 0 h 18288"/>
              <a:gd name="csX10" fmla="*/ 6099755 w 7269480"/>
              <a:gd name="csY10" fmla="*/ 0 h 18288"/>
              <a:gd name="csX11" fmla="*/ 7269480 w 7269480"/>
              <a:gd name="csY11" fmla="*/ 0 h 18288"/>
              <a:gd name="csX12" fmla="*/ 7269480 w 7269480"/>
              <a:gd name="csY12" fmla="*/ 18288 h 18288"/>
              <a:gd name="csX13" fmla="*/ 6463229 w 7269480"/>
              <a:gd name="csY13" fmla="*/ 18288 h 18288"/>
              <a:gd name="csX14" fmla="*/ 6020451 w 7269480"/>
              <a:gd name="csY14" fmla="*/ 18288 h 18288"/>
              <a:gd name="csX15" fmla="*/ 5504979 w 7269480"/>
              <a:gd name="csY15" fmla="*/ 18288 h 18288"/>
              <a:gd name="csX16" fmla="*/ 4989507 w 7269480"/>
              <a:gd name="csY16" fmla="*/ 18288 h 18288"/>
              <a:gd name="csX17" fmla="*/ 4474035 w 7269480"/>
              <a:gd name="csY17" fmla="*/ 18288 h 18288"/>
              <a:gd name="csX18" fmla="*/ 3958562 w 7269480"/>
              <a:gd name="csY18" fmla="*/ 18288 h 18288"/>
              <a:gd name="csX19" fmla="*/ 3443090 w 7269480"/>
              <a:gd name="csY19" fmla="*/ 18288 h 18288"/>
              <a:gd name="csX20" fmla="*/ 2709533 w 7269480"/>
              <a:gd name="csY20" fmla="*/ 18288 h 18288"/>
              <a:gd name="csX21" fmla="*/ 2194061 w 7269480"/>
              <a:gd name="csY21" fmla="*/ 18288 h 18288"/>
              <a:gd name="csX22" fmla="*/ 1751284 w 7269480"/>
              <a:gd name="csY22" fmla="*/ 18288 h 18288"/>
              <a:gd name="csX23" fmla="*/ 1163117 w 7269480"/>
              <a:gd name="csY23" fmla="*/ 18288 h 18288"/>
              <a:gd name="csX24" fmla="*/ 0 w 7269480"/>
              <a:gd name="csY24" fmla="*/ 18288 h 18288"/>
              <a:gd name="csX25" fmla="*/ 0 w 7269480"/>
              <a:gd name="csY2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</a:cxnLst>
            <a:rect l="l" t="t" r="r" b="b"/>
            <a:pathLst>
              <a:path w="7269480" h="18288" fill="none" extrusionOk="0">
                <a:moveTo>
                  <a:pt x="0" y="0"/>
                </a:moveTo>
                <a:cubicBezTo>
                  <a:pt x="252138" y="-34015"/>
                  <a:pt x="430162" y="27723"/>
                  <a:pt x="733557" y="0"/>
                </a:cubicBezTo>
                <a:cubicBezTo>
                  <a:pt x="1036952" y="-27723"/>
                  <a:pt x="1017222" y="-19248"/>
                  <a:pt x="1249029" y="0"/>
                </a:cubicBezTo>
                <a:cubicBezTo>
                  <a:pt x="1480836" y="19248"/>
                  <a:pt x="1642747" y="25626"/>
                  <a:pt x="1764501" y="0"/>
                </a:cubicBezTo>
                <a:cubicBezTo>
                  <a:pt x="1886255" y="-25626"/>
                  <a:pt x="2079425" y="-7842"/>
                  <a:pt x="2207278" y="0"/>
                </a:cubicBezTo>
                <a:cubicBezTo>
                  <a:pt x="2335131" y="7842"/>
                  <a:pt x="2681832" y="37713"/>
                  <a:pt x="3013530" y="0"/>
                </a:cubicBezTo>
                <a:cubicBezTo>
                  <a:pt x="3345228" y="-37713"/>
                  <a:pt x="3481883" y="38779"/>
                  <a:pt x="3819781" y="0"/>
                </a:cubicBezTo>
                <a:cubicBezTo>
                  <a:pt x="4157679" y="-38779"/>
                  <a:pt x="4319607" y="-32632"/>
                  <a:pt x="4626033" y="0"/>
                </a:cubicBezTo>
                <a:cubicBezTo>
                  <a:pt x="4932459" y="32632"/>
                  <a:pt x="4944182" y="17568"/>
                  <a:pt x="5068810" y="0"/>
                </a:cubicBezTo>
                <a:cubicBezTo>
                  <a:pt x="5193438" y="-17568"/>
                  <a:pt x="5378174" y="-16107"/>
                  <a:pt x="5656977" y="0"/>
                </a:cubicBezTo>
                <a:cubicBezTo>
                  <a:pt x="5935780" y="16107"/>
                  <a:pt x="5910190" y="-15070"/>
                  <a:pt x="6099755" y="0"/>
                </a:cubicBezTo>
                <a:cubicBezTo>
                  <a:pt x="6289320" y="15070"/>
                  <a:pt x="6900837" y="-32203"/>
                  <a:pt x="7269480" y="0"/>
                </a:cubicBezTo>
                <a:cubicBezTo>
                  <a:pt x="7268614" y="7958"/>
                  <a:pt x="7270034" y="12943"/>
                  <a:pt x="7269480" y="18288"/>
                </a:cubicBezTo>
                <a:cubicBezTo>
                  <a:pt x="7078692" y="32307"/>
                  <a:pt x="6750249" y="10617"/>
                  <a:pt x="6463229" y="18288"/>
                </a:cubicBezTo>
                <a:cubicBezTo>
                  <a:pt x="6176209" y="25959"/>
                  <a:pt x="6203666" y="39135"/>
                  <a:pt x="6020451" y="18288"/>
                </a:cubicBezTo>
                <a:cubicBezTo>
                  <a:pt x="5837236" y="-2559"/>
                  <a:pt x="5688034" y="-3388"/>
                  <a:pt x="5504979" y="18288"/>
                </a:cubicBezTo>
                <a:cubicBezTo>
                  <a:pt x="5321924" y="39964"/>
                  <a:pt x="5191313" y="7061"/>
                  <a:pt x="4989507" y="18288"/>
                </a:cubicBezTo>
                <a:cubicBezTo>
                  <a:pt x="4787701" y="29515"/>
                  <a:pt x="4612238" y="34989"/>
                  <a:pt x="4474035" y="18288"/>
                </a:cubicBezTo>
                <a:cubicBezTo>
                  <a:pt x="4335832" y="1587"/>
                  <a:pt x="4094545" y="27267"/>
                  <a:pt x="3958562" y="18288"/>
                </a:cubicBezTo>
                <a:cubicBezTo>
                  <a:pt x="3822579" y="9309"/>
                  <a:pt x="3646287" y="-1530"/>
                  <a:pt x="3443090" y="18288"/>
                </a:cubicBezTo>
                <a:cubicBezTo>
                  <a:pt x="3239893" y="38106"/>
                  <a:pt x="3075699" y="9041"/>
                  <a:pt x="2709533" y="18288"/>
                </a:cubicBezTo>
                <a:cubicBezTo>
                  <a:pt x="2343367" y="27535"/>
                  <a:pt x="2428918" y="31018"/>
                  <a:pt x="2194061" y="18288"/>
                </a:cubicBezTo>
                <a:cubicBezTo>
                  <a:pt x="1959204" y="5558"/>
                  <a:pt x="1872298" y="17875"/>
                  <a:pt x="1751284" y="18288"/>
                </a:cubicBezTo>
                <a:cubicBezTo>
                  <a:pt x="1630270" y="18701"/>
                  <a:pt x="1443391" y="30083"/>
                  <a:pt x="1163117" y="18288"/>
                </a:cubicBezTo>
                <a:cubicBezTo>
                  <a:pt x="882843" y="6493"/>
                  <a:pt x="581151" y="4375"/>
                  <a:pt x="0" y="18288"/>
                </a:cubicBezTo>
                <a:cubicBezTo>
                  <a:pt x="493" y="10773"/>
                  <a:pt x="610" y="7338"/>
                  <a:pt x="0" y="0"/>
                </a:cubicBezTo>
                <a:close/>
              </a:path>
              <a:path w="7269480" h="18288" stroke="0" extrusionOk="0">
                <a:moveTo>
                  <a:pt x="0" y="0"/>
                </a:moveTo>
                <a:cubicBezTo>
                  <a:pt x="108514" y="-13627"/>
                  <a:pt x="358377" y="-21600"/>
                  <a:pt x="515472" y="0"/>
                </a:cubicBezTo>
                <a:cubicBezTo>
                  <a:pt x="672567" y="21600"/>
                  <a:pt x="740741" y="1149"/>
                  <a:pt x="958250" y="0"/>
                </a:cubicBezTo>
                <a:cubicBezTo>
                  <a:pt x="1175759" y="-1149"/>
                  <a:pt x="1323521" y="-14908"/>
                  <a:pt x="1473722" y="0"/>
                </a:cubicBezTo>
                <a:cubicBezTo>
                  <a:pt x="1623923" y="14908"/>
                  <a:pt x="1999682" y="13812"/>
                  <a:pt x="2134584" y="0"/>
                </a:cubicBezTo>
                <a:cubicBezTo>
                  <a:pt x="2269486" y="-13812"/>
                  <a:pt x="2558748" y="7617"/>
                  <a:pt x="2868140" y="0"/>
                </a:cubicBezTo>
                <a:cubicBezTo>
                  <a:pt x="3177532" y="-7617"/>
                  <a:pt x="3467796" y="3656"/>
                  <a:pt x="3674392" y="0"/>
                </a:cubicBezTo>
                <a:cubicBezTo>
                  <a:pt x="3880988" y="-3656"/>
                  <a:pt x="4101054" y="-15702"/>
                  <a:pt x="4480643" y="0"/>
                </a:cubicBezTo>
                <a:cubicBezTo>
                  <a:pt x="4860232" y="15702"/>
                  <a:pt x="4906779" y="-6670"/>
                  <a:pt x="5068810" y="0"/>
                </a:cubicBezTo>
                <a:cubicBezTo>
                  <a:pt x="5230841" y="6670"/>
                  <a:pt x="5495019" y="-21055"/>
                  <a:pt x="5802367" y="0"/>
                </a:cubicBezTo>
                <a:cubicBezTo>
                  <a:pt x="6109715" y="21055"/>
                  <a:pt x="6248383" y="9802"/>
                  <a:pt x="6463229" y="0"/>
                </a:cubicBezTo>
                <a:cubicBezTo>
                  <a:pt x="6678075" y="-9802"/>
                  <a:pt x="7063233" y="9440"/>
                  <a:pt x="7269480" y="0"/>
                </a:cubicBezTo>
                <a:cubicBezTo>
                  <a:pt x="7268794" y="7700"/>
                  <a:pt x="7268830" y="13442"/>
                  <a:pt x="7269480" y="18288"/>
                </a:cubicBezTo>
                <a:cubicBezTo>
                  <a:pt x="6950939" y="47121"/>
                  <a:pt x="6756956" y="13096"/>
                  <a:pt x="6608618" y="18288"/>
                </a:cubicBezTo>
                <a:cubicBezTo>
                  <a:pt x="6460280" y="23480"/>
                  <a:pt x="6230655" y="-1538"/>
                  <a:pt x="6020451" y="18288"/>
                </a:cubicBezTo>
                <a:cubicBezTo>
                  <a:pt x="5810247" y="38114"/>
                  <a:pt x="5619850" y="-10448"/>
                  <a:pt x="5432284" y="18288"/>
                </a:cubicBezTo>
                <a:cubicBezTo>
                  <a:pt x="5244718" y="47024"/>
                  <a:pt x="4984575" y="27926"/>
                  <a:pt x="4626033" y="18288"/>
                </a:cubicBezTo>
                <a:cubicBezTo>
                  <a:pt x="4267491" y="8650"/>
                  <a:pt x="4240108" y="40106"/>
                  <a:pt x="4110561" y="18288"/>
                </a:cubicBezTo>
                <a:cubicBezTo>
                  <a:pt x="3981014" y="-3530"/>
                  <a:pt x="3580293" y="41911"/>
                  <a:pt x="3377004" y="18288"/>
                </a:cubicBezTo>
                <a:cubicBezTo>
                  <a:pt x="3173715" y="-5335"/>
                  <a:pt x="3043404" y="10731"/>
                  <a:pt x="2934226" y="18288"/>
                </a:cubicBezTo>
                <a:cubicBezTo>
                  <a:pt x="2825048" y="25845"/>
                  <a:pt x="2427024" y="14732"/>
                  <a:pt x="2273365" y="18288"/>
                </a:cubicBezTo>
                <a:cubicBezTo>
                  <a:pt x="2119706" y="21844"/>
                  <a:pt x="1948744" y="43432"/>
                  <a:pt x="1757892" y="18288"/>
                </a:cubicBezTo>
                <a:cubicBezTo>
                  <a:pt x="1567040" y="-6856"/>
                  <a:pt x="1185958" y="10333"/>
                  <a:pt x="951641" y="18288"/>
                </a:cubicBezTo>
                <a:cubicBezTo>
                  <a:pt x="717324" y="26243"/>
                  <a:pt x="448990" y="-7235"/>
                  <a:pt x="0" y="18288"/>
                </a:cubicBezTo>
                <a:cubicBezTo>
                  <a:pt x="-4" y="9861"/>
                  <a:pt x="135" y="6082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chemeClr val="bg1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0FDFB-BEE3-108A-6721-68271C3DD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04446"/>
            <a:ext cx="7886700" cy="417689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>
                <a:solidFill>
                  <a:schemeClr val="bg1"/>
                </a:solidFill>
              </a:rPr>
              <a:t>Plats: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endParaRPr lang="sv-SE" sz="1900" dirty="0">
              <a:solidFill>
                <a:schemeClr val="bg1"/>
              </a:solidFill>
            </a:endParaRP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>
                <a:solidFill>
                  <a:schemeClr val="bg1"/>
                </a:solidFill>
              </a:rPr>
              <a:t>Tid: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endParaRPr lang="sv-SE" sz="1900" dirty="0">
              <a:solidFill>
                <a:schemeClr val="bg1"/>
              </a:solidFill>
            </a:endParaRP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>
                <a:solidFill>
                  <a:schemeClr val="bg1"/>
                </a:solidFill>
              </a:rPr>
              <a:t>Ansvarig: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endParaRPr lang="sv-SE" sz="1900" dirty="0">
              <a:solidFill>
                <a:schemeClr val="bg1"/>
              </a:solidFill>
            </a:endParaRP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endParaRPr lang="sv-SE" sz="1900" dirty="0">
              <a:solidFill>
                <a:schemeClr val="bg1"/>
              </a:solidFill>
            </a:endParaRP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endParaRPr lang="sv-SE" sz="1900" dirty="0">
              <a:solidFill>
                <a:schemeClr val="bg1"/>
              </a:solidFill>
            </a:endParaRP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>
                <a:solidFill>
                  <a:schemeClr val="bg1"/>
                </a:solidFill>
              </a:rPr>
              <a:t>Vilka hjälper till: 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endParaRPr lang="sv-SE" sz="1900" dirty="0">
              <a:solidFill>
                <a:schemeClr val="bg1"/>
              </a:solidFill>
            </a:endParaRP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>
                <a:solidFill>
                  <a:schemeClr val="bg1"/>
                </a:solidFill>
              </a:rPr>
              <a:t>Helen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>
                <a:solidFill>
                  <a:schemeClr val="bg1"/>
                </a:solidFill>
              </a:rPr>
              <a:t>Emma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>
                <a:solidFill>
                  <a:schemeClr val="bg1"/>
                </a:solidFill>
              </a:rPr>
              <a:t>Linn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>
                <a:solidFill>
                  <a:schemeClr val="bg1"/>
                </a:solidFill>
              </a:rPr>
              <a:t>Lovisa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>
                <a:solidFill>
                  <a:schemeClr val="bg1"/>
                </a:solidFill>
              </a:rPr>
              <a:t>Niklas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endParaRPr lang="sv-SE" sz="1900" dirty="0">
              <a:solidFill>
                <a:schemeClr val="bg1"/>
              </a:solidFill>
            </a:endParaRP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r>
              <a:rPr lang="sv-SE" sz="1900" dirty="0">
                <a:solidFill>
                  <a:schemeClr val="bg1"/>
                </a:solidFill>
              </a:rPr>
              <a:t>Kommunikationsgrupp: Messenger?</a:t>
            </a: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endParaRPr lang="sv-SE" sz="1900" dirty="0">
              <a:solidFill>
                <a:schemeClr val="bg1"/>
              </a:solidFill>
            </a:endParaRPr>
          </a:p>
          <a:p>
            <a:pPr marL="0" indent="0">
              <a:buNone/>
              <a:defRPr sz="2800">
                <a:solidFill>
                  <a:srgbClr val="000000"/>
                </a:solidFill>
                <a:latin typeface="Arial"/>
              </a:defRPr>
            </a:pPr>
            <a:endParaRPr lang="sv-SE" sz="1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8058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Systembolaget Word">
  <a:themeElements>
    <a:clrScheme name="Systembolaget Colors">
      <a:dk1>
        <a:sysClr val="windowText" lastClr="000000"/>
      </a:dk1>
      <a:lt1>
        <a:sysClr val="window" lastClr="FFFFFF"/>
      </a:lt1>
      <a:dk2>
        <a:srgbClr val="44546A"/>
      </a:dk2>
      <a:lt2>
        <a:srgbClr val="D0D0CE"/>
      </a:lt2>
      <a:accent1>
        <a:srgbClr val="00573F"/>
      </a:accent1>
      <a:accent2>
        <a:srgbClr val="A0DAB3"/>
      </a:accent2>
      <a:accent3>
        <a:srgbClr val="CFB500"/>
      </a:accent3>
      <a:accent4>
        <a:srgbClr val="EDE04B"/>
      </a:accent4>
      <a:accent5>
        <a:srgbClr val="97999B"/>
      </a:accent5>
      <a:accent6>
        <a:srgbClr val="69B3E7"/>
      </a:accent6>
      <a:hlink>
        <a:srgbClr val="0563C1"/>
      </a:hlink>
      <a:folHlink>
        <a:srgbClr val="954F72"/>
      </a:folHlink>
    </a:clrScheme>
    <a:fontScheme name="Systembolaget Word-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5e2a75a7-f06f-4b36-95e5-76dba9d4b4b1}" enabled="1" method="Privileged" siteId="{f9a51441-4324-432e-9431-03995760279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Systembolaget</Template>
  <TotalTime>97</TotalTime>
  <Words>306</Words>
  <Application>Microsoft Office PowerPoint</Application>
  <PresentationFormat>Bildspel på skärmen (4:3)</PresentationFormat>
  <Paragraphs>83</Paragraphs>
  <Slides>14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6" baseType="lpstr">
      <vt:lpstr>Arial</vt:lpstr>
      <vt:lpstr>Systembolaget Word</vt:lpstr>
      <vt:lpstr>PowerPoint-presentation</vt:lpstr>
      <vt:lpstr>Adolfsbergs IK – Värdegrund &amp; kamratskap</vt:lpstr>
      <vt:lpstr>Adolfsbergs IK - NPF</vt:lpstr>
      <vt:lpstr>Adolfsbergs IK - Indvidanpassning</vt:lpstr>
      <vt:lpstr>Träningstider vår/sommar våra förslag – Söndagar och Torsdagar</vt:lpstr>
      <vt:lpstr>Sommaravslutning</vt:lpstr>
      <vt:lpstr>Lagkassan</vt:lpstr>
      <vt:lpstr>Poolspel vår/sommar</vt:lpstr>
      <vt:lpstr>Poolspel på Lugnet</vt:lpstr>
      <vt:lpstr>Cuper</vt:lpstr>
      <vt:lpstr>Laget.se</vt:lpstr>
      <vt:lpstr>Insatser &amp; försäljning</vt:lpstr>
      <vt:lpstr>Övrigt</vt:lpstr>
      <vt:lpstr>Fler som behövs i laget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Jakob Watz</cp:lastModifiedBy>
  <cp:revision>4</cp:revision>
  <dcterms:created xsi:type="dcterms:W3CDTF">2013-01-27T09:14:16Z</dcterms:created>
  <dcterms:modified xsi:type="dcterms:W3CDTF">2026-04-16T09:59:57Z</dcterms:modified>
  <cp:category/>
</cp:coreProperties>
</file>