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03831A-C2B3-73ED-3E01-09458A5C5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1D78ADE-73F4-18C3-D8BB-1F2867BB2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1A3935-9DC3-FFFA-042E-CFD362F2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B87568-8244-7956-2D49-4A352784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42F658-98CA-8BF7-7CDB-3803E36B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23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877443-BE81-852D-B917-C4BE9F55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5FA8765-B682-4DE3-B514-61C4B8BF9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843DD7-8BE6-3D4E-F716-DA82FC73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5537CE-015A-588E-329B-029B0F61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82D06A-31A1-396F-C284-DD35FC20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6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82F2DDD-BF69-AFA3-0D3C-E53B048C1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146F0B-9D69-642D-9DF6-55FC0C24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01B79D-717B-2BDE-5720-B2F5592B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50C378-7D86-4D92-B71F-E2F0200A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3B8C4B-97BC-2744-3674-5A6FAA1D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4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99BCB-DF16-DC0D-02C2-402E628D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48BCFE-A6C9-049D-AEC6-F7B17576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97516B-5BB9-72E7-7BD2-6EC80C4A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3698D9-AFE1-76D2-F772-9DCE9144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430D13-64E4-F185-B233-950FF8C9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59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7CC204-E175-6936-345A-BD69EA24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78DB70-EDD4-E330-23F3-3947E736F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6B2038-45B2-25B2-D6EC-E9B64740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F6BDA5-B871-1938-91B3-4F303372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C4CF5B-5DF8-55DE-464B-02FC3FCF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40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66862F-A355-F738-D00B-F369A165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807ABB-C225-73DF-737F-2D201A655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9E680-3094-E11E-C0C0-D0A8B2DCD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D7B80F-C840-2C85-D778-4CC99572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261F158-AC5C-74FE-58F7-A31A435B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E60BBB2-B63E-B8AD-DE0A-CB44FEE1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7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E57490-450B-56E5-346C-2049F855B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4DAAC1-FE42-BAB8-8E58-D2A8643F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3B953CA-6AED-A921-A5DF-FB0906519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D31D887-E206-9EDF-8351-D67B2DBB7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6E8C30-B57D-AEB5-24A0-B2F9593BB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DF4D29C-BF96-856B-2528-5C09570A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F0A142B-FB23-9584-838B-3C49BB7A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11D061D-88DD-EADB-EBD3-A47840B0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38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1D417-ADF7-C131-63AF-2C931BBA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3043927-5845-FC55-D74C-6338C291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5AD880F-58FC-A75A-C27C-C58AA6D3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3FC83C4-DEBC-DF09-1329-D5E59BAF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98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70E9081-7631-ADB8-F25F-73A63D63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D1D0496-C72E-FF2A-2F6A-09187005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6B026AA-28EB-4C89-1A2E-EB3CC2DB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95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536839-1A5F-BCE8-13E4-9FA7969C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A8337B-17DB-01E3-E742-002C48378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565E8D-42A5-2A85-2080-627A55F8A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D38957-61B9-6C9C-09EB-883F8845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0865CA3-011B-06EA-BC84-CB3592BF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F90586E-95B4-E63E-2F3F-A8DAD89B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45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FCDBD9-1E67-0554-B6E2-8EBF3F1EE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05D9555-E3A2-381F-61A2-02582DC2C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563B3C-0C80-A36B-46A1-E3A1A5590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3E1EEE5-88E9-60C2-F81D-C6A3B5E2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1D0A28-37AF-E87D-E119-03A91C84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473B94-24AF-785B-0481-BD71F1F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08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5AF095-68F7-B32C-F849-C056A79B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6FD952-AF36-571F-D319-C27FB72A7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26EC5D-5471-B6E4-63F3-2B79640FA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8F0A-F4A5-4618-B46D-9D655398258F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B6DF1F-FF90-97D2-4915-631621C48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13E02-CD8D-88D3-B898-651341D85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B711-152E-46BF-AC41-5D9A6273EB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63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3C6841-8CA5-67C0-8DFE-2DB547549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698" y="218123"/>
            <a:ext cx="4572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32B8495B-6824-62B0-AC42-3F5940F030EF}"/>
              </a:ext>
            </a:extLst>
          </p:cNvPr>
          <p:cNvSpPr/>
          <p:nvPr/>
        </p:nvSpPr>
        <p:spPr>
          <a:xfrm>
            <a:off x="3030206" y="3189923"/>
            <a:ext cx="884583" cy="834887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02DEF04-94D0-1A92-D0E5-07935DE28FBE}"/>
              </a:ext>
            </a:extLst>
          </p:cNvPr>
          <p:cNvSpPr txBox="1"/>
          <p:nvPr/>
        </p:nvSpPr>
        <p:spPr>
          <a:xfrm>
            <a:off x="6026547" y="1985010"/>
            <a:ext cx="59273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HUVUDSTRÖMBRYTARE TILL JALUSIET!</a:t>
            </a:r>
          </a:p>
          <a:p>
            <a:pPr algn="ctr"/>
            <a:r>
              <a:rPr lang="sv-SE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(SITTER PÅ UTSIDAN)</a:t>
            </a:r>
          </a:p>
          <a:p>
            <a:pPr algn="ctr"/>
            <a:endParaRPr lang="sv-SE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v-SE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= EJ PÅSLAGEN</a:t>
            </a:r>
          </a:p>
          <a:p>
            <a:pPr algn="ctr"/>
            <a:endParaRPr lang="sv-SE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v-SE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= PÅSLAGEN</a:t>
            </a:r>
          </a:p>
        </p:txBody>
      </p:sp>
    </p:spTree>
    <p:extLst>
      <p:ext uri="{BB962C8B-B14F-4D97-AF65-F5344CB8AC3E}">
        <p14:creationId xmlns:p14="http://schemas.microsoft.com/office/powerpoint/2010/main" val="203347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457EC3F4112F48BC7532E6E19278C1" ma:contentTypeVersion="12" ma:contentTypeDescription="Skapa ett nytt dokument." ma:contentTypeScope="" ma:versionID="2803935b30fccbc8db338a47f443453c">
  <xsd:schema xmlns:xsd="http://www.w3.org/2001/XMLSchema" xmlns:xs="http://www.w3.org/2001/XMLSchema" xmlns:p="http://schemas.microsoft.com/office/2006/metadata/properties" xmlns:ns2="8d520254-fa65-4fd9-98d6-52f2422ea89d" xmlns:ns3="4a3028fd-c820-4f35-be90-463387c93c8c" targetNamespace="http://schemas.microsoft.com/office/2006/metadata/properties" ma:root="true" ma:fieldsID="74b8d78a09819fd8682efccab584ac9b" ns2:_="" ns3:_="">
    <xsd:import namespace="8d520254-fa65-4fd9-98d6-52f2422ea89d"/>
    <xsd:import namespace="4a3028fd-c820-4f35-be90-463387c93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20254-fa65-4fd9-98d6-52f2422ea8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6d7ffc55-6ccc-4fa5-a3bc-d9373e013e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028fd-c820-4f35-be90-463387c93c8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ecaa7d4-7f48-442a-a542-a43cdf346490}" ma:internalName="TaxCatchAll" ma:showField="CatchAllData" ma:web="4a3028fd-c820-4f35-be90-463387c93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520254-fa65-4fd9-98d6-52f2422ea89d">
      <Terms xmlns="http://schemas.microsoft.com/office/infopath/2007/PartnerControls"/>
    </lcf76f155ced4ddcb4097134ff3c332f>
    <TaxCatchAll xmlns="4a3028fd-c820-4f35-be90-463387c93c8c" xsi:nil="true"/>
  </documentManagement>
</p:properties>
</file>

<file path=customXml/itemProps1.xml><?xml version="1.0" encoding="utf-8"?>
<ds:datastoreItem xmlns:ds="http://schemas.openxmlformats.org/officeDocument/2006/customXml" ds:itemID="{119FE7AB-A2E2-4CD8-8B16-4B3A8059B170}"/>
</file>

<file path=customXml/itemProps2.xml><?xml version="1.0" encoding="utf-8"?>
<ds:datastoreItem xmlns:ds="http://schemas.openxmlformats.org/officeDocument/2006/customXml" ds:itemID="{7E99CD2B-443D-4396-B7D2-0843F486B636}"/>
</file>

<file path=customXml/itemProps3.xml><?xml version="1.0" encoding="utf-8"?>
<ds:datastoreItem xmlns:ds="http://schemas.openxmlformats.org/officeDocument/2006/customXml" ds:itemID="{5D7C0048-D328-4C4D-8CC5-89C876C2DC6B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Söderberg</dc:creator>
  <cp:lastModifiedBy>Magnus Söderberg</cp:lastModifiedBy>
  <cp:revision>1</cp:revision>
  <cp:lastPrinted>2023-05-26T09:53:27Z</cp:lastPrinted>
  <dcterms:created xsi:type="dcterms:W3CDTF">2023-05-26T08:44:46Z</dcterms:created>
  <dcterms:modified xsi:type="dcterms:W3CDTF">2023-05-26T09:55:53Z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0x010100BE457EC3F4112F48BC7532E6E19278C1</vt:lpwstr>
  </property>
</Properties>
</file>