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834B0-4D07-42AC-AA6D-9100681337F2}" v="107" dt="2023-05-26T08:30:54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Söderberg" userId="e4b289eaf0aee28d" providerId="LiveId" clId="{B4E834B0-4D07-42AC-AA6D-9100681337F2}"/>
    <pc:docChg chg="undo custSel addSld delSld modSld">
      <pc:chgData name="Magnus Söderberg" userId="e4b289eaf0aee28d" providerId="LiveId" clId="{B4E834B0-4D07-42AC-AA6D-9100681337F2}" dt="2023-05-26T08:30:58.818" v="1737" actId="14100"/>
      <pc:docMkLst>
        <pc:docMk/>
      </pc:docMkLst>
      <pc:sldChg chg="addSp delSp modSp del">
        <pc:chgData name="Magnus Söderberg" userId="e4b289eaf0aee28d" providerId="LiveId" clId="{B4E834B0-4D07-42AC-AA6D-9100681337F2}" dt="2023-05-26T07:11:22.075" v="70" actId="47"/>
        <pc:sldMkLst>
          <pc:docMk/>
          <pc:sldMk cId="3136760920" sldId="256"/>
        </pc:sldMkLst>
        <pc:picChg chg="add mod">
          <ac:chgData name="Magnus Söderberg" userId="e4b289eaf0aee28d" providerId="LiveId" clId="{B4E834B0-4D07-42AC-AA6D-9100681337F2}" dt="2023-05-26T07:09:09.756" v="3" actId="1076"/>
          <ac:picMkLst>
            <pc:docMk/>
            <pc:sldMk cId="3136760920" sldId="256"/>
            <ac:picMk id="2" creationId="{C40A230D-8599-16FA-CC6B-5421DE139F91}"/>
          </ac:picMkLst>
        </pc:picChg>
        <pc:picChg chg="del">
          <ac:chgData name="Magnus Söderberg" userId="e4b289eaf0aee28d" providerId="LiveId" clId="{B4E834B0-4D07-42AC-AA6D-9100681337F2}" dt="2023-05-26T07:08:56.975" v="0" actId="478"/>
          <ac:picMkLst>
            <pc:docMk/>
            <pc:sldMk cId="3136760920" sldId="256"/>
            <ac:picMk id="1026" creationId="{903BC6CC-5C1C-94CC-51DE-0B64E1FAE910}"/>
          </ac:picMkLst>
        </pc:picChg>
      </pc:sldChg>
      <pc:sldChg chg="addSp delSp modSp new mod setBg modClrScheme delDesignElem chgLayout">
        <pc:chgData name="Magnus Söderberg" userId="e4b289eaf0aee28d" providerId="LiveId" clId="{B4E834B0-4D07-42AC-AA6D-9100681337F2}" dt="2023-05-26T08:30:58.818" v="1737" actId="14100"/>
        <pc:sldMkLst>
          <pc:docMk/>
          <pc:sldMk cId="3108321176" sldId="257"/>
        </pc:sldMkLst>
        <pc:spChg chg="del mod ord">
          <ac:chgData name="Magnus Söderberg" userId="e4b289eaf0aee28d" providerId="LiveId" clId="{B4E834B0-4D07-42AC-AA6D-9100681337F2}" dt="2023-05-26T08:30:50.176" v="1734" actId="478"/>
          <ac:spMkLst>
            <pc:docMk/>
            <pc:sldMk cId="3108321176" sldId="257"/>
            <ac:spMk id="2" creationId="{8BA835DB-B4D7-82CC-E26D-3D8C5B29708C}"/>
          </ac:spMkLst>
        </pc:spChg>
        <pc:spChg chg="del mod">
          <ac:chgData name="Magnus Söderberg" userId="e4b289eaf0aee28d" providerId="LiveId" clId="{B4E834B0-4D07-42AC-AA6D-9100681337F2}" dt="2023-05-26T07:09:35.305" v="6" actId="478"/>
          <ac:spMkLst>
            <pc:docMk/>
            <pc:sldMk cId="3108321176" sldId="257"/>
            <ac:spMk id="3" creationId="{BB7E7189-AB44-DF3F-6149-B1B86A550150}"/>
          </ac:spMkLst>
        </pc:spChg>
        <pc:spChg chg="add del mod">
          <ac:chgData name="Magnus Söderberg" userId="e4b289eaf0aee28d" providerId="LiveId" clId="{B4E834B0-4D07-42AC-AA6D-9100681337F2}" dt="2023-05-26T07:10:05.389" v="21"/>
          <ac:spMkLst>
            <pc:docMk/>
            <pc:sldMk cId="3108321176" sldId="257"/>
            <ac:spMk id="5" creationId="{401DA093-34D9-592D-15A7-C62072A96EE2}"/>
          </ac:spMkLst>
        </pc:spChg>
        <pc:spChg chg="add del mod">
          <ac:chgData name="Magnus Söderberg" userId="e4b289eaf0aee28d" providerId="LiveId" clId="{B4E834B0-4D07-42AC-AA6D-9100681337F2}" dt="2023-05-26T08:26:07.041" v="1553" actId="478"/>
          <ac:spMkLst>
            <pc:docMk/>
            <pc:sldMk cId="3108321176" sldId="257"/>
            <ac:spMk id="6" creationId="{0E6AD0BC-BC74-6D52-DDCB-90C7EC47CF31}"/>
          </ac:spMkLst>
        </pc:spChg>
        <pc:spChg chg="add del mod">
          <ac:chgData name="Magnus Söderberg" userId="e4b289eaf0aee28d" providerId="LiveId" clId="{B4E834B0-4D07-42AC-AA6D-9100681337F2}" dt="2023-05-26T07:52:23.480" v="529" actId="478"/>
          <ac:spMkLst>
            <pc:docMk/>
            <pc:sldMk cId="3108321176" sldId="257"/>
            <ac:spMk id="7" creationId="{2D9BD626-DFF8-5615-B0FF-6F5FBE81183A}"/>
          </ac:spMkLst>
        </pc:spChg>
        <pc:spChg chg="add del">
          <ac:chgData name="Magnus Söderberg" userId="e4b289eaf0aee28d" providerId="LiveId" clId="{B4E834B0-4D07-42AC-AA6D-9100681337F2}" dt="2023-05-26T07:16:42.541" v="149" actId="700"/>
          <ac:spMkLst>
            <pc:docMk/>
            <pc:sldMk cId="3108321176" sldId="257"/>
            <ac:spMk id="8" creationId="{1B15ED52-F352-441B-82BF-E0EA34836D08}"/>
          </ac:spMkLst>
        </pc:spChg>
        <pc:spChg chg="add del">
          <ac:chgData name="Magnus Söderberg" userId="e4b289eaf0aee28d" providerId="LiveId" clId="{B4E834B0-4D07-42AC-AA6D-9100681337F2}" dt="2023-05-26T07:16:42.541" v="149" actId="700"/>
          <ac:spMkLst>
            <pc:docMk/>
            <pc:sldMk cId="3108321176" sldId="257"/>
            <ac:spMk id="10" creationId="{3B2E3793-BFE6-45A2-9B7B-E18844431C99}"/>
          </ac:spMkLst>
        </pc:spChg>
        <pc:spChg chg="add del">
          <ac:chgData name="Magnus Söderberg" userId="e4b289eaf0aee28d" providerId="LiveId" clId="{B4E834B0-4D07-42AC-AA6D-9100681337F2}" dt="2023-05-26T07:16:42.541" v="149" actId="700"/>
          <ac:spMkLst>
            <pc:docMk/>
            <pc:sldMk cId="3108321176" sldId="257"/>
            <ac:spMk id="12" creationId="{BC4C4868-CB8F-4AF9-9CDB-8108F2C19B67}"/>
          </ac:spMkLst>
        </pc:spChg>
        <pc:spChg chg="add del mod ord">
          <ac:chgData name="Magnus Söderberg" userId="e4b289eaf0aee28d" providerId="LiveId" clId="{B4E834B0-4D07-42AC-AA6D-9100681337F2}" dt="2023-05-26T07:16:42.541" v="149" actId="700"/>
          <ac:spMkLst>
            <pc:docMk/>
            <pc:sldMk cId="3108321176" sldId="257"/>
            <ac:spMk id="13" creationId="{A5E624F2-51A8-D3A1-9079-510F379AFA11}"/>
          </ac:spMkLst>
        </pc:spChg>
        <pc:spChg chg="add del">
          <ac:chgData name="Magnus Söderberg" userId="e4b289eaf0aee28d" providerId="LiveId" clId="{B4E834B0-4D07-42AC-AA6D-9100681337F2}" dt="2023-05-26T07:16:42.541" v="149" actId="700"/>
          <ac:spMkLst>
            <pc:docMk/>
            <pc:sldMk cId="3108321176" sldId="257"/>
            <ac:spMk id="14" creationId="{375E0459-6403-40CD-989D-56A4407CA12E}"/>
          </ac:spMkLst>
        </pc:spChg>
        <pc:spChg chg="add del mod ord">
          <ac:chgData name="Magnus Söderberg" userId="e4b289eaf0aee28d" providerId="LiveId" clId="{B4E834B0-4D07-42AC-AA6D-9100681337F2}" dt="2023-05-26T07:16:42.541" v="149" actId="700"/>
          <ac:spMkLst>
            <pc:docMk/>
            <pc:sldMk cId="3108321176" sldId="257"/>
            <ac:spMk id="15" creationId="{3212320B-CF11-6EA4-81CA-8B6FB1C840D8}"/>
          </ac:spMkLst>
        </pc:spChg>
        <pc:spChg chg="add del">
          <ac:chgData name="Magnus Söderberg" userId="e4b289eaf0aee28d" providerId="LiveId" clId="{B4E834B0-4D07-42AC-AA6D-9100681337F2}" dt="2023-05-26T07:16:42.541" v="149" actId="700"/>
          <ac:spMkLst>
            <pc:docMk/>
            <pc:sldMk cId="3108321176" sldId="257"/>
            <ac:spMk id="16" creationId="{53E5B1A8-3AC9-4BD1-9BBC-78CA94F2D1BA}"/>
          </ac:spMkLst>
        </pc:spChg>
        <pc:spChg chg="add mod">
          <ac:chgData name="Magnus Söderberg" userId="e4b289eaf0aee28d" providerId="LiveId" clId="{B4E834B0-4D07-42AC-AA6D-9100681337F2}" dt="2023-05-26T08:29:35.376" v="1719" actId="20577"/>
          <ac:spMkLst>
            <pc:docMk/>
            <pc:sldMk cId="3108321176" sldId="257"/>
            <ac:spMk id="17" creationId="{9B8FEC47-9BEC-2B7A-60EF-BABCD216AF70}"/>
          </ac:spMkLst>
        </pc:spChg>
        <pc:spChg chg="add mod">
          <ac:chgData name="Magnus Söderberg" userId="e4b289eaf0aee28d" providerId="LiveId" clId="{B4E834B0-4D07-42AC-AA6D-9100681337F2}" dt="2023-05-26T08:29:47.849" v="1733" actId="1035"/>
          <ac:spMkLst>
            <pc:docMk/>
            <pc:sldMk cId="3108321176" sldId="257"/>
            <ac:spMk id="18" creationId="{D23E7339-BCB7-A44A-86E3-73B4ED2CB02F}"/>
          </ac:spMkLst>
        </pc:spChg>
        <pc:spChg chg="add del mod">
          <ac:chgData name="Magnus Söderberg" userId="e4b289eaf0aee28d" providerId="LiveId" clId="{B4E834B0-4D07-42AC-AA6D-9100681337F2}" dt="2023-05-26T08:30:52.657" v="1735" actId="478"/>
          <ac:spMkLst>
            <pc:docMk/>
            <pc:sldMk cId="3108321176" sldId="257"/>
            <ac:spMk id="20" creationId="{0877910D-675B-0829-13A1-0A63722556FB}"/>
          </ac:spMkLst>
        </pc:spChg>
        <pc:picChg chg="add mod">
          <ac:chgData name="Magnus Söderberg" userId="e4b289eaf0aee28d" providerId="LiveId" clId="{B4E834B0-4D07-42AC-AA6D-9100681337F2}" dt="2023-05-26T08:24:24.030" v="1410" actId="1076"/>
          <ac:picMkLst>
            <pc:docMk/>
            <pc:sldMk cId="3108321176" sldId="257"/>
            <ac:picMk id="4" creationId="{4D5E9582-3D33-0346-198A-A08855B89999}"/>
          </ac:picMkLst>
        </pc:picChg>
        <pc:picChg chg="add del mod ord">
          <ac:chgData name="Magnus Söderberg" userId="e4b289eaf0aee28d" providerId="LiveId" clId="{B4E834B0-4D07-42AC-AA6D-9100681337F2}" dt="2023-05-26T07:23:47.108" v="520" actId="478"/>
          <ac:picMkLst>
            <pc:docMk/>
            <pc:sldMk cId="3108321176" sldId="257"/>
            <ac:picMk id="11" creationId="{038ED819-C1B0-E13B-1995-61B0957A7FA9}"/>
          </ac:picMkLst>
        </pc:picChg>
        <pc:picChg chg="add mod">
          <ac:chgData name="Magnus Söderberg" userId="e4b289eaf0aee28d" providerId="LiveId" clId="{B4E834B0-4D07-42AC-AA6D-9100681337F2}" dt="2023-05-26T08:30:58.818" v="1737" actId="14100"/>
          <ac:picMkLst>
            <pc:docMk/>
            <pc:sldMk cId="3108321176" sldId="257"/>
            <ac:picMk id="21" creationId="{821C2270-9D23-810C-BF04-7D66071482F2}"/>
          </ac:picMkLst>
        </pc:picChg>
        <pc:picChg chg="add del mod">
          <ac:chgData name="Magnus Söderberg" userId="e4b289eaf0aee28d" providerId="LiveId" clId="{B4E834B0-4D07-42AC-AA6D-9100681337F2}" dt="2023-05-26T07:23:48.017" v="521" actId="478"/>
          <ac:picMkLst>
            <pc:docMk/>
            <pc:sldMk cId="3108321176" sldId="257"/>
            <ac:picMk id="1026" creationId="{577BCF1E-DC7E-85AF-E174-71B21D24E9F6}"/>
          </ac:picMkLst>
        </pc:picChg>
        <pc:picChg chg="add del mod">
          <ac:chgData name="Magnus Söderberg" userId="e4b289eaf0aee28d" providerId="LiveId" clId="{B4E834B0-4D07-42AC-AA6D-9100681337F2}" dt="2023-05-26T07:16:17.253" v="121" actId="478"/>
          <ac:picMkLst>
            <pc:docMk/>
            <pc:sldMk cId="3108321176" sldId="257"/>
            <ac:picMk id="1027" creationId="{B9651735-7316-DE5E-6F61-01B48ADEF661}"/>
          </ac:picMkLst>
        </pc:picChg>
        <pc:picChg chg="add mod">
          <ac:chgData name="Magnus Söderberg" userId="e4b289eaf0aee28d" providerId="LiveId" clId="{B4E834B0-4D07-42AC-AA6D-9100681337F2}" dt="2023-05-26T08:29:47.849" v="1733" actId="1035"/>
          <ac:picMkLst>
            <pc:docMk/>
            <pc:sldMk cId="3108321176" sldId="257"/>
            <ac:picMk id="1028" creationId="{EFF52102-94D3-AC37-A3E3-BB500604429C}"/>
          </ac:picMkLst>
        </pc:picChg>
      </pc:sldChg>
      <pc:sldChg chg="new del">
        <pc:chgData name="Magnus Söderberg" userId="e4b289eaf0aee28d" providerId="LiveId" clId="{B4E834B0-4D07-42AC-AA6D-9100681337F2}" dt="2023-05-26T07:56:12.763" v="594" actId="47"/>
        <pc:sldMkLst>
          <pc:docMk/>
          <pc:sldMk cId="409234481" sldId="258"/>
        </pc:sldMkLst>
      </pc:sldChg>
      <pc:sldChg chg="del delDesignElem">
        <pc:chgData name="Magnus Söderberg" userId="e4b289eaf0aee28d" providerId="LiveId" clId="{B4E834B0-4D07-42AC-AA6D-9100681337F2}" dt="2023-05-26T07:56:11.464" v="593" actId="47"/>
        <pc:sldMkLst>
          <pc:docMk/>
          <pc:sldMk cId="1785836816" sldId="259"/>
        </pc:sldMkLst>
      </pc:sldChg>
      <pc:sldChg chg="addSp delSp modSp mod delDesignElem">
        <pc:chgData name="Magnus Söderberg" userId="e4b289eaf0aee28d" providerId="LiveId" clId="{B4E834B0-4D07-42AC-AA6D-9100681337F2}" dt="2023-05-26T08:26:03.537" v="1552" actId="478"/>
        <pc:sldMkLst>
          <pc:docMk/>
          <pc:sldMk cId="3131658458" sldId="260"/>
        </pc:sldMkLst>
        <pc:spChg chg="del">
          <ac:chgData name="Magnus Söderberg" userId="e4b289eaf0aee28d" providerId="LiveId" clId="{B4E834B0-4D07-42AC-AA6D-9100681337F2}" dt="2023-05-26T07:54:19.810" v="553" actId="478"/>
          <ac:spMkLst>
            <pc:docMk/>
            <pc:sldMk cId="3131658458" sldId="260"/>
            <ac:spMk id="6" creationId="{0E6AD0BC-BC74-6D52-DDCB-90C7EC47CF31}"/>
          </ac:spMkLst>
        </pc:spChg>
        <pc:spChg chg="del mod">
          <ac:chgData name="Magnus Söderberg" userId="e4b289eaf0aee28d" providerId="LiveId" clId="{B4E834B0-4D07-42AC-AA6D-9100681337F2}" dt="2023-05-26T08:26:03.537" v="1552" actId="478"/>
          <ac:spMkLst>
            <pc:docMk/>
            <pc:sldMk cId="3131658458" sldId="260"/>
            <ac:spMk id="7" creationId="{2D9BD626-DFF8-5615-B0FF-6F5FBE81183A}"/>
          </ac:spMkLst>
        </pc:spChg>
        <pc:spChg chg="add mod">
          <ac:chgData name="Magnus Söderberg" userId="e4b289eaf0aee28d" providerId="LiveId" clId="{B4E834B0-4D07-42AC-AA6D-9100681337F2}" dt="2023-05-26T08:22:54.838" v="1235" actId="692"/>
          <ac:spMkLst>
            <pc:docMk/>
            <pc:sldMk cId="3131658458" sldId="260"/>
            <ac:spMk id="15" creationId="{8D4A0FE6-B58F-9D57-9068-2443B9CB0E9C}"/>
          </ac:spMkLst>
        </pc:spChg>
        <pc:spChg chg="mod">
          <ac:chgData name="Magnus Söderberg" userId="e4b289eaf0aee28d" providerId="LiveId" clId="{B4E834B0-4D07-42AC-AA6D-9100681337F2}" dt="2023-05-26T08:24:02.100" v="1407" actId="20577"/>
          <ac:spMkLst>
            <pc:docMk/>
            <pc:sldMk cId="3131658458" sldId="260"/>
            <ac:spMk id="17" creationId="{9B8FEC47-9BEC-2B7A-60EF-BABCD216AF70}"/>
          </ac:spMkLst>
        </pc:spChg>
        <pc:picChg chg="del">
          <ac:chgData name="Magnus Söderberg" userId="e4b289eaf0aee28d" providerId="LiveId" clId="{B4E834B0-4D07-42AC-AA6D-9100681337F2}" dt="2023-05-26T07:54:17.526" v="552" actId="478"/>
          <ac:picMkLst>
            <pc:docMk/>
            <pc:sldMk cId="3131658458" sldId="260"/>
            <ac:picMk id="4" creationId="{4D5E9582-3D33-0346-198A-A08855B89999}"/>
          </ac:picMkLst>
        </pc:picChg>
        <pc:picChg chg="add mod">
          <ac:chgData name="Magnus Söderberg" userId="e4b289eaf0aee28d" providerId="LiveId" clId="{B4E834B0-4D07-42AC-AA6D-9100681337F2}" dt="2023-05-26T07:54:12.599" v="551" actId="14100"/>
          <ac:picMkLst>
            <pc:docMk/>
            <pc:sldMk cId="3131658458" sldId="260"/>
            <ac:picMk id="5" creationId="{7F795D1B-3CA1-C2FB-3D41-9BD7B62B5DC2}"/>
          </ac:picMkLst>
        </pc:picChg>
        <pc:picChg chg="add mod">
          <ac:chgData name="Magnus Söderberg" userId="e4b289eaf0aee28d" providerId="LiveId" clId="{B4E834B0-4D07-42AC-AA6D-9100681337F2}" dt="2023-05-26T07:55:59.172" v="591" actId="1076"/>
          <ac:picMkLst>
            <pc:docMk/>
            <pc:sldMk cId="3131658458" sldId="260"/>
            <ac:picMk id="9" creationId="{7D846B3A-621C-6DE0-86DB-5AA10A3D28C8}"/>
          </ac:picMkLst>
        </pc:picChg>
        <pc:picChg chg="del">
          <ac:chgData name="Magnus Söderberg" userId="e4b289eaf0aee28d" providerId="LiveId" clId="{B4E834B0-4D07-42AC-AA6D-9100681337F2}" dt="2023-05-26T07:54:23.470" v="555" actId="478"/>
          <ac:picMkLst>
            <pc:docMk/>
            <pc:sldMk cId="3131658458" sldId="260"/>
            <ac:picMk id="11" creationId="{038ED819-C1B0-E13B-1995-61B0957A7FA9}"/>
          </ac:picMkLst>
        </pc:picChg>
        <pc:picChg chg="add mod">
          <ac:chgData name="Magnus Söderberg" userId="e4b289eaf0aee28d" providerId="LiveId" clId="{B4E834B0-4D07-42AC-AA6D-9100681337F2}" dt="2023-05-26T07:56:06.149" v="592" actId="14100"/>
          <ac:picMkLst>
            <pc:docMk/>
            <pc:sldMk cId="3131658458" sldId="260"/>
            <ac:picMk id="13" creationId="{38E8EB57-EC18-82BA-0E5C-20A6FA3DB292}"/>
          </ac:picMkLst>
        </pc:picChg>
        <pc:picChg chg="del">
          <ac:chgData name="Magnus Söderberg" userId="e4b289eaf0aee28d" providerId="LiveId" clId="{B4E834B0-4D07-42AC-AA6D-9100681337F2}" dt="2023-05-26T07:54:22.215" v="554" actId="478"/>
          <ac:picMkLst>
            <pc:docMk/>
            <pc:sldMk cId="3131658458" sldId="260"/>
            <ac:picMk id="1026" creationId="{577BCF1E-DC7E-85AF-E174-71B21D24E9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9DFCB9-E792-CFA5-1C8B-1992C9E6F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DE31AC-F901-F5A6-1414-5EA52F9F3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3BA342-F9CC-9A99-E3CD-5A3A23FC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13BAEC-EB1B-628D-EB94-F7A0AC69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7FF0C3-9179-73C7-9D5A-162A416A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06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5F2AF1-5710-76BD-9F68-F98CB2AB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2D0DCE7-909B-2835-B5CB-D739EFE6D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BC421E-7C87-AD26-E04A-2B553E75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413BD6-776A-A310-6633-D8FA3049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11A08B-9DB2-4E38-4E1E-AD79A3BF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41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5E3853-4767-0B5B-9E39-653A4FA1B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F59A61-20CF-5A89-B5C3-389B3FB96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8CF0CA-0923-65C1-F6BE-4FBFC3E2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906328-0AC4-BF00-8507-8EDCBDE0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9245D6-9C4C-3EC0-D933-B29A592E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1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0DAF62-E094-DE13-DD27-10751A41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433DEF-A797-06AA-11FF-72C072534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F91794-46BF-3795-07E6-DE66E926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AFDFB6-A90F-C123-5722-661D5455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7B641B-8562-184E-6605-61390C3C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324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C5438-84A7-AC73-DDE8-2B7DB001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634BA2-2D65-BDCC-41D8-1C1CB092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E9EFDE-C71A-F2A3-9557-3B268A96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A8C9E1-D79C-B96C-2BEB-1E45070C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6398B8-2ED2-D932-0F1A-3F3B998D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8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3F7460-CAE0-F4F9-D104-DF3A0B98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C85FD3-13AB-177F-4896-8947097E0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57205E-AC51-FF42-8E73-795196B97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C2362B7-B730-A5B8-2E73-FBC6C322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436DF7-F2C3-2D13-94D6-99767A00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6C0532-2CA6-4D28-6CE2-3EB5F6CC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87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04EABF-19B0-F4AA-4980-99319338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59601B-84BE-3F8D-C60A-1AC65A069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430CCB-276A-53D5-77ED-74EB743B1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623F82C-71C9-0D49-156B-0C6ECF4EE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2B5C498-0AE2-5948-94EE-2B78F3D1A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A2FFE9C-5A03-A84B-E925-E0CB0568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8A1696-401A-B6F6-B842-733D17B5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CBFC709-06DB-5BD5-F36B-3493C8BF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0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F17FB1-9FB1-9697-B37B-AD8F87F02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0FE475-0175-AF7A-FE8A-992E6914D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05617E2-C318-7476-0F58-7A807008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9C2BAB-BF6A-4456-F3D0-30F147AC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963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278DCB7-5FAB-AD56-3657-F31B2D43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071838A-A723-9AF5-5D73-EC79CEC0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D2ADA9-014F-2B7E-ED47-9FB9203D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79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E1F3C3-3359-B98C-1848-0D1D5180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4A5F86-CBFD-9DBF-B1D6-92407CD08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ACF9C6-8BE2-5E9F-A1C0-E8A3553D2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91E95C-C290-2F0A-4EA3-AED4B6F6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2427A9-88E4-3360-E2E7-E30977FD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5A8E1D-CFB9-88F5-73CD-080F9A89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39C2E-AE52-134C-BF83-0C75FA7D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5B25F18-5DC1-EB01-9AF1-00D8BEBB3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8F5E9F-AAAB-F20C-A32A-DC85E6C29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360070-E4FA-3215-E3E1-E654EAD6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46A73E-3B87-B718-359D-7AB3CCD89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2C0B98-A23A-9A84-9A5F-05D12416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801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AE83BAB-0A5A-6A6F-4008-9E1F101A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AC93A3-FD75-10F0-77CA-25C6B5F61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F76EBF-A6E5-B67E-BAF9-60848ED57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599A-B94D-461E-8FD2-DA582CBFFB55}" type="datetimeFigureOut">
              <a:rPr lang="sv-SE" smtClean="0"/>
              <a:t>2023-05-26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BC1133-5796-969A-3E77-BC8E9D7A6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2CF697-0A3C-6449-06DE-E11C0E0D8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DEEDB-C0EE-4415-851E-7E58500ACC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42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En bild som visar text, vägg, inomhus, innertak&#10;&#10;Automatiskt genererad beskrivning">
            <a:extLst>
              <a:ext uri="{FF2B5EF4-FFF2-40B4-BE49-F238E27FC236}">
                <a16:creationId xmlns:a16="http://schemas.microsoft.com/office/drawing/2014/main" id="{4D5E9582-3D33-0346-198A-A08855B89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1830161" y="760985"/>
            <a:ext cx="2101676" cy="394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9B8FEC47-9BEC-2B7A-60EF-BABCD216A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136" y="1695450"/>
            <a:ext cx="5471224" cy="5162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INNAN: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dirty="0">
                <a:solidFill>
                  <a:schemeClr val="accent1">
                    <a:lumMod val="75000"/>
                  </a:schemeClr>
                </a:solidFill>
              </a:rPr>
              <a:t>Starta med att fylla på vatten över värme elementet i korvbyttan </a:t>
            </a:r>
            <a:br>
              <a:rPr lang="sv-SE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2000" i="1" dirty="0">
                <a:solidFill>
                  <a:schemeClr val="accent1">
                    <a:lumMod val="75000"/>
                  </a:schemeClr>
                </a:solidFill>
              </a:rPr>
              <a:t>(viktigt annars går värme elementet sönder.)</a:t>
            </a:r>
          </a:p>
          <a:p>
            <a:pPr marL="0" indent="0">
              <a:buNone/>
            </a:pPr>
            <a:endParaRPr lang="sv-S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sv-SE" sz="2000" dirty="0">
                <a:solidFill>
                  <a:schemeClr val="accent1">
                    <a:lumMod val="75000"/>
                  </a:schemeClr>
                </a:solidFill>
              </a:rPr>
              <a:t>Tryck på röda knappen för att sätta på korvbyttan.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sv-SE" sz="2000" i="1" dirty="0">
                <a:solidFill>
                  <a:schemeClr val="accent1">
                    <a:lumMod val="75000"/>
                  </a:schemeClr>
                </a:solidFill>
              </a:rPr>
              <a:t>( Obs! Viktigt att huvudströmbrytaren är   </a:t>
            </a:r>
            <a:br>
              <a:rPr lang="sv-SE" sz="20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2000" i="1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sv-SE" sz="2000" i="1" dirty="0" err="1">
                <a:solidFill>
                  <a:schemeClr val="accent1">
                    <a:lumMod val="75000"/>
                  </a:schemeClr>
                </a:solidFill>
              </a:rPr>
              <a:t>påslagen,sitter</a:t>
            </a:r>
            <a:r>
              <a:rPr lang="sv-SE" sz="2000" i="1" dirty="0">
                <a:solidFill>
                  <a:schemeClr val="accent1">
                    <a:lumMod val="75000"/>
                  </a:schemeClr>
                </a:solidFill>
              </a:rPr>
              <a:t> vid dörren på väg ut ur kiosken)</a:t>
            </a:r>
          </a:p>
          <a:p>
            <a:pPr marL="0" indent="0" algn="ctr">
              <a:buNone/>
            </a:pPr>
            <a:endParaRPr lang="sv-SE" sz="2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sv-SE" sz="2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OBS!</a:t>
            </a:r>
          </a:p>
          <a:p>
            <a:pPr marL="0" indent="0" algn="ctr">
              <a:buNone/>
            </a:pPr>
            <a:r>
              <a:rPr lang="sv-SE" sz="20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Lägg inte i mer korv än det finns underlag i publik ca 10-15 korv / matchtillfälle</a:t>
            </a:r>
          </a:p>
          <a:p>
            <a:endParaRPr lang="sv-SE" sz="20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FF52102-94D3-AC37-A3E3-BB5006044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54" y="3912998"/>
            <a:ext cx="3943690" cy="228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llips 17">
            <a:extLst>
              <a:ext uri="{FF2B5EF4-FFF2-40B4-BE49-F238E27FC236}">
                <a16:creationId xmlns:a16="http://schemas.microsoft.com/office/drawing/2014/main" id="{D23E7339-BCB7-A44A-86E3-73B4ED2CB02F}"/>
              </a:ext>
            </a:extLst>
          </p:cNvPr>
          <p:cNvSpPr/>
          <p:nvPr/>
        </p:nvSpPr>
        <p:spPr>
          <a:xfrm>
            <a:off x="1685896" y="4494405"/>
            <a:ext cx="884583" cy="834887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821C2270-9D23-810C-BF04-7D6607148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59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2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A835DB-B4D7-82CC-E26D-3D8C5B297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		RUTINER FÖR KORVBYTTAN!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9B8FEC47-9BEC-2B7A-60EF-BABCD216A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136" y="169545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EFTER: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Sista laget för dagen, tömmer ur vattnet i korvbyttan.</a:t>
            </a:r>
          </a:p>
          <a:p>
            <a:pPr marL="342900" indent="-342900">
              <a:buFont typeface="+mj-lt"/>
              <a:buAutoNum type="arabicPeriod"/>
            </a:pPr>
            <a:endParaRPr lang="sv-SE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Se till att du har satt ner slangen från korvbyttan i en plastpapperskorg eller städhinken. </a:t>
            </a:r>
            <a:br>
              <a:rPr lang="sv-SE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(se bild)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Öppna tappkranen och låt vattnet tömmas ur från korvbyttan.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800" dirty="0">
                <a:solidFill>
                  <a:schemeClr val="accent1">
                    <a:lumMod val="75000"/>
                  </a:schemeClr>
                </a:solidFill>
              </a:rPr>
              <a:t>Stäng tappkranen när allt vatten har runnit ur korvbyttan.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F795D1B-3CA1-C2FB-3D41-9BD7B62B5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24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D846B3A-621C-6DE0-86DB-5AA10A3D2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24" y="3865513"/>
            <a:ext cx="3981450" cy="2800350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38E8EB57-EC18-82BA-0E5C-20A6FA3D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24" y="1954887"/>
            <a:ext cx="3981449" cy="171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8D4A0FE6-B58F-9D57-9068-2443B9CB0E9C}"/>
              </a:ext>
            </a:extLst>
          </p:cNvPr>
          <p:cNvSpPr/>
          <p:nvPr/>
        </p:nvSpPr>
        <p:spPr>
          <a:xfrm>
            <a:off x="2773016" y="2043581"/>
            <a:ext cx="884583" cy="834887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65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457EC3F4112F48BC7532E6E19278C1" ma:contentTypeVersion="12" ma:contentTypeDescription="Skapa ett nytt dokument." ma:contentTypeScope="" ma:versionID="2803935b30fccbc8db338a47f443453c">
  <xsd:schema xmlns:xsd="http://www.w3.org/2001/XMLSchema" xmlns:xs="http://www.w3.org/2001/XMLSchema" xmlns:p="http://schemas.microsoft.com/office/2006/metadata/properties" xmlns:ns2="8d520254-fa65-4fd9-98d6-52f2422ea89d" xmlns:ns3="4a3028fd-c820-4f35-be90-463387c93c8c" targetNamespace="http://schemas.microsoft.com/office/2006/metadata/properties" ma:root="true" ma:fieldsID="74b8d78a09819fd8682efccab584ac9b" ns2:_="" ns3:_="">
    <xsd:import namespace="8d520254-fa65-4fd9-98d6-52f2422ea89d"/>
    <xsd:import namespace="4a3028fd-c820-4f35-be90-463387c93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20254-fa65-4fd9-98d6-52f2422ea8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markeringar" ma:readOnly="false" ma:fieldId="{5cf76f15-5ced-4ddc-b409-7134ff3c332f}" ma:taxonomyMulti="true" ma:sspId="6d7ffc55-6ccc-4fa5-a3bc-d9373e013e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3028fd-c820-4f35-be90-463387c93c8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ecaa7d4-7f48-442a-a542-a43cdf346490}" ma:internalName="TaxCatchAll" ma:showField="CatchAllData" ma:web="4a3028fd-c820-4f35-be90-463387c93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5D65CF-9B00-47E1-BFFD-A3F7056B4B59}"/>
</file>

<file path=customXml/itemProps2.xml><?xml version="1.0" encoding="utf-8"?>
<ds:datastoreItem xmlns:ds="http://schemas.openxmlformats.org/officeDocument/2006/customXml" ds:itemID="{58651263-7D22-4210-B76F-18088F21858B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131</Words>
  <Application>Microsoft Office PowerPoint</Application>
  <PresentationFormat>Bredbild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  RUTINER FÖR KORVBYTTAN!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Söderberg</dc:creator>
  <cp:lastModifiedBy>Magnus Söderberg</cp:lastModifiedBy>
  <cp:revision>1</cp:revision>
  <cp:lastPrinted>2023-05-26T08:30:10Z</cp:lastPrinted>
  <dcterms:created xsi:type="dcterms:W3CDTF">2023-05-26T05:26:46Z</dcterms:created>
  <dcterms:modified xsi:type="dcterms:W3CDTF">2023-05-26T08:30:58Z</dcterms:modified>
</cp:coreProperties>
</file>