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5" r:id="rId6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Söderberg" userId="cf746927-5b4f-4e22-a069-3775a3e0f05d" providerId="ADAL" clId="{E0CD102D-B2A8-47D6-AFF0-AA2B1D4D6BA8}"/>
    <pc:docChg chg="modSld">
      <pc:chgData name="Magnus Söderberg" userId="cf746927-5b4f-4e22-a069-3775a3e0f05d" providerId="ADAL" clId="{E0CD102D-B2A8-47D6-AFF0-AA2B1D4D6BA8}" dt="2023-05-26T11:10:59.783" v="1" actId="20577"/>
      <pc:docMkLst>
        <pc:docMk/>
      </pc:docMkLst>
      <pc:sldChg chg="modSp mod">
        <pc:chgData name="Magnus Söderberg" userId="cf746927-5b4f-4e22-a069-3775a3e0f05d" providerId="ADAL" clId="{E0CD102D-B2A8-47D6-AFF0-AA2B1D4D6BA8}" dt="2023-05-26T11:10:59.783" v="1" actId="20577"/>
        <pc:sldMkLst>
          <pc:docMk/>
          <pc:sldMk cId="2900161967" sldId="265"/>
        </pc:sldMkLst>
        <pc:spChg chg="mod">
          <ac:chgData name="Magnus Söderberg" userId="cf746927-5b4f-4e22-a069-3775a3e0f05d" providerId="ADAL" clId="{E0CD102D-B2A8-47D6-AFF0-AA2B1D4D6BA8}" dt="2023-05-26T11:10:59.783" v="1" actId="20577"/>
          <ac:spMkLst>
            <pc:docMk/>
            <pc:sldMk cId="2900161967" sldId="265"/>
            <ac:spMk id="17" creationId="{9B8FEC47-9BEC-2B7A-60EF-BABCD216AF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9DFCB9-E792-CFA5-1C8B-1992C9E6F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DE31AC-F901-F5A6-1414-5EA52F9F3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3BA342-F9CC-9A99-E3CD-5A3A23FC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13BAEC-EB1B-628D-EB94-F7A0AC69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7FF0C3-9179-73C7-9D5A-162A416A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06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5F2AF1-5710-76BD-9F68-F98CB2AB1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2D0DCE7-909B-2835-B5CB-D739EFE6D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BC421E-7C87-AD26-E04A-2B553E75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413BD6-776A-A310-6633-D8FA3049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11A08B-9DB2-4E38-4E1E-AD79A3BF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541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E5E3853-4767-0B5B-9E39-653A4FA1B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2F59A61-20CF-5A89-B5C3-389B3FB96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8CF0CA-0923-65C1-F6BE-4FBFC3E2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906328-0AC4-BF00-8507-8EDCBDE0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9245D6-9C4C-3EC0-D933-B29A592E7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12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0DAF62-E094-DE13-DD27-10751A41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433DEF-A797-06AA-11FF-72C072534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F91794-46BF-3795-07E6-DE66E9264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AFDFB6-A90F-C123-5722-661D5455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7B641B-8562-184E-6605-61390C3C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324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C5438-84A7-AC73-DDE8-2B7DB001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634BA2-2D65-BDCC-41D8-1C1CB092C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E9EFDE-C71A-F2A3-9557-3B268A96C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A8C9E1-D79C-B96C-2BEB-1E45070C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6398B8-2ED2-D932-0F1A-3F3B998D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58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3F7460-CAE0-F4F9-D104-DF3A0B98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C85FD3-13AB-177F-4896-8947097E0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B57205E-AC51-FF42-8E73-795196B97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C2362B7-B730-A5B8-2E73-FBC6C322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1436DF7-F2C3-2D13-94D6-99767A00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46C0532-2CA6-4D28-6CE2-3EB5F6CC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87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04EABF-19B0-F4AA-4980-993193387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59601B-84BE-3F8D-C60A-1AC65A069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A430CCB-276A-53D5-77ED-74EB743B1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623F82C-71C9-0D49-156B-0C6ECF4EE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2B5C498-0AE2-5948-94EE-2B78F3D1A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A2FFE9C-5A03-A84B-E925-E0CB0568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8A1696-401A-B6F6-B842-733D17B5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CBFC709-06DB-5BD5-F36B-3493C8BF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05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F17FB1-9FB1-9697-B37B-AD8F87F02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F0FE475-0175-AF7A-FE8A-992E6914D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05617E2-C318-7476-0F58-7A8070089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9C2BAB-BF6A-4456-F3D0-30F147AC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963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278DCB7-5FAB-AD56-3657-F31B2D43A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071838A-A723-9AF5-5D73-EC79CEC0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D2ADA9-014F-2B7E-ED47-9FB9203D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279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E1F3C3-3359-B98C-1848-0D1D5180B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4A5F86-CBFD-9DBF-B1D6-92407CD08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ACF9C6-8BE2-5E9F-A1C0-E8A3553D2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91E95C-C290-2F0A-4EA3-AED4B6F6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2427A9-88E4-3360-E2E7-E30977FD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E5A8E1D-CFB9-88F5-73CD-080F9A89D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1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B39C2E-AE52-134C-BF83-0C75FA7D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5B25F18-5DC1-EB01-9AF1-00D8BEBB3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8F5E9F-AAAB-F20C-A32A-DC85E6C29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360070-E4FA-3215-E3E1-E654EAD6A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F46A73E-3B87-B718-359D-7AB3CCD89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B2C0B98-A23A-9A84-9A5F-05D12416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801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AE83BAB-0A5A-6A6F-4008-9E1F101A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DAC93A3-FD75-10F0-77CA-25C6B5F61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F76EBF-A6E5-B67E-BAF9-60848ED57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BC1133-5796-969A-3E77-BC8E9D7A6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2CF697-0A3C-6449-06DE-E11C0E0D8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742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A835DB-B4D7-82CC-E26D-3D8C5B297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		RUTINER FÖR KORVBYTTAN!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9B8FEC47-9BEC-2B7A-60EF-BABCD216A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2136" y="1695450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BRYGGNING I VANLIGA TERMOSARNA:</a:t>
            </a:r>
            <a:endParaRPr lang="sv-SE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Öppna plastlocket på bryggaren  </a:t>
            </a:r>
            <a:br>
              <a:rPr lang="sv-SE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(se bild)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Fyll på med 1,8 Liter vatten = till en termos.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Sätt i filter i kaffefilterhållaren och fyll på med </a:t>
            </a:r>
            <a:br>
              <a:rPr lang="sv-SE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1 mått (0.25 L) med Kaffe som finns i plastburken.</a:t>
            </a:r>
            <a:br>
              <a:rPr lang="sv-SE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(se bild)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Glöm inte att trycka på gula knappen på sidan för att starta bryggaren.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v-SE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 har du förberett för en ”Go Fika”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F795D1B-3CA1-C2FB-3D41-9BD7B62B5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2171"/>
            <a:ext cx="12192000" cy="15240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AB5CE2F9-CEBC-7B13-0CB5-60D394C54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12" y="523198"/>
            <a:ext cx="5667375" cy="381000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8964865-E23A-39B9-9324-D477FC42CD5F}"/>
              </a:ext>
            </a:extLst>
          </p:cNvPr>
          <p:cNvSpPr txBox="1"/>
          <p:nvPr/>
        </p:nvSpPr>
        <p:spPr>
          <a:xfrm>
            <a:off x="2586548" y="294538"/>
            <a:ext cx="764395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600" dirty="0">
                <a:solidFill>
                  <a:schemeClr val="bg1"/>
                </a:solidFill>
              </a:rPr>
              <a:t>RUTIN FÖR KAFFEBRYGGARNA!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C6481C-39EE-FB58-7CCB-B97FF4303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1829"/>
            <a:ext cx="3908139" cy="521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65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A835DB-B4D7-82CC-E26D-3D8C5B297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		RUTINER FÖR KORVBYTTAN!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9B8FEC47-9BEC-2B7A-60EF-BABCD216A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00700" y="1695450"/>
            <a:ext cx="6410325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BRYGGNING I C3 PROFESSIONAL PERCOLATOR:</a:t>
            </a:r>
            <a:endParaRPr lang="sv-SE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Se över så att alla delar finns till P</a:t>
            </a:r>
            <a:r>
              <a:rPr lang="sv-SE" sz="1800">
                <a:solidFill>
                  <a:schemeClr val="accent1">
                    <a:lumMod val="75000"/>
                  </a:schemeClr>
                </a:solidFill>
              </a:rPr>
              <a:t>erkulatorn</a:t>
            </a:r>
            <a:br>
              <a:rPr lang="sv-SE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(se bild)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Fyll på med vatten i vattentanken (6) (upp till MAX gränsen som är markerad i behållaren = 4,9 Liter vatten = Kommer ge ca 36 koppar. Vill man få ut mindre antal koppar = </a:t>
            </a:r>
            <a:r>
              <a:rPr lang="sv-SE" sz="1800" i="1" dirty="0">
                <a:solidFill>
                  <a:schemeClr val="accent1">
                    <a:lumMod val="75000"/>
                  </a:schemeClr>
                </a:solidFill>
              </a:rPr>
              <a:t>ex 18 koppar som är minsta antal fyll på ca 2,5 Liter vatten.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Fyll på Kaffekorgen (4) med 1 mått = ca 0,25 Liter(2,5 dl) som finns i Plastbyttan med kaffe om du ska brygga 36 koppar </a:t>
            </a:r>
            <a:r>
              <a:rPr lang="sv-SE" sz="1800" i="1" dirty="0">
                <a:solidFill>
                  <a:schemeClr val="accent1">
                    <a:lumMod val="75000"/>
                  </a:schemeClr>
                </a:solidFill>
              </a:rPr>
              <a:t>= vattenmängd 4,9 liter vatten</a:t>
            </a: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br>
              <a:rPr lang="sv-SE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I annat fall är det minsta antal koppar 18 och då fyller du på med 0,125 Liter (1,25 dl) Kaffe i Kaffekorgen. Vattenmängden ska då vara 1,25 Liter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Glöm inte att sätta på locket och låsa det enligt anvisning.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Tryck på Till &amp; Från-strömbrytaren (13)</a:t>
            </a:r>
          </a:p>
          <a:p>
            <a:pPr marL="0" indent="0">
              <a:buNone/>
            </a:pPr>
            <a:endParaRPr lang="sv-SE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v-SE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 har du förberett för en ”Go Fika”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F795D1B-3CA1-C2FB-3D41-9BD7B62B5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2171"/>
            <a:ext cx="12192000" cy="15240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AB5CE2F9-CEBC-7B13-0CB5-60D394C54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12" y="523198"/>
            <a:ext cx="5667375" cy="381000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8964865-E23A-39B9-9324-D477FC42CD5F}"/>
              </a:ext>
            </a:extLst>
          </p:cNvPr>
          <p:cNvSpPr txBox="1"/>
          <p:nvPr/>
        </p:nvSpPr>
        <p:spPr>
          <a:xfrm>
            <a:off x="2586548" y="294538"/>
            <a:ext cx="764395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600" dirty="0">
                <a:solidFill>
                  <a:schemeClr val="bg1"/>
                </a:solidFill>
              </a:rPr>
              <a:t>RUTIN FÖR KAFFEBRYGGARNA!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7392149-27E7-6ED6-1003-E29325EB07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713" y="1511829"/>
            <a:ext cx="4489929" cy="482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6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457EC3F4112F48BC7532E6E19278C1" ma:contentTypeVersion="12" ma:contentTypeDescription="Skapa ett nytt dokument." ma:contentTypeScope="" ma:versionID="2803935b30fccbc8db338a47f443453c">
  <xsd:schema xmlns:xsd="http://www.w3.org/2001/XMLSchema" xmlns:xs="http://www.w3.org/2001/XMLSchema" xmlns:p="http://schemas.microsoft.com/office/2006/metadata/properties" xmlns:ns2="8d520254-fa65-4fd9-98d6-52f2422ea89d" xmlns:ns3="4a3028fd-c820-4f35-be90-463387c93c8c" targetNamespace="http://schemas.microsoft.com/office/2006/metadata/properties" ma:root="true" ma:fieldsID="74b8d78a09819fd8682efccab584ac9b" ns2:_="" ns3:_="">
    <xsd:import namespace="8d520254-fa65-4fd9-98d6-52f2422ea89d"/>
    <xsd:import namespace="4a3028fd-c820-4f35-be90-463387c93c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20254-fa65-4fd9-98d6-52f2422ea8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markeringar" ma:readOnly="false" ma:fieldId="{5cf76f15-5ced-4ddc-b409-7134ff3c332f}" ma:taxonomyMulti="true" ma:sspId="6d7ffc55-6ccc-4fa5-a3bc-d9373e013e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3028fd-c820-4f35-be90-463387c93c8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ecaa7d4-7f48-442a-a542-a43cdf346490}" ma:internalName="TaxCatchAll" ma:showField="CatchAllData" ma:web="4a3028fd-c820-4f35-be90-463387c93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520254-fa65-4fd9-98d6-52f2422ea89d">
      <Terms xmlns="http://schemas.microsoft.com/office/infopath/2007/PartnerControls"/>
    </lcf76f155ced4ddcb4097134ff3c332f>
    <TaxCatchAll xmlns="4a3028fd-c820-4f35-be90-463387c93c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972D7D-E661-4EF2-BA62-AAAD668FE6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20254-fa65-4fd9-98d6-52f2422ea89d"/>
    <ds:schemaRef ds:uri="4a3028fd-c820-4f35-be90-463387c9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3CFDDF-A517-4DCD-9942-E951A5BBE07B}">
  <ds:schemaRefs>
    <ds:schemaRef ds:uri="4a3028fd-c820-4f35-be90-463387c93c8c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8d520254-fa65-4fd9-98d6-52f2422ea89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A4CDA89-CEBF-41AB-9282-AE6A009C48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268</Words>
  <Application>Microsoft Office PowerPoint</Application>
  <PresentationFormat>Bredbild</PresentationFormat>
  <Paragraphs>20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  RUTINER FÖR KORVBYTTAN!</vt:lpstr>
      <vt:lpstr>  RUTINER FÖR KORVBYTTAN!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Magnus Söderberg</dc:creator>
  <cp:lastModifiedBy>Magnus Söderberg</cp:lastModifiedBy>
  <cp:revision>3</cp:revision>
  <cp:lastPrinted>2023-05-26T11:07:41Z</cp:lastPrinted>
  <dcterms:created xsi:type="dcterms:W3CDTF">2023-05-26T05:26:46Z</dcterms:created>
  <dcterms:modified xsi:type="dcterms:W3CDTF">2023-05-26T11:11:08Z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0x010100BE457EC3F4112F48BC7532E6E19278C1</vt:lpwstr>
  </property>
  <property fmtid="{D5CDD505-2E9C-101B-9397-08002B2CF9AE}" pid="3" name="MediaServiceImageTags">
    <vt:lpwstr/>
  </property>
</Properties>
</file>