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5.jpg" ContentType="image/jpeg"/>
  <Override PartName="/ppt/media/image9.jpg" ContentType="image/jpeg"/>
  <Override PartName="/ppt/media/image13.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74" r:id="rId10"/>
    <p:sldId id="264" r:id="rId11"/>
    <p:sldId id="265" r:id="rId12"/>
    <p:sldId id="266" r:id="rId13"/>
    <p:sldId id="267" r:id="rId14"/>
    <p:sldId id="276" r:id="rId15"/>
    <p:sldId id="268" r:id="rId16"/>
    <p:sldId id="270" r:id="rId17"/>
    <p:sldId id="269" r:id="rId18"/>
    <p:sldId id="271" r:id="rId19"/>
    <p:sldId id="272" r:id="rId20"/>
    <p:sldId id="273" r:id="rId21"/>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780" y="6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2800" b="1" i="0">
                <a:solidFill>
                  <a:srgbClr val="375F92"/>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375F92"/>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39623"/>
            <a:ext cx="12191999" cy="2113788"/>
          </a:xfrm>
          <a:prstGeom prst="rect">
            <a:avLst/>
          </a:prstGeom>
        </p:spPr>
      </p:pic>
      <p:pic>
        <p:nvPicPr>
          <p:cNvPr id="17" name="bg object 17"/>
          <p:cNvPicPr/>
          <p:nvPr/>
        </p:nvPicPr>
        <p:blipFill>
          <a:blip r:embed="rId3" cstate="print"/>
          <a:stretch>
            <a:fillRect/>
          </a:stretch>
        </p:blipFill>
        <p:spPr>
          <a:xfrm>
            <a:off x="257556" y="5987796"/>
            <a:ext cx="662706" cy="643128"/>
          </a:xfrm>
          <a:prstGeom prst="rect">
            <a:avLst/>
          </a:prstGeom>
        </p:spPr>
      </p:pic>
      <p:sp>
        <p:nvSpPr>
          <p:cNvPr id="2" name="Holder 2"/>
          <p:cNvSpPr>
            <a:spLocks noGrp="1"/>
          </p:cNvSpPr>
          <p:nvPr>
            <p:ph type="title"/>
          </p:nvPr>
        </p:nvSpPr>
        <p:spPr/>
        <p:txBody>
          <a:bodyPr lIns="0" tIns="0" rIns="0" bIns="0"/>
          <a:lstStyle>
            <a:lvl1pPr>
              <a:defRPr sz="2800" b="1" i="0">
                <a:solidFill>
                  <a:srgbClr val="375F92"/>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375F92"/>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18159" y="2212593"/>
            <a:ext cx="9165767" cy="828929"/>
          </a:xfrm>
          <a:prstGeom prst="rect">
            <a:avLst/>
          </a:prstGeom>
        </p:spPr>
        <p:txBody>
          <a:bodyPr wrap="square" lIns="0" tIns="0" rIns="0" bIns="0">
            <a:spAutoFit/>
          </a:bodyPr>
          <a:lstStyle>
            <a:lvl1pPr>
              <a:defRPr sz="2800" b="1" i="0">
                <a:solidFill>
                  <a:srgbClr val="375F92"/>
                </a:solidFill>
                <a:latin typeface="Arial"/>
                <a:cs typeface="Arial"/>
              </a:defRPr>
            </a:lvl1pPr>
          </a:lstStyle>
          <a:p>
            <a:endParaRPr/>
          </a:p>
        </p:txBody>
      </p:sp>
      <p:sp>
        <p:nvSpPr>
          <p:cNvPr id="3" name="Holder 3"/>
          <p:cNvSpPr>
            <a:spLocks noGrp="1"/>
          </p:cNvSpPr>
          <p:nvPr>
            <p:ph type="body" idx="1"/>
          </p:nvPr>
        </p:nvSpPr>
        <p:spPr>
          <a:xfrm>
            <a:off x="506933" y="3137535"/>
            <a:ext cx="5287645" cy="147637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4/17/2023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hyperlink" Target="https://pxhere.com/sv/photo/1328312" TargetMode="Externa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hyperlink" Target="https://pxhere.com/sv/photo/618649" TargetMode="External"/><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emil@sport77.se" TargetMode="Externa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438273" y="0"/>
            <a:ext cx="10667999" cy="6858000"/>
            <a:chOff x="1524000" y="0"/>
            <a:chExt cx="10667999" cy="6858000"/>
          </a:xfrm>
        </p:grpSpPr>
        <p:pic>
          <p:nvPicPr>
            <p:cNvPr id="4" name="object 4"/>
            <p:cNvPicPr/>
            <p:nvPr/>
          </p:nvPicPr>
          <p:blipFill>
            <a:blip r:embed="rId2" cstate="print"/>
            <a:stretch>
              <a:fillRect/>
            </a:stretch>
          </p:blipFill>
          <p:spPr>
            <a:xfrm>
              <a:off x="8316468" y="2293620"/>
              <a:ext cx="3875531" cy="2285999"/>
            </a:xfrm>
            <a:prstGeom prst="rect">
              <a:avLst/>
            </a:prstGeom>
          </p:spPr>
        </p:pic>
        <p:pic>
          <p:nvPicPr>
            <p:cNvPr id="5" name="object 5"/>
            <p:cNvPicPr/>
            <p:nvPr/>
          </p:nvPicPr>
          <p:blipFill>
            <a:blip r:embed="rId3" cstate="print"/>
            <a:stretch>
              <a:fillRect/>
            </a:stretch>
          </p:blipFill>
          <p:spPr>
            <a:xfrm>
              <a:off x="9110471" y="4579620"/>
              <a:ext cx="3081528" cy="2278377"/>
            </a:xfrm>
            <a:prstGeom prst="rect">
              <a:avLst/>
            </a:prstGeom>
          </p:spPr>
        </p:pic>
        <p:sp>
          <p:nvSpPr>
            <p:cNvPr id="6" name="object 6"/>
            <p:cNvSpPr/>
            <p:nvPr/>
          </p:nvSpPr>
          <p:spPr>
            <a:xfrm>
              <a:off x="1524000" y="0"/>
              <a:ext cx="7193280" cy="6858000"/>
            </a:xfrm>
            <a:custGeom>
              <a:avLst/>
              <a:gdLst/>
              <a:ahLst/>
              <a:cxnLst/>
              <a:rect l="l" t="t" r="r" b="b"/>
              <a:pathLst>
                <a:path w="7193280" h="6858000">
                  <a:moveTo>
                    <a:pt x="4811014" y="0"/>
                  </a:moveTo>
                  <a:lnTo>
                    <a:pt x="0" y="0"/>
                  </a:lnTo>
                  <a:lnTo>
                    <a:pt x="0" y="6857999"/>
                  </a:lnTo>
                  <a:lnTo>
                    <a:pt x="7193280" y="6857999"/>
                  </a:lnTo>
                  <a:lnTo>
                    <a:pt x="4811014" y="0"/>
                  </a:lnTo>
                  <a:close/>
                </a:path>
              </a:pathLst>
            </a:custGeom>
            <a:solidFill>
              <a:srgbClr val="FFFFFF">
                <a:alpha val="70195"/>
              </a:srgbClr>
            </a:solidFill>
          </p:spPr>
          <p:txBody>
            <a:bodyPr wrap="square" lIns="0" tIns="0" rIns="0" bIns="0" rtlCol="0"/>
            <a:lstStyle/>
            <a:p>
              <a:endParaRPr/>
            </a:p>
          </p:txBody>
        </p:sp>
      </p:grpSp>
      <p:sp>
        <p:nvSpPr>
          <p:cNvPr id="7" name="object 7"/>
          <p:cNvSpPr txBox="1">
            <a:spLocks noGrp="1"/>
          </p:cNvSpPr>
          <p:nvPr>
            <p:ph type="title"/>
          </p:nvPr>
        </p:nvSpPr>
        <p:spPr>
          <a:xfrm>
            <a:off x="2637282" y="797432"/>
            <a:ext cx="3783329" cy="1040130"/>
          </a:xfrm>
          <a:prstGeom prst="rect">
            <a:avLst/>
          </a:prstGeom>
        </p:spPr>
        <p:txBody>
          <a:bodyPr vert="horz" wrap="square" lIns="0" tIns="73660" rIns="0" bIns="0" rtlCol="0">
            <a:spAutoFit/>
          </a:bodyPr>
          <a:lstStyle/>
          <a:p>
            <a:pPr marL="754380" marR="5080" indent="-742315">
              <a:lnSpc>
                <a:spcPts val="3779"/>
              </a:lnSpc>
              <a:spcBef>
                <a:spcPts val="580"/>
              </a:spcBef>
            </a:pPr>
            <a:r>
              <a:rPr sz="3500" dirty="0" err="1"/>
              <a:t>Föräldramöte</a:t>
            </a:r>
            <a:r>
              <a:rPr sz="3500" spc="-30" dirty="0"/>
              <a:t> </a:t>
            </a:r>
            <a:r>
              <a:rPr lang="sv-SE" sz="3500" spc="-25" dirty="0"/>
              <a:t>F</a:t>
            </a:r>
            <a:r>
              <a:rPr sz="3500" spc="-25" dirty="0"/>
              <a:t>1</a:t>
            </a:r>
            <a:r>
              <a:rPr lang="sv-SE" sz="3500" spc="-25" dirty="0"/>
              <a:t>1</a:t>
            </a:r>
            <a:r>
              <a:rPr sz="3500" spc="-25" dirty="0"/>
              <a:t> </a:t>
            </a:r>
            <a:r>
              <a:rPr sz="3500" spc="-10" dirty="0"/>
              <a:t>202</a:t>
            </a:r>
            <a:r>
              <a:rPr lang="sv-SE" sz="3500" spc="-10" dirty="0"/>
              <a:t>3</a:t>
            </a:r>
            <a:r>
              <a:rPr sz="3500" spc="-10" dirty="0"/>
              <a:t>-0</a:t>
            </a:r>
            <a:r>
              <a:rPr lang="sv-SE" sz="3500" spc="-10" dirty="0"/>
              <a:t>4</a:t>
            </a:r>
            <a:r>
              <a:rPr sz="3500" spc="-10" dirty="0"/>
              <a:t>-</a:t>
            </a:r>
            <a:r>
              <a:rPr sz="3500" spc="-25" dirty="0"/>
              <a:t>1</a:t>
            </a:r>
            <a:r>
              <a:rPr lang="sv-SE" sz="3500" spc="-25" dirty="0"/>
              <a:t>7</a:t>
            </a:r>
            <a:endParaRPr sz="3500" dirty="0"/>
          </a:p>
        </p:txBody>
      </p:sp>
      <p:sp>
        <p:nvSpPr>
          <p:cNvPr id="8" name="object 8"/>
          <p:cNvSpPr txBox="1"/>
          <p:nvPr/>
        </p:nvSpPr>
        <p:spPr>
          <a:xfrm>
            <a:off x="2835020" y="1998320"/>
            <a:ext cx="1276350" cy="1447832"/>
          </a:xfrm>
          <a:prstGeom prst="rect">
            <a:avLst/>
          </a:prstGeom>
        </p:spPr>
        <p:txBody>
          <a:bodyPr vert="horz" wrap="square" lIns="0" tIns="36830" rIns="0" bIns="0" rtlCol="0">
            <a:spAutoFit/>
          </a:bodyPr>
          <a:lstStyle/>
          <a:p>
            <a:pPr marL="240665" indent="-227965">
              <a:lnSpc>
                <a:spcPct val="100000"/>
              </a:lnSpc>
              <a:spcBef>
                <a:spcPts val="290"/>
              </a:spcBef>
              <a:buFont typeface="Arial"/>
              <a:buChar char="•"/>
              <a:tabLst>
                <a:tab pos="240665" algn="l"/>
                <a:tab pos="241300" algn="l"/>
              </a:tabLst>
            </a:pPr>
            <a:r>
              <a:rPr lang="sv-SE" sz="1700" b="1" spc="-10" dirty="0">
                <a:solidFill>
                  <a:srgbClr val="375F92"/>
                </a:solidFill>
                <a:latin typeface="Arial"/>
                <a:cs typeface="Arial"/>
              </a:rPr>
              <a:t>Tränare</a:t>
            </a:r>
            <a:endParaRPr sz="1700" dirty="0">
              <a:latin typeface="Arial"/>
              <a:cs typeface="Arial"/>
            </a:endParaRPr>
          </a:p>
          <a:p>
            <a:pPr marL="240665" indent="-227965">
              <a:lnSpc>
                <a:spcPct val="100000"/>
              </a:lnSpc>
              <a:spcBef>
                <a:spcPts val="190"/>
              </a:spcBef>
              <a:buFont typeface="Arial"/>
              <a:buChar char="•"/>
              <a:tabLst>
                <a:tab pos="240665" algn="l"/>
                <a:tab pos="241300" algn="l"/>
              </a:tabLst>
            </a:pPr>
            <a:r>
              <a:rPr sz="1700" b="1" spc="-10" dirty="0">
                <a:solidFill>
                  <a:srgbClr val="375F92"/>
                </a:solidFill>
                <a:latin typeface="Arial"/>
                <a:cs typeface="Arial"/>
              </a:rPr>
              <a:t>Tränare</a:t>
            </a:r>
            <a:endParaRPr sz="1700" dirty="0">
              <a:latin typeface="Arial"/>
              <a:cs typeface="Arial"/>
            </a:endParaRPr>
          </a:p>
          <a:p>
            <a:pPr marL="240665" indent="-227965">
              <a:lnSpc>
                <a:spcPct val="100000"/>
              </a:lnSpc>
              <a:spcBef>
                <a:spcPts val="195"/>
              </a:spcBef>
              <a:buFont typeface="Arial"/>
              <a:buChar char="•"/>
              <a:tabLst>
                <a:tab pos="240665" algn="l"/>
                <a:tab pos="241300" algn="l"/>
              </a:tabLst>
            </a:pPr>
            <a:r>
              <a:rPr sz="1700" b="1" spc="-10" dirty="0">
                <a:solidFill>
                  <a:srgbClr val="375F92"/>
                </a:solidFill>
                <a:latin typeface="Arial"/>
                <a:cs typeface="Arial"/>
              </a:rPr>
              <a:t>Tränare</a:t>
            </a:r>
            <a:endParaRPr sz="1700" dirty="0">
              <a:latin typeface="Arial"/>
              <a:cs typeface="Arial"/>
            </a:endParaRPr>
          </a:p>
          <a:p>
            <a:pPr marL="240665" indent="-227965">
              <a:lnSpc>
                <a:spcPct val="100000"/>
              </a:lnSpc>
              <a:spcBef>
                <a:spcPts val="195"/>
              </a:spcBef>
              <a:buFont typeface="Arial"/>
              <a:buChar char="•"/>
              <a:tabLst>
                <a:tab pos="240665" algn="l"/>
                <a:tab pos="241300" algn="l"/>
              </a:tabLst>
            </a:pPr>
            <a:r>
              <a:rPr sz="1700" b="1" spc="-10" dirty="0">
                <a:solidFill>
                  <a:srgbClr val="375F92"/>
                </a:solidFill>
                <a:latin typeface="Arial"/>
                <a:cs typeface="Arial"/>
              </a:rPr>
              <a:t>Tränare</a:t>
            </a:r>
            <a:endParaRPr sz="1700" dirty="0">
              <a:latin typeface="Arial"/>
              <a:cs typeface="Arial"/>
            </a:endParaRPr>
          </a:p>
          <a:p>
            <a:pPr marL="240665" indent="-227965">
              <a:lnSpc>
                <a:spcPct val="100000"/>
              </a:lnSpc>
              <a:spcBef>
                <a:spcPts val="190"/>
              </a:spcBef>
              <a:buFont typeface="Arial"/>
              <a:buChar char="•"/>
              <a:tabLst>
                <a:tab pos="240665" algn="l"/>
                <a:tab pos="241300" algn="l"/>
              </a:tabLst>
            </a:pPr>
            <a:r>
              <a:rPr lang="sv-SE" sz="1700" b="1" spc="-10" dirty="0">
                <a:solidFill>
                  <a:srgbClr val="375F92"/>
                </a:solidFill>
                <a:latin typeface="Arial"/>
                <a:cs typeface="Arial"/>
              </a:rPr>
              <a:t>Lagledare</a:t>
            </a:r>
            <a:endParaRPr sz="1700" dirty="0">
              <a:latin typeface="Arial"/>
              <a:cs typeface="Arial"/>
            </a:endParaRPr>
          </a:p>
        </p:txBody>
      </p:sp>
      <p:sp>
        <p:nvSpPr>
          <p:cNvPr id="9" name="object 9"/>
          <p:cNvSpPr txBox="1"/>
          <p:nvPr/>
        </p:nvSpPr>
        <p:spPr>
          <a:xfrm>
            <a:off x="4664202" y="1998320"/>
            <a:ext cx="2018030" cy="1468222"/>
          </a:xfrm>
          <a:prstGeom prst="rect">
            <a:avLst/>
          </a:prstGeom>
        </p:spPr>
        <p:txBody>
          <a:bodyPr vert="horz" wrap="square" lIns="0" tIns="12700" rIns="0" bIns="0" rtlCol="0">
            <a:spAutoFit/>
          </a:bodyPr>
          <a:lstStyle/>
          <a:p>
            <a:pPr marL="12700" marR="5080">
              <a:lnSpc>
                <a:spcPct val="109400"/>
              </a:lnSpc>
              <a:spcBef>
                <a:spcPts val="100"/>
              </a:spcBef>
            </a:pPr>
            <a:r>
              <a:rPr lang="sv-SE" sz="1700" b="1" spc="-10" dirty="0">
                <a:solidFill>
                  <a:srgbClr val="375F92"/>
                </a:solidFill>
                <a:latin typeface="Arial"/>
                <a:cs typeface="Arial"/>
              </a:rPr>
              <a:t>Krister Öhman</a:t>
            </a:r>
            <a:r>
              <a:rPr sz="1700" b="1" spc="-10" dirty="0">
                <a:solidFill>
                  <a:srgbClr val="375F92"/>
                </a:solidFill>
                <a:latin typeface="Arial"/>
                <a:cs typeface="Arial"/>
              </a:rPr>
              <a:t> </a:t>
            </a:r>
            <a:endParaRPr lang="sv-SE" sz="1700" b="1" spc="-10" dirty="0">
              <a:solidFill>
                <a:srgbClr val="375F92"/>
              </a:solidFill>
              <a:latin typeface="Arial"/>
              <a:cs typeface="Arial"/>
            </a:endParaRPr>
          </a:p>
          <a:p>
            <a:pPr marL="12700" marR="5080">
              <a:lnSpc>
                <a:spcPct val="109400"/>
              </a:lnSpc>
              <a:spcBef>
                <a:spcPts val="100"/>
              </a:spcBef>
            </a:pPr>
            <a:r>
              <a:rPr lang="sv-SE" sz="1700" b="1" spc="-10" dirty="0">
                <a:solidFill>
                  <a:srgbClr val="375F92"/>
                </a:solidFill>
                <a:latin typeface="Arial"/>
                <a:cs typeface="Arial"/>
              </a:rPr>
              <a:t>Michael Byström</a:t>
            </a:r>
          </a:p>
          <a:p>
            <a:pPr marL="12700" marR="5080">
              <a:lnSpc>
                <a:spcPct val="109400"/>
              </a:lnSpc>
              <a:spcBef>
                <a:spcPts val="100"/>
              </a:spcBef>
            </a:pPr>
            <a:r>
              <a:rPr lang="sv-SE" sz="1700" b="1" spc="-10" dirty="0">
                <a:solidFill>
                  <a:srgbClr val="375F92"/>
                </a:solidFill>
                <a:latin typeface="Arial"/>
                <a:cs typeface="Arial"/>
              </a:rPr>
              <a:t>Simon Edlund </a:t>
            </a:r>
          </a:p>
          <a:p>
            <a:pPr marL="12700" marR="5080">
              <a:lnSpc>
                <a:spcPct val="109400"/>
              </a:lnSpc>
              <a:spcBef>
                <a:spcPts val="100"/>
              </a:spcBef>
            </a:pPr>
            <a:r>
              <a:rPr lang="sv-SE" sz="1700" b="1" spc="-10" dirty="0">
                <a:solidFill>
                  <a:srgbClr val="375F92"/>
                </a:solidFill>
                <a:latin typeface="Arial"/>
                <a:cs typeface="Arial"/>
              </a:rPr>
              <a:t>Tommy Sjöblom </a:t>
            </a:r>
          </a:p>
          <a:p>
            <a:pPr marL="12700" marR="5080">
              <a:lnSpc>
                <a:spcPct val="109400"/>
              </a:lnSpc>
              <a:spcBef>
                <a:spcPts val="100"/>
              </a:spcBef>
            </a:pPr>
            <a:r>
              <a:rPr lang="sv-SE" sz="1700" b="1" spc="-10" dirty="0">
                <a:solidFill>
                  <a:srgbClr val="375F92"/>
                </a:solidFill>
                <a:latin typeface="Arial"/>
                <a:cs typeface="Arial"/>
              </a:rPr>
              <a:t>Sofie Bylin</a:t>
            </a:r>
            <a:endParaRPr sz="1700" dirty="0">
              <a:latin typeface="Arial"/>
              <a:cs typeface="Arial"/>
            </a:endParaRPr>
          </a:p>
        </p:txBody>
      </p:sp>
      <p:pic>
        <p:nvPicPr>
          <p:cNvPr id="10" name="object 10"/>
          <p:cNvPicPr/>
          <p:nvPr/>
        </p:nvPicPr>
        <p:blipFill>
          <a:blip r:embed="rId4" cstate="print"/>
          <a:stretch>
            <a:fillRect/>
          </a:stretch>
        </p:blipFill>
        <p:spPr>
          <a:xfrm>
            <a:off x="68580" y="6185915"/>
            <a:ext cx="664202" cy="644650"/>
          </a:xfrm>
          <a:prstGeom prst="rect">
            <a:avLst/>
          </a:prstGeom>
        </p:spPr>
      </p:pic>
      <p:sp>
        <p:nvSpPr>
          <p:cNvPr id="11" name="object 11"/>
          <p:cNvSpPr txBox="1"/>
          <p:nvPr/>
        </p:nvSpPr>
        <p:spPr>
          <a:xfrm>
            <a:off x="486257" y="5287136"/>
            <a:ext cx="8548370" cy="574675"/>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Arial"/>
                <a:cs typeface="Arial"/>
              </a:rPr>
              <a:t>Vid</a:t>
            </a:r>
            <a:r>
              <a:rPr sz="1800" spc="-25" dirty="0">
                <a:latin typeface="Arial"/>
                <a:cs typeface="Arial"/>
              </a:rPr>
              <a:t> </a:t>
            </a:r>
            <a:r>
              <a:rPr sz="1800" dirty="0">
                <a:latin typeface="Arial"/>
                <a:cs typeface="Arial"/>
              </a:rPr>
              <a:t>frågor</a:t>
            </a:r>
            <a:r>
              <a:rPr sz="1800" spc="-20" dirty="0">
                <a:latin typeface="Arial"/>
                <a:cs typeface="Arial"/>
              </a:rPr>
              <a:t> </a:t>
            </a:r>
            <a:r>
              <a:rPr sz="1800" dirty="0">
                <a:latin typeface="Arial"/>
                <a:cs typeface="Arial"/>
              </a:rPr>
              <a:t>och</a:t>
            </a:r>
            <a:r>
              <a:rPr sz="1800" spc="-15" dirty="0">
                <a:latin typeface="Arial"/>
                <a:cs typeface="Arial"/>
              </a:rPr>
              <a:t> </a:t>
            </a:r>
            <a:r>
              <a:rPr sz="1800" dirty="0">
                <a:latin typeface="Arial"/>
                <a:cs typeface="Arial"/>
              </a:rPr>
              <a:t>funderingar</a:t>
            </a:r>
            <a:r>
              <a:rPr sz="1800" spc="5" dirty="0">
                <a:latin typeface="Arial"/>
                <a:cs typeface="Arial"/>
              </a:rPr>
              <a:t> </a:t>
            </a:r>
            <a:r>
              <a:rPr sz="1800" dirty="0">
                <a:latin typeface="Arial"/>
                <a:cs typeface="Arial"/>
              </a:rPr>
              <a:t>kan</a:t>
            </a:r>
            <a:r>
              <a:rPr sz="1800" spc="-10" dirty="0">
                <a:latin typeface="Arial"/>
                <a:cs typeface="Arial"/>
              </a:rPr>
              <a:t> </a:t>
            </a:r>
            <a:r>
              <a:rPr sz="1800" dirty="0">
                <a:latin typeface="Arial"/>
                <a:cs typeface="Arial"/>
              </a:rPr>
              <a:t>ni</a:t>
            </a:r>
            <a:r>
              <a:rPr sz="1800" spc="-25" dirty="0">
                <a:latin typeface="Arial"/>
                <a:cs typeface="Arial"/>
              </a:rPr>
              <a:t> </a:t>
            </a:r>
            <a:r>
              <a:rPr sz="1800" dirty="0">
                <a:latin typeface="Arial"/>
                <a:cs typeface="Arial"/>
              </a:rPr>
              <a:t>höra</a:t>
            </a:r>
            <a:r>
              <a:rPr sz="1800" spc="-15" dirty="0">
                <a:latin typeface="Arial"/>
                <a:cs typeface="Arial"/>
              </a:rPr>
              <a:t> </a:t>
            </a:r>
            <a:r>
              <a:rPr sz="1800" dirty="0">
                <a:latin typeface="Arial"/>
                <a:cs typeface="Arial"/>
              </a:rPr>
              <a:t>av</a:t>
            </a:r>
            <a:r>
              <a:rPr sz="1800" spc="-20" dirty="0">
                <a:latin typeface="Arial"/>
                <a:cs typeface="Arial"/>
              </a:rPr>
              <a:t> </a:t>
            </a:r>
            <a:r>
              <a:rPr sz="1800" dirty="0">
                <a:latin typeface="Arial"/>
                <a:cs typeface="Arial"/>
              </a:rPr>
              <a:t>er</a:t>
            </a:r>
            <a:r>
              <a:rPr sz="1800" spc="-15" dirty="0">
                <a:latin typeface="Arial"/>
                <a:cs typeface="Arial"/>
              </a:rPr>
              <a:t> </a:t>
            </a:r>
            <a:r>
              <a:rPr sz="1800" dirty="0">
                <a:latin typeface="Arial"/>
                <a:cs typeface="Arial"/>
              </a:rPr>
              <a:t>till</a:t>
            </a:r>
            <a:r>
              <a:rPr sz="1800" spc="-45" dirty="0">
                <a:latin typeface="Arial"/>
                <a:cs typeface="Arial"/>
              </a:rPr>
              <a:t> </a:t>
            </a:r>
            <a:r>
              <a:rPr lang="sv-SE" spc="-45" dirty="0">
                <a:latin typeface="Arial"/>
                <a:cs typeface="Arial"/>
              </a:rPr>
              <a:t>Sofie</a:t>
            </a:r>
            <a:r>
              <a:rPr sz="1800" dirty="0">
                <a:latin typeface="Arial"/>
                <a:cs typeface="Arial"/>
              </a:rPr>
              <a:t>,</a:t>
            </a:r>
            <a:r>
              <a:rPr sz="1800" spc="-35" dirty="0">
                <a:latin typeface="Arial"/>
                <a:cs typeface="Arial"/>
              </a:rPr>
              <a:t> </a:t>
            </a:r>
            <a:r>
              <a:rPr sz="1800" dirty="0">
                <a:latin typeface="Arial"/>
                <a:cs typeface="Arial"/>
              </a:rPr>
              <a:t>antingen genom </a:t>
            </a:r>
            <a:r>
              <a:rPr sz="1800" spc="-10" dirty="0">
                <a:latin typeface="Arial"/>
                <a:cs typeface="Arial"/>
              </a:rPr>
              <a:t>supertextappen, </a:t>
            </a:r>
            <a:r>
              <a:rPr sz="1800" dirty="0">
                <a:latin typeface="Arial"/>
                <a:cs typeface="Arial"/>
              </a:rPr>
              <a:t>mejl</a:t>
            </a:r>
            <a:r>
              <a:rPr sz="1800" spc="-10" dirty="0">
                <a:latin typeface="Arial"/>
                <a:cs typeface="Arial"/>
              </a:rPr>
              <a:t> </a:t>
            </a:r>
            <a:r>
              <a:rPr sz="1800" dirty="0">
                <a:latin typeface="Arial"/>
                <a:cs typeface="Arial"/>
              </a:rPr>
              <a:t>eller</a:t>
            </a:r>
            <a:r>
              <a:rPr sz="1800" spc="-10" dirty="0">
                <a:latin typeface="Arial"/>
                <a:cs typeface="Arial"/>
              </a:rPr>
              <a:t> </a:t>
            </a:r>
            <a:r>
              <a:rPr sz="1800" dirty="0">
                <a:latin typeface="Arial"/>
                <a:cs typeface="Arial"/>
              </a:rPr>
              <a:t>per</a:t>
            </a:r>
            <a:r>
              <a:rPr sz="1800" spc="-15" dirty="0">
                <a:latin typeface="Arial"/>
                <a:cs typeface="Arial"/>
              </a:rPr>
              <a:t> </a:t>
            </a:r>
            <a:r>
              <a:rPr sz="1800" spc="-10" dirty="0">
                <a:latin typeface="Arial"/>
                <a:cs typeface="Arial"/>
              </a:rPr>
              <a:t>telefon.</a:t>
            </a:r>
            <a:endParaRPr sz="1800" dirty="0">
              <a:latin typeface="Arial"/>
              <a:cs typeface="Arial"/>
            </a:endParaRPr>
          </a:p>
        </p:txBody>
      </p:sp>
      <p:pic>
        <p:nvPicPr>
          <p:cNvPr id="13" name="Bildobjekt 12">
            <a:extLst>
              <a:ext uri="{FF2B5EF4-FFF2-40B4-BE49-F238E27FC236}">
                <a16:creationId xmlns:a16="http://schemas.microsoft.com/office/drawing/2014/main" id="{17FB8AA7-2731-4605-872A-85241252B96D}"/>
              </a:ext>
            </a:extLst>
          </p:cNvPr>
          <p:cNvPicPr>
            <a:picLocks noChangeAspect="1"/>
          </p:cNvPicPr>
          <p:nvPr/>
        </p:nvPicPr>
        <p:blipFill rotWithShape="1">
          <a:blip r:embed="rId5">
            <a:extLst>
              <a:ext uri="{28A0092B-C50C-407E-A947-70E740481C1C}">
                <a14:useLocalDpi xmlns:a14="http://schemas.microsoft.com/office/drawing/2010/main" val="0"/>
              </a:ext>
            </a:extLst>
          </a:blip>
          <a:srcRect l="12879" t="4584" r="32197"/>
          <a:stretch/>
        </p:blipFill>
        <p:spPr>
          <a:xfrm rot="5400000">
            <a:off x="9098356" y="-741425"/>
            <a:ext cx="2209801" cy="387553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74798" y="2808477"/>
            <a:ext cx="4358005" cy="452120"/>
          </a:xfrm>
          <a:prstGeom prst="rect">
            <a:avLst/>
          </a:prstGeom>
        </p:spPr>
        <p:txBody>
          <a:bodyPr vert="horz" wrap="square" lIns="0" tIns="12065" rIns="0" bIns="0" rtlCol="0">
            <a:spAutoFit/>
          </a:bodyPr>
          <a:lstStyle/>
          <a:p>
            <a:pPr marL="12700">
              <a:lnSpc>
                <a:spcPct val="100000"/>
              </a:lnSpc>
              <a:spcBef>
                <a:spcPts val="95"/>
              </a:spcBef>
            </a:pPr>
            <a:r>
              <a:rPr dirty="0" err="1"/>
              <a:t>Säsong</a:t>
            </a:r>
            <a:r>
              <a:rPr spc="-55" dirty="0"/>
              <a:t> </a:t>
            </a:r>
            <a:r>
              <a:rPr dirty="0"/>
              <a:t>202</a:t>
            </a:r>
            <a:r>
              <a:rPr lang="sv-SE" dirty="0"/>
              <a:t>3</a:t>
            </a:r>
            <a:r>
              <a:rPr spc="-50" dirty="0"/>
              <a:t> </a:t>
            </a:r>
            <a:r>
              <a:rPr dirty="0"/>
              <a:t>(se</a:t>
            </a:r>
            <a:r>
              <a:rPr spc="-65" dirty="0"/>
              <a:t> </a:t>
            </a:r>
            <a:r>
              <a:rPr spc="-10" dirty="0"/>
              <a:t>laget.se)</a:t>
            </a:r>
          </a:p>
        </p:txBody>
      </p:sp>
      <p:sp>
        <p:nvSpPr>
          <p:cNvPr id="3" name="object 3"/>
          <p:cNvSpPr txBox="1"/>
          <p:nvPr/>
        </p:nvSpPr>
        <p:spPr>
          <a:xfrm>
            <a:off x="2574798" y="3236722"/>
            <a:ext cx="5810885" cy="3450304"/>
          </a:xfrm>
          <a:prstGeom prst="rect">
            <a:avLst/>
          </a:prstGeom>
        </p:spPr>
        <p:txBody>
          <a:bodyPr vert="horz" wrap="square" lIns="0" tIns="13335" rIns="0" bIns="0" rtlCol="0">
            <a:spAutoFit/>
          </a:bodyPr>
          <a:lstStyle/>
          <a:p>
            <a:pPr marL="354965" indent="-342265">
              <a:lnSpc>
                <a:spcPct val="100000"/>
              </a:lnSpc>
              <a:spcBef>
                <a:spcPts val="105"/>
              </a:spcBef>
              <a:buFont typeface="Arial"/>
              <a:buChar char="•"/>
              <a:tabLst>
                <a:tab pos="354965" algn="l"/>
                <a:tab pos="355600" algn="l"/>
              </a:tabLst>
            </a:pPr>
            <a:r>
              <a:rPr sz="2000" b="1" spc="-10" dirty="0" err="1">
                <a:solidFill>
                  <a:srgbClr val="375F92"/>
                </a:solidFill>
                <a:latin typeface="Arial"/>
                <a:cs typeface="Arial"/>
              </a:rPr>
              <a:t>Konstgräs</a:t>
            </a:r>
            <a:r>
              <a:rPr lang="sv-SE" sz="2000" b="1" spc="-10" dirty="0">
                <a:solidFill>
                  <a:srgbClr val="375F92"/>
                </a:solidFill>
                <a:latin typeface="Arial"/>
                <a:cs typeface="Arial"/>
              </a:rPr>
              <a:t> (fram till V23)</a:t>
            </a:r>
            <a:endParaRPr sz="2000" dirty="0">
              <a:latin typeface="Arial"/>
              <a:cs typeface="Arial"/>
            </a:endParaRPr>
          </a:p>
          <a:p>
            <a:pPr marL="756285">
              <a:lnSpc>
                <a:spcPct val="100000"/>
              </a:lnSpc>
              <a:spcBef>
                <a:spcPts val="5"/>
              </a:spcBef>
              <a:tabLst>
                <a:tab pos="1099185" algn="l"/>
              </a:tabLst>
            </a:pPr>
            <a:r>
              <a:rPr sz="1800" spc="-50" dirty="0">
                <a:solidFill>
                  <a:srgbClr val="375F92"/>
                </a:solidFill>
                <a:latin typeface="Arial"/>
                <a:cs typeface="Arial"/>
              </a:rPr>
              <a:t>–</a:t>
            </a:r>
            <a:r>
              <a:rPr sz="1800" dirty="0">
                <a:solidFill>
                  <a:srgbClr val="375F92"/>
                </a:solidFill>
                <a:latin typeface="Arial"/>
                <a:cs typeface="Arial"/>
              </a:rPr>
              <a:t>	</a:t>
            </a:r>
            <a:r>
              <a:rPr sz="1800" b="1" spc="-10" dirty="0">
                <a:solidFill>
                  <a:srgbClr val="375F92"/>
                </a:solidFill>
                <a:latin typeface="Arial"/>
                <a:cs typeface="Arial"/>
              </a:rPr>
              <a:t>T</a:t>
            </a:r>
            <a:r>
              <a:rPr lang="sv-SE" sz="1800" b="1" spc="-10" dirty="0">
                <a:solidFill>
                  <a:srgbClr val="375F92"/>
                </a:solidFill>
                <a:latin typeface="Arial"/>
                <a:cs typeface="Arial"/>
              </a:rPr>
              <a:t>is</a:t>
            </a:r>
            <a:r>
              <a:rPr sz="1800" b="1" spc="-10" dirty="0" err="1">
                <a:solidFill>
                  <a:srgbClr val="375F92"/>
                </a:solidFill>
                <a:latin typeface="Arial"/>
                <a:cs typeface="Arial"/>
              </a:rPr>
              <a:t>dagar</a:t>
            </a:r>
            <a:r>
              <a:rPr sz="1800" b="1" spc="-10" dirty="0">
                <a:solidFill>
                  <a:srgbClr val="375F92"/>
                </a:solidFill>
                <a:latin typeface="Arial"/>
                <a:cs typeface="Arial"/>
              </a:rPr>
              <a:t> </a:t>
            </a:r>
            <a:r>
              <a:rPr sz="1800" b="1" dirty="0">
                <a:solidFill>
                  <a:srgbClr val="375F92"/>
                </a:solidFill>
                <a:latin typeface="Arial"/>
                <a:cs typeface="Arial"/>
              </a:rPr>
              <a:t>kl.</a:t>
            </a:r>
            <a:r>
              <a:rPr sz="1800" b="1" spc="-10" dirty="0">
                <a:solidFill>
                  <a:srgbClr val="375F92"/>
                </a:solidFill>
                <a:latin typeface="Arial"/>
                <a:cs typeface="Arial"/>
              </a:rPr>
              <a:t> </a:t>
            </a:r>
            <a:r>
              <a:rPr sz="1800" b="1" spc="-20" dirty="0">
                <a:solidFill>
                  <a:srgbClr val="375F92"/>
                </a:solidFill>
                <a:latin typeface="Arial"/>
                <a:cs typeface="Arial"/>
              </a:rPr>
              <a:t>1</a:t>
            </a:r>
            <a:r>
              <a:rPr lang="sv-SE" sz="1800" b="1" spc="-20" dirty="0">
                <a:solidFill>
                  <a:srgbClr val="375F92"/>
                </a:solidFill>
                <a:latin typeface="Arial"/>
                <a:cs typeface="Arial"/>
              </a:rPr>
              <a:t>8:00</a:t>
            </a:r>
            <a:r>
              <a:rPr sz="1800" b="1" spc="-20" dirty="0">
                <a:solidFill>
                  <a:srgbClr val="375F92"/>
                </a:solidFill>
                <a:latin typeface="Arial"/>
                <a:cs typeface="Arial"/>
              </a:rPr>
              <a:t>-1</a:t>
            </a:r>
            <a:r>
              <a:rPr lang="sv-SE" b="1" spc="-20" dirty="0">
                <a:solidFill>
                  <a:srgbClr val="375F92"/>
                </a:solidFill>
                <a:latin typeface="Arial"/>
                <a:cs typeface="Arial"/>
              </a:rPr>
              <a:t>9</a:t>
            </a:r>
            <a:r>
              <a:rPr sz="1800" b="1" spc="-20" dirty="0">
                <a:solidFill>
                  <a:srgbClr val="375F92"/>
                </a:solidFill>
                <a:latin typeface="Arial"/>
                <a:cs typeface="Arial"/>
              </a:rPr>
              <a:t>:</a:t>
            </a:r>
            <a:r>
              <a:rPr lang="sv-SE" sz="1800" b="1" spc="-20" dirty="0">
                <a:solidFill>
                  <a:srgbClr val="375F92"/>
                </a:solidFill>
                <a:latin typeface="Arial"/>
                <a:cs typeface="Arial"/>
              </a:rPr>
              <a:t>1</a:t>
            </a:r>
            <a:r>
              <a:rPr sz="1800" b="1" spc="-20" dirty="0">
                <a:solidFill>
                  <a:srgbClr val="375F92"/>
                </a:solidFill>
                <a:latin typeface="Arial"/>
                <a:cs typeface="Arial"/>
              </a:rPr>
              <a:t>5</a:t>
            </a:r>
            <a:endParaRPr sz="1800" dirty="0">
              <a:latin typeface="Arial"/>
              <a:cs typeface="Arial"/>
            </a:endParaRPr>
          </a:p>
          <a:p>
            <a:pPr marL="756285">
              <a:lnSpc>
                <a:spcPts val="2160"/>
              </a:lnSpc>
              <a:tabLst>
                <a:tab pos="1099185" algn="l"/>
              </a:tabLst>
            </a:pPr>
            <a:r>
              <a:rPr sz="1800" spc="-50" dirty="0">
                <a:solidFill>
                  <a:srgbClr val="375F92"/>
                </a:solidFill>
                <a:latin typeface="Arial"/>
                <a:cs typeface="Arial"/>
              </a:rPr>
              <a:t>–</a:t>
            </a:r>
            <a:r>
              <a:rPr sz="1800" dirty="0">
                <a:solidFill>
                  <a:srgbClr val="375F92"/>
                </a:solidFill>
                <a:latin typeface="Arial"/>
                <a:cs typeface="Arial"/>
              </a:rPr>
              <a:t>	</a:t>
            </a:r>
            <a:r>
              <a:rPr lang="sv-SE" b="1" dirty="0">
                <a:solidFill>
                  <a:srgbClr val="375F92"/>
                </a:solidFill>
                <a:latin typeface="Arial"/>
                <a:cs typeface="Arial"/>
              </a:rPr>
              <a:t>Torsdagar</a:t>
            </a:r>
            <a:r>
              <a:rPr sz="1800" b="1" spc="-20" dirty="0">
                <a:solidFill>
                  <a:srgbClr val="375F92"/>
                </a:solidFill>
                <a:latin typeface="Arial"/>
                <a:cs typeface="Arial"/>
              </a:rPr>
              <a:t> </a:t>
            </a:r>
            <a:r>
              <a:rPr sz="1800" b="1" dirty="0">
                <a:solidFill>
                  <a:srgbClr val="375F92"/>
                </a:solidFill>
                <a:latin typeface="Arial"/>
                <a:cs typeface="Arial"/>
              </a:rPr>
              <a:t>kl.</a:t>
            </a:r>
            <a:r>
              <a:rPr sz="1800" b="1" spc="5" dirty="0">
                <a:solidFill>
                  <a:srgbClr val="375F92"/>
                </a:solidFill>
                <a:latin typeface="Arial"/>
                <a:cs typeface="Arial"/>
              </a:rPr>
              <a:t> </a:t>
            </a:r>
            <a:r>
              <a:rPr lang="sv-SE" b="1" spc="-10" dirty="0">
                <a:solidFill>
                  <a:srgbClr val="375F92"/>
                </a:solidFill>
                <a:latin typeface="Arial"/>
                <a:cs typeface="Arial"/>
              </a:rPr>
              <a:t>16</a:t>
            </a:r>
            <a:r>
              <a:rPr sz="1800" b="1" spc="-10" dirty="0">
                <a:solidFill>
                  <a:srgbClr val="375F92"/>
                </a:solidFill>
                <a:latin typeface="Arial"/>
                <a:cs typeface="Arial"/>
              </a:rPr>
              <a:t>:</a:t>
            </a:r>
            <a:r>
              <a:rPr lang="sv-SE" sz="1800" b="1" spc="-10" dirty="0">
                <a:solidFill>
                  <a:srgbClr val="375F92"/>
                </a:solidFill>
                <a:latin typeface="Arial"/>
                <a:cs typeface="Arial"/>
              </a:rPr>
              <a:t>45</a:t>
            </a:r>
            <a:r>
              <a:rPr sz="1800" b="1" spc="-10" dirty="0">
                <a:solidFill>
                  <a:srgbClr val="375F92"/>
                </a:solidFill>
                <a:latin typeface="Arial"/>
                <a:cs typeface="Arial"/>
              </a:rPr>
              <a:t>-</a:t>
            </a:r>
            <a:r>
              <a:rPr sz="1800" b="1" spc="-20" dirty="0">
                <a:solidFill>
                  <a:srgbClr val="375F92"/>
                </a:solidFill>
                <a:latin typeface="Arial"/>
                <a:cs typeface="Arial"/>
              </a:rPr>
              <a:t>1</a:t>
            </a:r>
            <a:r>
              <a:rPr lang="sv-SE" sz="1800" b="1" spc="-20" dirty="0">
                <a:solidFill>
                  <a:srgbClr val="375F92"/>
                </a:solidFill>
                <a:latin typeface="Arial"/>
                <a:cs typeface="Arial"/>
              </a:rPr>
              <a:t>8</a:t>
            </a:r>
            <a:r>
              <a:rPr sz="1800" b="1" spc="-20" dirty="0">
                <a:solidFill>
                  <a:srgbClr val="375F92"/>
                </a:solidFill>
                <a:latin typeface="Arial"/>
                <a:cs typeface="Arial"/>
              </a:rPr>
              <a:t>:00</a:t>
            </a:r>
            <a:endParaRPr lang="sv-SE" sz="1800" b="1" spc="-20" dirty="0">
              <a:solidFill>
                <a:srgbClr val="375F92"/>
              </a:solidFill>
              <a:latin typeface="Arial"/>
              <a:cs typeface="Arial"/>
            </a:endParaRPr>
          </a:p>
          <a:p>
            <a:pPr marL="756285">
              <a:lnSpc>
                <a:spcPts val="2160"/>
              </a:lnSpc>
              <a:tabLst>
                <a:tab pos="1099185" algn="l"/>
              </a:tabLst>
            </a:pPr>
            <a:r>
              <a:rPr lang="sv-SE" b="1" spc="-20" dirty="0">
                <a:solidFill>
                  <a:srgbClr val="375F92"/>
                </a:solidFill>
                <a:latin typeface="Arial"/>
                <a:cs typeface="Arial"/>
              </a:rPr>
              <a:t>      (Löpning och inomhusträning tills </a:t>
            </a:r>
          </a:p>
          <a:p>
            <a:pPr marL="756285">
              <a:lnSpc>
                <a:spcPts val="2160"/>
              </a:lnSpc>
              <a:tabLst>
                <a:tab pos="1099185" algn="l"/>
              </a:tabLst>
            </a:pPr>
            <a:r>
              <a:rPr lang="sv-SE" sz="1800" b="1" spc="-20" dirty="0">
                <a:solidFill>
                  <a:srgbClr val="375F92"/>
                </a:solidFill>
                <a:latin typeface="Arial"/>
                <a:cs typeface="Arial"/>
              </a:rPr>
              <a:t>       planerna är spelklara, se kallelser </a:t>
            </a:r>
          </a:p>
          <a:p>
            <a:pPr marL="756285">
              <a:lnSpc>
                <a:spcPts val="2160"/>
              </a:lnSpc>
              <a:tabLst>
                <a:tab pos="1099185" algn="l"/>
              </a:tabLst>
            </a:pPr>
            <a:r>
              <a:rPr lang="sv-SE" b="1" spc="-20" dirty="0">
                <a:solidFill>
                  <a:srgbClr val="375F92"/>
                </a:solidFill>
                <a:latin typeface="Arial"/>
                <a:cs typeface="Arial"/>
              </a:rPr>
              <a:t>       </a:t>
            </a:r>
            <a:r>
              <a:rPr lang="sv-SE" sz="1800" b="1" spc="-20" dirty="0">
                <a:solidFill>
                  <a:srgbClr val="375F92"/>
                </a:solidFill>
                <a:latin typeface="Arial"/>
                <a:cs typeface="Arial"/>
              </a:rPr>
              <a:t>om dag, tid &amp; plats</a:t>
            </a:r>
          </a:p>
          <a:p>
            <a:pPr marL="756285">
              <a:lnSpc>
                <a:spcPts val="2160"/>
              </a:lnSpc>
              <a:tabLst>
                <a:tab pos="1099185" algn="l"/>
              </a:tabLst>
            </a:pPr>
            <a:endParaRPr sz="1800" dirty="0">
              <a:latin typeface="Arial"/>
              <a:cs typeface="Arial"/>
            </a:endParaRPr>
          </a:p>
          <a:p>
            <a:pPr marL="354965" indent="-342265">
              <a:lnSpc>
                <a:spcPts val="2630"/>
              </a:lnSpc>
              <a:buFont typeface="Arial"/>
              <a:buChar char="•"/>
              <a:tabLst>
                <a:tab pos="354965" algn="l"/>
                <a:tab pos="355600" algn="l"/>
              </a:tabLst>
            </a:pPr>
            <a:r>
              <a:rPr lang="sv-SE" sz="2200" b="1" dirty="0" err="1">
                <a:solidFill>
                  <a:srgbClr val="375F92"/>
                </a:solidFill>
                <a:latin typeface="Arial"/>
                <a:cs typeface="Arial"/>
              </a:rPr>
              <a:t>Div</a:t>
            </a:r>
            <a:r>
              <a:rPr lang="sv-SE" sz="2200" b="1" dirty="0">
                <a:solidFill>
                  <a:srgbClr val="375F92"/>
                </a:solidFill>
                <a:latin typeface="Arial"/>
                <a:cs typeface="Arial"/>
              </a:rPr>
              <a:t> 5 Ångermanland norra</a:t>
            </a:r>
            <a:r>
              <a:rPr sz="2200" b="1" dirty="0">
                <a:solidFill>
                  <a:srgbClr val="375F92"/>
                </a:solidFill>
                <a:latin typeface="Arial"/>
                <a:cs typeface="Arial"/>
              </a:rPr>
              <a:t>,</a:t>
            </a:r>
            <a:r>
              <a:rPr sz="2200" b="1" spc="-35" dirty="0">
                <a:solidFill>
                  <a:srgbClr val="375F92"/>
                </a:solidFill>
                <a:latin typeface="Arial"/>
                <a:cs typeface="Arial"/>
              </a:rPr>
              <a:t> </a:t>
            </a:r>
            <a:r>
              <a:rPr lang="sv-SE" sz="2200" b="1" spc="-35" dirty="0">
                <a:solidFill>
                  <a:srgbClr val="375F92"/>
                </a:solidFill>
                <a:latin typeface="Arial"/>
                <a:cs typeface="Arial"/>
              </a:rPr>
              <a:t>7-manna</a:t>
            </a:r>
            <a:endParaRPr sz="2200" dirty="0">
              <a:latin typeface="Arial"/>
              <a:cs typeface="Arial"/>
            </a:endParaRPr>
          </a:p>
          <a:p>
            <a:pPr marL="1099185" lvl="1" indent="-343535">
              <a:lnSpc>
                <a:spcPct val="100000"/>
              </a:lnSpc>
              <a:spcBef>
                <a:spcPts val="15"/>
              </a:spcBef>
              <a:buFont typeface="Arial"/>
              <a:buChar char="–"/>
              <a:tabLst>
                <a:tab pos="1099185" algn="l"/>
                <a:tab pos="1099820" algn="l"/>
              </a:tabLst>
            </a:pPr>
            <a:r>
              <a:rPr sz="1800" b="1" dirty="0" err="1">
                <a:solidFill>
                  <a:srgbClr val="375F92"/>
                </a:solidFill>
                <a:latin typeface="Arial"/>
                <a:cs typeface="Arial"/>
              </a:rPr>
              <a:t>Anmält</a:t>
            </a:r>
            <a:r>
              <a:rPr sz="1800" b="1" spc="-10" dirty="0">
                <a:solidFill>
                  <a:srgbClr val="375F92"/>
                </a:solidFill>
                <a:latin typeface="Arial"/>
                <a:cs typeface="Arial"/>
              </a:rPr>
              <a:t> </a:t>
            </a:r>
            <a:r>
              <a:rPr lang="sv-SE" sz="1800" b="1" spc="-10" dirty="0">
                <a:solidFill>
                  <a:srgbClr val="375F92"/>
                </a:solidFill>
                <a:latin typeface="Arial"/>
                <a:cs typeface="Arial"/>
              </a:rPr>
              <a:t>ett lag</a:t>
            </a:r>
            <a:endParaRPr sz="1800" dirty="0">
              <a:latin typeface="Arial"/>
              <a:cs typeface="Arial"/>
            </a:endParaRPr>
          </a:p>
          <a:p>
            <a:pPr marL="1099185" lvl="1" indent="-343535">
              <a:lnSpc>
                <a:spcPct val="100000"/>
              </a:lnSpc>
              <a:buFont typeface="Arial"/>
              <a:buChar char="–"/>
              <a:tabLst>
                <a:tab pos="1099185" algn="l"/>
                <a:tab pos="1099820" algn="l"/>
              </a:tabLst>
            </a:pPr>
            <a:r>
              <a:rPr sz="1800" b="1" dirty="0">
                <a:solidFill>
                  <a:srgbClr val="375F92"/>
                </a:solidFill>
                <a:latin typeface="Arial"/>
                <a:cs typeface="Arial"/>
              </a:rPr>
              <a:t>1</a:t>
            </a:r>
            <a:r>
              <a:rPr lang="sv-SE" sz="1800" b="1" dirty="0">
                <a:solidFill>
                  <a:srgbClr val="375F92"/>
                </a:solidFill>
                <a:latin typeface="Arial"/>
                <a:cs typeface="Arial"/>
              </a:rPr>
              <a:t>4</a:t>
            </a:r>
            <a:r>
              <a:rPr sz="1800" b="1" spc="-35" dirty="0">
                <a:solidFill>
                  <a:srgbClr val="375F92"/>
                </a:solidFill>
                <a:latin typeface="Arial"/>
                <a:cs typeface="Arial"/>
              </a:rPr>
              <a:t> </a:t>
            </a:r>
            <a:r>
              <a:rPr sz="1800" b="1" dirty="0">
                <a:solidFill>
                  <a:srgbClr val="375F92"/>
                </a:solidFill>
                <a:latin typeface="Arial"/>
                <a:cs typeface="Arial"/>
              </a:rPr>
              <a:t>matcher</a:t>
            </a:r>
            <a:r>
              <a:rPr sz="1800" b="1" spc="-15" dirty="0">
                <a:solidFill>
                  <a:srgbClr val="375F92"/>
                </a:solidFill>
                <a:latin typeface="Arial"/>
                <a:cs typeface="Arial"/>
              </a:rPr>
              <a:t> </a:t>
            </a:r>
            <a:r>
              <a:rPr lang="sv-SE" b="1" spc="-15" dirty="0">
                <a:solidFill>
                  <a:srgbClr val="375F92"/>
                </a:solidFill>
                <a:latin typeface="Arial"/>
                <a:cs typeface="Arial"/>
              </a:rPr>
              <a:t>på hela säsongen</a:t>
            </a:r>
            <a:r>
              <a:rPr sz="1800" b="1" spc="-25" dirty="0">
                <a:solidFill>
                  <a:srgbClr val="375F92"/>
                </a:solidFill>
                <a:latin typeface="Arial"/>
                <a:cs typeface="Arial"/>
              </a:rPr>
              <a:t> </a:t>
            </a:r>
            <a:endParaRPr sz="1800" dirty="0">
              <a:latin typeface="Arial"/>
              <a:cs typeface="Arial"/>
            </a:endParaRPr>
          </a:p>
          <a:p>
            <a:pPr marL="1099185" lvl="1" indent="-343535">
              <a:lnSpc>
                <a:spcPct val="100000"/>
              </a:lnSpc>
              <a:buFont typeface="Arial"/>
              <a:buChar char="–"/>
              <a:tabLst>
                <a:tab pos="1099185" algn="l"/>
                <a:tab pos="1099820" algn="l"/>
              </a:tabLst>
            </a:pPr>
            <a:r>
              <a:rPr lang="sv-SE" b="1" dirty="0">
                <a:solidFill>
                  <a:srgbClr val="375F92"/>
                </a:solidFill>
                <a:latin typeface="Arial"/>
                <a:cs typeface="Arial"/>
              </a:rPr>
              <a:t>Alla spelare kallas till match</a:t>
            </a:r>
          </a:p>
          <a:p>
            <a:pPr marL="1099185" lvl="1" indent="-343535">
              <a:lnSpc>
                <a:spcPct val="100000"/>
              </a:lnSpc>
              <a:buFont typeface="Arial"/>
              <a:buChar char="–"/>
              <a:tabLst>
                <a:tab pos="1099185" algn="l"/>
                <a:tab pos="1099820" algn="l"/>
              </a:tabLst>
            </a:pPr>
            <a:r>
              <a:rPr sz="1800" b="1" dirty="0" err="1">
                <a:solidFill>
                  <a:srgbClr val="375F92"/>
                </a:solidFill>
                <a:latin typeface="Arial"/>
                <a:cs typeface="Arial"/>
              </a:rPr>
              <a:t>Kallelse</a:t>
            </a:r>
            <a:r>
              <a:rPr sz="1800" b="1" spc="-45" dirty="0">
                <a:solidFill>
                  <a:srgbClr val="375F92"/>
                </a:solidFill>
                <a:latin typeface="Arial"/>
                <a:cs typeface="Arial"/>
              </a:rPr>
              <a:t> </a:t>
            </a:r>
            <a:r>
              <a:rPr sz="1800" b="1" dirty="0">
                <a:solidFill>
                  <a:srgbClr val="375F92"/>
                </a:solidFill>
                <a:latin typeface="Arial"/>
                <a:cs typeface="Arial"/>
              </a:rPr>
              <a:t>sker</a:t>
            </a:r>
            <a:r>
              <a:rPr sz="1800" b="1" spc="-35" dirty="0">
                <a:solidFill>
                  <a:srgbClr val="375F92"/>
                </a:solidFill>
                <a:latin typeface="Arial"/>
                <a:cs typeface="Arial"/>
              </a:rPr>
              <a:t> </a:t>
            </a:r>
            <a:r>
              <a:rPr sz="1800" b="1" dirty="0">
                <a:solidFill>
                  <a:srgbClr val="375F92"/>
                </a:solidFill>
                <a:latin typeface="Arial"/>
                <a:cs typeface="Arial"/>
              </a:rPr>
              <a:t>via</a:t>
            </a:r>
            <a:r>
              <a:rPr sz="1800" b="1" spc="-5" dirty="0">
                <a:solidFill>
                  <a:srgbClr val="375F92"/>
                </a:solidFill>
                <a:latin typeface="Arial"/>
                <a:cs typeface="Arial"/>
              </a:rPr>
              <a:t> </a:t>
            </a:r>
            <a:r>
              <a:rPr sz="1800" b="1" spc="-10" dirty="0">
                <a:solidFill>
                  <a:srgbClr val="375F92"/>
                </a:solidFill>
                <a:latin typeface="Arial"/>
                <a:cs typeface="Arial"/>
              </a:rPr>
              <a:t>laget.se</a:t>
            </a:r>
            <a:endParaRPr sz="1800" dirty="0">
              <a:latin typeface="Arial"/>
              <a:cs typeface="Arial"/>
            </a:endParaRPr>
          </a:p>
        </p:txBody>
      </p:sp>
      <p:pic>
        <p:nvPicPr>
          <p:cNvPr id="4" name="object 4"/>
          <p:cNvPicPr/>
          <p:nvPr/>
        </p:nvPicPr>
        <p:blipFill>
          <a:blip r:embed="rId2" cstate="print"/>
          <a:stretch>
            <a:fillRect/>
          </a:stretch>
        </p:blipFill>
        <p:spPr>
          <a:xfrm>
            <a:off x="30480" y="74676"/>
            <a:ext cx="12161520" cy="2130552"/>
          </a:xfrm>
          <a:prstGeom prst="rect">
            <a:avLst/>
          </a:prstGeom>
        </p:spPr>
      </p:pic>
      <p:pic>
        <p:nvPicPr>
          <p:cNvPr id="5" name="object 5"/>
          <p:cNvPicPr/>
          <p:nvPr/>
        </p:nvPicPr>
        <p:blipFill>
          <a:blip r:embed="rId3" cstate="print"/>
          <a:stretch>
            <a:fillRect/>
          </a:stretch>
        </p:blipFill>
        <p:spPr>
          <a:xfrm>
            <a:off x="435863" y="5964935"/>
            <a:ext cx="662706" cy="644651"/>
          </a:xfrm>
          <a:prstGeom prst="rect">
            <a:avLst/>
          </a:prstGeom>
        </p:spPr>
      </p:pic>
      <p:pic>
        <p:nvPicPr>
          <p:cNvPr id="8" name="Bildobjekt 7">
            <a:extLst>
              <a:ext uri="{FF2B5EF4-FFF2-40B4-BE49-F238E27FC236}">
                <a16:creationId xmlns:a16="http://schemas.microsoft.com/office/drawing/2014/main" id="{D4206C5A-1E48-4C77-80CE-59601771D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153400" y="3291699"/>
            <a:ext cx="3482684" cy="232178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914400" y="2125980"/>
            <a:ext cx="10363200" cy="3213059"/>
          </a:xfrm>
          <a:prstGeom prst="rect">
            <a:avLst/>
          </a:prstGeom>
        </p:spPr>
        <p:txBody>
          <a:bodyPr vert="horz" wrap="square" lIns="0" tIns="12065" rIns="0" bIns="0" rtlCol="0">
            <a:spAutoFit/>
          </a:bodyPr>
          <a:lstStyle/>
          <a:p>
            <a:pPr marL="1160145" algn="ctr">
              <a:lnSpc>
                <a:spcPct val="100000"/>
              </a:lnSpc>
              <a:spcBef>
                <a:spcPts val="95"/>
              </a:spcBef>
            </a:pPr>
            <a:br>
              <a:rPr lang="sv-SE" dirty="0"/>
            </a:br>
            <a:r>
              <a:rPr lang="sv-SE" dirty="0"/>
              <a:t>Mid Nordic Cup &amp; Festival -2023 i Timrå</a:t>
            </a:r>
            <a:br>
              <a:rPr lang="sv-SE" dirty="0"/>
            </a:br>
            <a:r>
              <a:rPr lang="sv-SE" dirty="0"/>
              <a:t>Fredag-Söndag 4-6 Augusti</a:t>
            </a:r>
            <a:br>
              <a:rPr lang="sv-SE" dirty="0"/>
            </a:br>
            <a:br>
              <a:rPr lang="sv-SE" dirty="0"/>
            </a:br>
            <a:br>
              <a:rPr lang="sv-SE" sz="1600" dirty="0"/>
            </a:br>
            <a:r>
              <a:rPr lang="sv-SE" sz="1600" dirty="0"/>
              <a:t>                   </a:t>
            </a:r>
            <a:br>
              <a:rPr lang="sv-SE" sz="1600" dirty="0"/>
            </a:br>
            <a:br>
              <a:rPr lang="sv-SE" sz="1600" dirty="0"/>
            </a:br>
            <a:br>
              <a:rPr lang="sv-SE" sz="1600" dirty="0"/>
            </a:br>
            <a:br>
              <a:rPr lang="sv-SE" sz="1600" dirty="0"/>
            </a:br>
            <a:endParaRPr sz="1600" spc="-10" dirty="0"/>
          </a:p>
        </p:txBody>
      </p:sp>
      <p:sp>
        <p:nvSpPr>
          <p:cNvPr id="8" name="Underrubrik 7">
            <a:extLst>
              <a:ext uri="{FF2B5EF4-FFF2-40B4-BE49-F238E27FC236}">
                <a16:creationId xmlns:a16="http://schemas.microsoft.com/office/drawing/2014/main" id="{8CD48D29-5A91-47A2-A428-311A08229ACD}"/>
              </a:ext>
            </a:extLst>
          </p:cNvPr>
          <p:cNvSpPr>
            <a:spLocks noGrp="1"/>
          </p:cNvSpPr>
          <p:nvPr>
            <p:ph type="subTitle" idx="4"/>
          </p:nvPr>
        </p:nvSpPr>
        <p:spPr>
          <a:xfrm>
            <a:off x="1828800" y="3840480"/>
            <a:ext cx="8534400" cy="2215991"/>
          </a:xfrm>
        </p:spPr>
        <p:txBody>
          <a:bodyPr/>
          <a:lstStyle/>
          <a:p>
            <a:pPr marL="285750" indent="-285750">
              <a:buFont typeface="Courier New" panose="02070309020205020404" pitchFamily="49" charset="0"/>
              <a:buChar char="o"/>
            </a:pPr>
            <a:r>
              <a:rPr lang="sv-SE" b="1" dirty="0">
                <a:solidFill>
                  <a:schemeClr val="accent1">
                    <a:lumMod val="75000"/>
                  </a:schemeClr>
                </a:solidFill>
              </a:rPr>
              <a:t>I åldersgrupp 10-12 år flickor spelas gruppspelsmatcher utan resultatredovisning </a:t>
            </a:r>
          </a:p>
          <a:p>
            <a:pPr marL="285750" indent="-285750">
              <a:buFont typeface="Courier New" panose="02070309020205020404" pitchFamily="49" charset="0"/>
              <a:buChar char="o"/>
            </a:pPr>
            <a:r>
              <a:rPr lang="sv-SE" b="1" dirty="0">
                <a:solidFill>
                  <a:schemeClr val="accent1">
                    <a:lumMod val="75000"/>
                  </a:schemeClr>
                </a:solidFill>
              </a:rPr>
              <a:t>Minst 5 matcher under cupens 3 dagar</a:t>
            </a:r>
          </a:p>
          <a:p>
            <a:pPr marL="285750" indent="-285750">
              <a:buFont typeface="Courier New" panose="02070309020205020404" pitchFamily="49" charset="0"/>
              <a:buChar char="o"/>
            </a:pPr>
            <a:r>
              <a:rPr lang="sv-SE" b="1" dirty="0">
                <a:solidFill>
                  <a:schemeClr val="accent1">
                    <a:lumMod val="75000"/>
                  </a:schemeClr>
                </a:solidFill>
              </a:rPr>
              <a:t>2x20 min</a:t>
            </a:r>
          </a:p>
          <a:p>
            <a:pPr marL="285750" indent="-285750">
              <a:buFont typeface="Courier New" panose="02070309020205020404" pitchFamily="49" charset="0"/>
              <a:buChar char="o"/>
            </a:pPr>
            <a:r>
              <a:rPr lang="sv-SE" b="1" dirty="0">
                <a:solidFill>
                  <a:schemeClr val="accent1">
                    <a:lumMod val="75000"/>
                  </a:schemeClr>
                </a:solidFill>
              </a:rPr>
              <a:t>Ansvariga på plats</a:t>
            </a:r>
          </a:p>
          <a:p>
            <a:pPr marL="285750" indent="-285750">
              <a:buFont typeface="Courier New" panose="02070309020205020404" pitchFamily="49" charset="0"/>
              <a:buChar char="o"/>
            </a:pPr>
            <a:r>
              <a:rPr lang="sv-SE" b="1" dirty="0">
                <a:solidFill>
                  <a:schemeClr val="accent1">
                    <a:lumMod val="75000"/>
                  </a:schemeClr>
                </a:solidFill>
              </a:rPr>
              <a:t>Sovplatser</a:t>
            </a:r>
          </a:p>
          <a:p>
            <a:pPr marL="285750" indent="-285750">
              <a:buFont typeface="Courier New" panose="02070309020205020404" pitchFamily="49" charset="0"/>
              <a:buChar char="o"/>
            </a:pPr>
            <a:r>
              <a:rPr lang="sv-SE" b="1" dirty="0" err="1">
                <a:solidFill>
                  <a:schemeClr val="accent1">
                    <a:lumMod val="75000"/>
                  </a:schemeClr>
                </a:solidFill>
              </a:rPr>
              <a:t>Gosaker</a:t>
            </a:r>
            <a:endParaRPr lang="sv-SE" b="1" dirty="0">
              <a:solidFill>
                <a:schemeClr val="accent1">
                  <a:lumMod val="75000"/>
                </a:schemeClr>
              </a:solidFill>
            </a:endParaRPr>
          </a:p>
          <a:p>
            <a:pPr marL="285750" indent="-285750">
              <a:buFont typeface="Courier New" panose="02070309020205020404" pitchFamily="49" charset="0"/>
              <a:buChar char="o"/>
            </a:pPr>
            <a:r>
              <a:rPr lang="sv-SE" b="1" dirty="0">
                <a:solidFill>
                  <a:schemeClr val="accent1">
                    <a:lumMod val="75000"/>
                  </a:schemeClr>
                </a:solidFill>
              </a:rPr>
              <a:t>Deltagarkort</a:t>
            </a:r>
          </a:p>
          <a:p>
            <a:endParaRPr lang="sv-SE" b="1" dirty="0">
              <a:solidFill>
                <a:schemeClr val="accent1">
                  <a:lumMod val="75000"/>
                </a:schemeClr>
              </a:solidFill>
            </a:endParaRPr>
          </a:p>
        </p:txBody>
      </p:sp>
      <p:grpSp>
        <p:nvGrpSpPr>
          <p:cNvPr id="3" name="object 3"/>
          <p:cNvGrpSpPr/>
          <p:nvPr/>
        </p:nvGrpSpPr>
        <p:grpSpPr>
          <a:xfrm>
            <a:off x="0" y="39623"/>
            <a:ext cx="12192000" cy="2113915"/>
            <a:chOff x="0" y="39623"/>
            <a:chExt cx="12192000" cy="2113915"/>
          </a:xfrm>
        </p:grpSpPr>
        <p:pic>
          <p:nvPicPr>
            <p:cNvPr id="4" name="object 4"/>
            <p:cNvPicPr/>
            <p:nvPr/>
          </p:nvPicPr>
          <p:blipFill>
            <a:blip r:embed="rId2" cstate="print"/>
            <a:stretch>
              <a:fillRect/>
            </a:stretch>
          </p:blipFill>
          <p:spPr>
            <a:xfrm>
              <a:off x="1595627" y="74675"/>
              <a:ext cx="8964168" cy="1554479"/>
            </a:xfrm>
            <a:prstGeom prst="rect">
              <a:avLst/>
            </a:prstGeom>
          </p:spPr>
        </p:pic>
        <p:pic>
          <p:nvPicPr>
            <p:cNvPr id="5" name="object 5"/>
            <p:cNvPicPr/>
            <p:nvPr/>
          </p:nvPicPr>
          <p:blipFill>
            <a:blip r:embed="rId2" cstate="print"/>
            <a:stretch>
              <a:fillRect/>
            </a:stretch>
          </p:blipFill>
          <p:spPr>
            <a:xfrm>
              <a:off x="0" y="39623"/>
              <a:ext cx="12191999" cy="2113788"/>
            </a:xfrm>
            <a:prstGeom prst="rect">
              <a:avLst/>
            </a:prstGeom>
          </p:spPr>
        </p:pic>
      </p:grpSp>
      <p:pic>
        <p:nvPicPr>
          <p:cNvPr id="6" name="object 6"/>
          <p:cNvPicPr/>
          <p:nvPr/>
        </p:nvPicPr>
        <p:blipFill>
          <a:blip r:embed="rId3" cstate="print"/>
          <a:stretch>
            <a:fillRect/>
          </a:stretch>
        </p:blipFill>
        <p:spPr>
          <a:xfrm>
            <a:off x="47244" y="6172198"/>
            <a:ext cx="664202" cy="6446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160145">
              <a:lnSpc>
                <a:spcPct val="100000"/>
              </a:lnSpc>
              <a:spcBef>
                <a:spcPts val="95"/>
              </a:spcBef>
            </a:pPr>
            <a:r>
              <a:rPr lang="sv-SE" dirty="0"/>
              <a:t>Deltagarkort flickor födda 2011</a:t>
            </a:r>
            <a:endParaRPr spc="-10" dirty="0"/>
          </a:p>
        </p:txBody>
      </p:sp>
      <p:sp>
        <p:nvSpPr>
          <p:cNvPr id="7" name="Platshållare för text 6">
            <a:extLst>
              <a:ext uri="{FF2B5EF4-FFF2-40B4-BE49-F238E27FC236}">
                <a16:creationId xmlns:a16="http://schemas.microsoft.com/office/drawing/2014/main" id="{010BD40E-0101-4169-AB69-B492049E6126}"/>
              </a:ext>
            </a:extLst>
          </p:cNvPr>
          <p:cNvSpPr>
            <a:spLocks noGrp="1"/>
          </p:cNvSpPr>
          <p:nvPr>
            <p:ph type="body" idx="1"/>
          </p:nvPr>
        </p:nvSpPr>
        <p:spPr>
          <a:xfrm>
            <a:off x="506933" y="3137535"/>
            <a:ext cx="5287645" cy="3046988"/>
          </a:xfrm>
        </p:spPr>
        <p:txBody>
          <a:bodyPr/>
          <a:lstStyle/>
          <a:p>
            <a:r>
              <a:rPr lang="sv-SE" dirty="0">
                <a:solidFill>
                  <a:schemeClr val="accent1">
                    <a:lumMod val="75000"/>
                  </a:schemeClr>
                </a:solidFill>
              </a:rPr>
              <a:t>Lagavgift 1 250 kr (betald ur lagkassan)</a:t>
            </a:r>
          </a:p>
          <a:p>
            <a:endParaRPr lang="sv-SE" dirty="0">
              <a:solidFill>
                <a:schemeClr val="accent1">
                  <a:lumMod val="75000"/>
                </a:schemeClr>
              </a:solidFill>
            </a:endParaRPr>
          </a:p>
          <a:p>
            <a:r>
              <a:rPr lang="sv-SE" dirty="0">
                <a:solidFill>
                  <a:schemeClr val="accent1">
                    <a:lumMod val="75000"/>
                  </a:schemeClr>
                </a:solidFill>
              </a:rPr>
              <a:t>Detta ingår i deltagarkortet: </a:t>
            </a:r>
          </a:p>
          <a:p>
            <a:endParaRPr lang="sv-SE" dirty="0">
              <a:solidFill>
                <a:schemeClr val="accent1">
                  <a:lumMod val="75000"/>
                </a:schemeClr>
              </a:solidFill>
            </a:endParaRPr>
          </a:p>
          <a:p>
            <a:pPr marL="285750" indent="-285750">
              <a:buFont typeface="Arial" panose="020B0604020202020204" pitchFamily="34" charset="0"/>
              <a:buChar char="•"/>
            </a:pPr>
            <a:r>
              <a:rPr lang="sv-SE" dirty="0">
                <a:solidFill>
                  <a:schemeClr val="accent1">
                    <a:lumMod val="75000"/>
                  </a:schemeClr>
                </a:solidFill>
              </a:rPr>
              <a:t>Deltagarkort 1 200 kr, berättigar till följande:</a:t>
            </a:r>
          </a:p>
          <a:p>
            <a:pPr marL="285750" indent="-285750">
              <a:buFont typeface="Arial" panose="020B0604020202020204" pitchFamily="34" charset="0"/>
              <a:buChar char="•"/>
            </a:pPr>
            <a:r>
              <a:rPr lang="sv-SE" dirty="0">
                <a:solidFill>
                  <a:schemeClr val="accent1">
                    <a:lumMod val="75000"/>
                  </a:schemeClr>
                </a:solidFill>
              </a:rPr>
              <a:t>Övernattning 3 nätter</a:t>
            </a:r>
          </a:p>
          <a:p>
            <a:pPr marL="285750" indent="-285750">
              <a:buFont typeface="Arial" panose="020B0604020202020204" pitchFamily="34" charset="0"/>
              <a:buChar char="•"/>
            </a:pPr>
            <a:r>
              <a:rPr lang="sv-SE" dirty="0">
                <a:solidFill>
                  <a:schemeClr val="accent1">
                    <a:lumMod val="75000"/>
                  </a:schemeClr>
                </a:solidFill>
              </a:rPr>
              <a:t>3 frukostar, 3 lunch och 2 middagar</a:t>
            </a:r>
          </a:p>
          <a:p>
            <a:pPr marL="285750" indent="-285750">
              <a:buFont typeface="Arial" panose="020B0604020202020204" pitchFamily="34" charset="0"/>
              <a:buChar char="•"/>
            </a:pPr>
            <a:r>
              <a:rPr lang="sv-SE" dirty="0">
                <a:solidFill>
                  <a:schemeClr val="accent1">
                    <a:lumMod val="75000"/>
                  </a:schemeClr>
                </a:solidFill>
              </a:rPr>
              <a:t>Ledarträff med </a:t>
            </a:r>
            <a:r>
              <a:rPr lang="sv-SE" dirty="0" err="1">
                <a:solidFill>
                  <a:schemeClr val="accent1">
                    <a:lumMod val="75000"/>
                  </a:schemeClr>
                </a:solidFill>
              </a:rPr>
              <a:t>buffè</a:t>
            </a:r>
            <a:r>
              <a:rPr lang="sv-SE" dirty="0">
                <a:solidFill>
                  <a:schemeClr val="accent1">
                    <a:lumMod val="75000"/>
                  </a:schemeClr>
                </a:solidFill>
              </a:rPr>
              <a:t>.</a:t>
            </a:r>
          </a:p>
          <a:p>
            <a:pPr marL="285750" indent="-285750">
              <a:buFont typeface="Arial" panose="020B0604020202020204" pitchFamily="34" charset="0"/>
              <a:buChar char="•"/>
            </a:pPr>
            <a:r>
              <a:rPr lang="sv-SE" dirty="0">
                <a:solidFill>
                  <a:schemeClr val="accent1">
                    <a:lumMod val="75000"/>
                  </a:schemeClr>
                </a:solidFill>
              </a:rPr>
              <a:t>Fria transporter med cup bussarna.</a:t>
            </a:r>
          </a:p>
          <a:p>
            <a:endParaRPr lang="sv-SE" dirty="0"/>
          </a:p>
          <a:p>
            <a:r>
              <a:rPr lang="sv-SE" dirty="0">
                <a:solidFill>
                  <a:schemeClr val="accent1">
                    <a:lumMod val="75000"/>
                  </a:schemeClr>
                </a:solidFill>
              </a:rPr>
              <a:t>Hur gör vi med betalning av deltagarkortet?</a:t>
            </a:r>
          </a:p>
        </p:txBody>
      </p:sp>
      <p:grpSp>
        <p:nvGrpSpPr>
          <p:cNvPr id="3" name="object 3"/>
          <p:cNvGrpSpPr/>
          <p:nvPr/>
        </p:nvGrpSpPr>
        <p:grpSpPr>
          <a:xfrm>
            <a:off x="0" y="39623"/>
            <a:ext cx="12192000" cy="2113915"/>
            <a:chOff x="0" y="39623"/>
            <a:chExt cx="12192000" cy="2113915"/>
          </a:xfrm>
        </p:grpSpPr>
        <p:pic>
          <p:nvPicPr>
            <p:cNvPr id="4" name="object 4"/>
            <p:cNvPicPr/>
            <p:nvPr/>
          </p:nvPicPr>
          <p:blipFill>
            <a:blip r:embed="rId2" cstate="print"/>
            <a:stretch>
              <a:fillRect/>
            </a:stretch>
          </p:blipFill>
          <p:spPr>
            <a:xfrm>
              <a:off x="1595627" y="74675"/>
              <a:ext cx="8964168" cy="1554479"/>
            </a:xfrm>
            <a:prstGeom prst="rect">
              <a:avLst/>
            </a:prstGeom>
          </p:spPr>
        </p:pic>
        <p:pic>
          <p:nvPicPr>
            <p:cNvPr id="5" name="object 5"/>
            <p:cNvPicPr/>
            <p:nvPr/>
          </p:nvPicPr>
          <p:blipFill>
            <a:blip r:embed="rId2" cstate="print"/>
            <a:stretch>
              <a:fillRect/>
            </a:stretch>
          </p:blipFill>
          <p:spPr>
            <a:xfrm>
              <a:off x="0" y="39623"/>
              <a:ext cx="12191999" cy="2113788"/>
            </a:xfrm>
            <a:prstGeom prst="rect">
              <a:avLst/>
            </a:prstGeom>
          </p:spPr>
        </p:pic>
      </p:grpSp>
      <p:pic>
        <p:nvPicPr>
          <p:cNvPr id="6" name="object 6"/>
          <p:cNvPicPr/>
          <p:nvPr/>
        </p:nvPicPr>
        <p:blipFill>
          <a:blip r:embed="rId3" cstate="print"/>
          <a:stretch>
            <a:fillRect/>
          </a:stretch>
        </p:blipFill>
        <p:spPr>
          <a:xfrm>
            <a:off x="47244" y="6172198"/>
            <a:ext cx="664202" cy="644650"/>
          </a:xfrm>
          <a:prstGeom prst="rect">
            <a:avLst/>
          </a:prstGeom>
        </p:spPr>
      </p:pic>
      <p:pic>
        <p:nvPicPr>
          <p:cNvPr id="9" name="Bildobjekt 8">
            <a:extLst>
              <a:ext uri="{FF2B5EF4-FFF2-40B4-BE49-F238E27FC236}">
                <a16:creationId xmlns:a16="http://schemas.microsoft.com/office/drawing/2014/main" id="{44BF7B03-7992-4B9B-8ABC-51DDF78F47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3400" y="3312467"/>
            <a:ext cx="2143125" cy="21431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8159" y="2212593"/>
            <a:ext cx="9165767" cy="1254446"/>
          </a:xfrm>
          <a:prstGeom prst="rect">
            <a:avLst/>
          </a:prstGeom>
        </p:spPr>
        <p:txBody>
          <a:bodyPr vert="horz" wrap="square" lIns="0" tIns="388874" rIns="0" bIns="0" rtlCol="0">
            <a:spAutoFit/>
          </a:bodyPr>
          <a:lstStyle/>
          <a:p>
            <a:pPr marL="1308735">
              <a:lnSpc>
                <a:spcPct val="100000"/>
              </a:lnSpc>
              <a:spcBef>
                <a:spcPts val="95"/>
              </a:spcBef>
            </a:pPr>
            <a:r>
              <a:rPr spc="-10" dirty="0"/>
              <a:t>Vad</a:t>
            </a:r>
            <a:r>
              <a:rPr spc="-100" dirty="0"/>
              <a:t> </a:t>
            </a:r>
            <a:r>
              <a:rPr dirty="0"/>
              <a:t>förväntas</a:t>
            </a:r>
            <a:r>
              <a:rPr spc="-75" dirty="0"/>
              <a:t> </a:t>
            </a:r>
            <a:r>
              <a:rPr dirty="0"/>
              <a:t>av</a:t>
            </a:r>
            <a:r>
              <a:rPr spc="-90" dirty="0"/>
              <a:t> </a:t>
            </a:r>
            <a:r>
              <a:rPr dirty="0" err="1"/>
              <a:t>er</a:t>
            </a:r>
            <a:r>
              <a:rPr spc="-100" dirty="0"/>
              <a:t> </a:t>
            </a:r>
            <a:r>
              <a:rPr spc="-10" dirty="0" err="1"/>
              <a:t>föräldrar</a:t>
            </a:r>
            <a:r>
              <a:rPr lang="sv-SE" spc="-10" dirty="0"/>
              <a:t> tillsammans med tjejerna</a:t>
            </a:r>
            <a:r>
              <a:rPr spc="-10" dirty="0"/>
              <a:t>?</a:t>
            </a:r>
          </a:p>
        </p:txBody>
      </p:sp>
      <p:sp>
        <p:nvSpPr>
          <p:cNvPr id="3" name="object 3"/>
          <p:cNvSpPr txBox="1"/>
          <p:nvPr/>
        </p:nvSpPr>
        <p:spPr>
          <a:xfrm>
            <a:off x="2214498" y="3383102"/>
            <a:ext cx="7472045" cy="3066673"/>
          </a:xfrm>
          <a:prstGeom prst="rect">
            <a:avLst/>
          </a:prstGeom>
        </p:spPr>
        <p:txBody>
          <a:bodyPr vert="horz" wrap="square" lIns="0" tIns="12700" rIns="0" bIns="0" rtlCol="0">
            <a:spAutoFit/>
          </a:bodyPr>
          <a:lstStyle/>
          <a:p>
            <a:pPr marL="355600" indent="-343535">
              <a:lnSpc>
                <a:spcPct val="100000"/>
              </a:lnSpc>
              <a:spcBef>
                <a:spcPts val="100"/>
              </a:spcBef>
              <a:buFont typeface="Arial"/>
              <a:buChar char="•"/>
              <a:tabLst>
                <a:tab pos="355600" algn="l"/>
                <a:tab pos="356235" algn="l"/>
              </a:tabLst>
            </a:pPr>
            <a:endParaRPr lang="sv-SE" sz="1400" b="1" dirty="0">
              <a:solidFill>
                <a:srgbClr val="375F92"/>
              </a:solidFill>
              <a:latin typeface="Arial"/>
              <a:cs typeface="Arial"/>
            </a:endParaRPr>
          </a:p>
          <a:p>
            <a:pPr marL="355600" indent="-343535">
              <a:lnSpc>
                <a:spcPct val="100000"/>
              </a:lnSpc>
              <a:spcBef>
                <a:spcPts val="100"/>
              </a:spcBef>
              <a:buFont typeface="Arial"/>
              <a:buChar char="•"/>
              <a:tabLst>
                <a:tab pos="355600" algn="l"/>
                <a:tab pos="356235" algn="l"/>
              </a:tabLst>
            </a:pPr>
            <a:r>
              <a:rPr sz="1400" b="1" dirty="0" err="1">
                <a:solidFill>
                  <a:srgbClr val="375F92"/>
                </a:solidFill>
                <a:latin typeface="Arial"/>
                <a:cs typeface="Arial"/>
              </a:rPr>
              <a:t>Hjälpa</a:t>
            </a:r>
            <a:r>
              <a:rPr sz="1400" b="1" spc="-30" dirty="0">
                <a:solidFill>
                  <a:srgbClr val="375F92"/>
                </a:solidFill>
                <a:latin typeface="Arial"/>
                <a:cs typeface="Arial"/>
              </a:rPr>
              <a:t> </a:t>
            </a:r>
            <a:r>
              <a:rPr sz="1400" b="1" dirty="0">
                <a:solidFill>
                  <a:srgbClr val="375F92"/>
                </a:solidFill>
                <a:latin typeface="Arial"/>
                <a:cs typeface="Arial"/>
              </a:rPr>
              <a:t>till</a:t>
            </a:r>
            <a:r>
              <a:rPr sz="1400" b="1" spc="-30" dirty="0">
                <a:solidFill>
                  <a:srgbClr val="375F92"/>
                </a:solidFill>
                <a:latin typeface="Arial"/>
                <a:cs typeface="Arial"/>
              </a:rPr>
              <a:t> </a:t>
            </a:r>
            <a:r>
              <a:rPr sz="1400" b="1" dirty="0">
                <a:solidFill>
                  <a:srgbClr val="375F92"/>
                </a:solidFill>
                <a:latin typeface="Arial"/>
                <a:cs typeface="Arial"/>
              </a:rPr>
              <a:t>att</a:t>
            </a:r>
            <a:r>
              <a:rPr sz="1400" b="1" spc="-5" dirty="0">
                <a:solidFill>
                  <a:srgbClr val="375F92"/>
                </a:solidFill>
                <a:latin typeface="Arial"/>
                <a:cs typeface="Arial"/>
              </a:rPr>
              <a:t> </a:t>
            </a:r>
            <a:r>
              <a:rPr sz="1400" b="1" dirty="0">
                <a:solidFill>
                  <a:srgbClr val="375F92"/>
                </a:solidFill>
                <a:latin typeface="Arial"/>
                <a:cs typeface="Arial"/>
              </a:rPr>
              <a:t>samla</a:t>
            </a:r>
            <a:r>
              <a:rPr sz="1400" b="1" spc="-5" dirty="0">
                <a:solidFill>
                  <a:srgbClr val="375F92"/>
                </a:solidFill>
                <a:latin typeface="Arial"/>
                <a:cs typeface="Arial"/>
              </a:rPr>
              <a:t> </a:t>
            </a:r>
            <a:r>
              <a:rPr sz="1400" b="1" dirty="0">
                <a:solidFill>
                  <a:srgbClr val="375F92"/>
                </a:solidFill>
                <a:latin typeface="Arial"/>
                <a:cs typeface="Arial"/>
              </a:rPr>
              <a:t>in</a:t>
            </a:r>
            <a:r>
              <a:rPr sz="1400" b="1" spc="-25" dirty="0">
                <a:solidFill>
                  <a:srgbClr val="375F92"/>
                </a:solidFill>
                <a:latin typeface="Arial"/>
                <a:cs typeface="Arial"/>
              </a:rPr>
              <a:t> </a:t>
            </a:r>
            <a:r>
              <a:rPr sz="1400" b="1" dirty="0">
                <a:solidFill>
                  <a:srgbClr val="375F92"/>
                </a:solidFill>
                <a:latin typeface="Arial"/>
                <a:cs typeface="Arial"/>
              </a:rPr>
              <a:t>lagets</a:t>
            </a:r>
            <a:r>
              <a:rPr sz="1400" b="1" spc="-20" dirty="0">
                <a:solidFill>
                  <a:srgbClr val="375F92"/>
                </a:solidFill>
                <a:latin typeface="Arial"/>
                <a:cs typeface="Arial"/>
              </a:rPr>
              <a:t> </a:t>
            </a:r>
            <a:r>
              <a:rPr sz="1400" b="1" spc="-10" dirty="0">
                <a:solidFill>
                  <a:srgbClr val="375F92"/>
                </a:solidFill>
                <a:latin typeface="Arial"/>
                <a:cs typeface="Arial"/>
              </a:rPr>
              <a:t>beting</a:t>
            </a:r>
            <a:endParaRPr sz="1400" dirty="0">
              <a:latin typeface="Arial"/>
              <a:cs typeface="Arial"/>
            </a:endParaRPr>
          </a:p>
          <a:p>
            <a:pPr marL="1099185" marR="163195" indent="-342900">
              <a:lnSpc>
                <a:spcPct val="100000"/>
              </a:lnSpc>
              <a:spcBef>
                <a:spcPts val="5"/>
              </a:spcBef>
              <a:tabLst>
                <a:tab pos="1099185" algn="l"/>
              </a:tabLst>
            </a:pPr>
            <a:r>
              <a:rPr sz="1400" spc="-50" dirty="0">
                <a:solidFill>
                  <a:srgbClr val="375F92"/>
                </a:solidFill>
                <a:latin typeface="Arial"/>
                <a:cs typeface="Arial"/>
              </a:rPr>
              <a:t>–</a:t>
            </a:r>
            <a:r>
              <a:rPr sz="1400" dirty="0">
                <a:solidFill>
                  <a:srgbClr val="375F92"/>
                </a:solidFill>
                <a:latin typeface="Arial"/>
                <a:cs typeface="Arial"/>
              </a:rPr>
              <a:t>	</a:t>
            </a:r>
            <a:r>
              <a:rPr lang="sv-SE" sz="1400" b="1" dirty="0">
                <a:solidFill>
                  <a:srgbClr val="375F92"/>
                </a:solidFill>
                <a:latin typeface="Arial"/>
                <a:cs typeface="Arial"/>
              </a:rPr>
              <a:t>försäljning av toalett &amp; hushållspapper</a:t>
            </a:r>
          </a:p>
          <a:p>
            <a:pPr marL="1099185" marR="163195" indent="-342900">
              <a:lnSpc>
                <a:spcPct val="100000"/>
              </a:lnSpc>
              <a:spcBef>
                <a:spcPts val="5"/>
              </a:spcBef>
              <a:tabLst>
                <a:tab pos="1099185" algn="l"/>
              </a:tabLst>
            </a:pPr>
            <a:r>
              <a:rPr lang="sv-SE" sz="1400" dirty="0">
                <a:solidFill>
                  <a:srgbClr val="375F92"/>
                </a:solidFill>
                <a:latin typeface="Arial"/>
                <a:cs typeface="Arial"/>
              </a:rPr>
              <a:t>-      </a:t>
            </a:r>
            <a:r>
              <a:rPr lang="sv-SE" sz="1400" b="1" dirty="0">
                <a:solidFill>
                  <a:srgbClr val="375F92"/>
                </a:solidFill>
                <a:latin typeface="Arial"/>
                <a:cs typeface="Arial"/>
              </a:rPr>
              <a:t>Sopning på Norbergs Åkeri</a:t>
            </a:r>
            <a:endParaRPr sz="1400" dirty="0">
              <a:latin typeface="Arial"/>
              <a:cs typeface="Arial"/>
            </a:endParaRPr>
          </a:p>
          <a:p>
            <a:pPr marL="355600" indent="-343535">
              <a:lnSpc>
                <a:spcPts val="2875"/>
              </a:lnSpc>
              <a:buFont typeface="Arial"/>
              <a:buChar char="•"/>
              <a:tabLst>
                <a:tab pos="355600" algn="l"/>
                <a:tab pos="356235" algn="l"/>
              </a:tabLst>
            </a:pPr>
            <a:r>
              <a:rPr lang="sv-SE" sz="1400" b="1" dirty="0">
                <a:solidFill>
                  <a:srgbClr val="375F92"/>
                </a:solidFill>
                <a:latin typeface="Arial"/>
                <a:cs typeface="Arial"/>
              </a:rPr>
              <a:t>Nytt för i år är ett </a:t>
            </a:r>
            <a:r>
              <a:rPr sz="1400" b="1" dirty="0" err="1">
                <a:solidFill>
                  <a:srgbClr val="375F92"/>
                </a:solidFill>
                <a:latin typeface="Arial"/>
                <a:cs typeface="Arial"/>
              </a:rPr>
              <a:t>behov</a:t>
            </a:r>
            <a:r>
              <a:rPr sz="1400" b="1" spc="-35" dirty="0">
                <a:solidFill>
                  <a:srgbClr val="375F92"/>
                </a:solidFill>
                <a:latin typeface="Arial"/>
                <a:cs typeface="Arial"/>
              </a:rPr>
              <a:t> </a:t>
            </a:r>
            <a:r>
              <a:rPr lang="sv-SE" sz="1400" b="1" spc="-35" dirty="0">
                <a:solidFill>
                  <a:srgbClr val="375F92"/>
                </a:solidFill>
                <a:latin typeface="Arial"/>
                <a:cs typeface="Arial"/>
              </a:rPr>
              <a:t>av 2 </a:t>
            </a:r>
            <a:r>
              <a:rPr lang="sv-SE" sz="1400" b="1" spc="-35" dirty="0" err="1">
                <a:solidFill>
                  <a:srgbClr val="375F92"/>
                </a:solidFill>
                <a:latin typeface="Arial"/>
                <a:cs typeface="Arial"/>
              </a:rPr>
              <a:t>st</a:t>
            </a:r>
            <a:r>
              <a:rPr lang="sv-SE" sz="1400" b="1" spc="-35" dirty="0">
                <a:solidFill>
                  <a:srgbClr val="375F92"/>
                </a:solidFill>
                <a:latin typeface="Arial"/>
                <a:cs typeface="Arial"/>
              </a:rPr>
              <a:t> föräldrar/lag som kan </a:t>
            </a:r>
            <a:r>
              <a:rPr sz="1400" b="1" dirty="0" err="1">
                <a:solidFill>
                  <a:srgbClr val="375F92"/>
                </a:solidFill>
                <a:latin typeface="Arial"/>
                <a:cs typeface="Arial"/>
              </a:rPr>
              <a:t>medverka</a:t>
            </a:r>
            <a:r>
              <a:rPr sz="1400" b="1" spc="-25" dirty="0">
                <a:solidFill>
                  <a:srgbClr val="375F92"/>
                </a:solidFill>
                <a:latin typeface="Arial"/>
                <a:cs typeface="Arial"/>
              </a:rPr>
              <a:t> </a:t>
            </a:r>
            <a:r>
              <a:rPr lang="sv-SE" sz="1400" b="1" spc="-25" dirty="0">
                <a:solidFill>
                  <a:srgbClr val="375F92"/>
                </a:solidFill>
                <a:latin typeface="Arial"/>
                <a:cs typeface="Arial"/>
              </a:rPr>
              <a:t>vid </a:t>
            </a:r>
            <a:r>
              <a:rPr sz="1400" b="1" dirty="0" err="1">
                <a:solidFill>
                  <a:srgbClr val="375F92"/>
                </a:solidFill>
                <a:latin typeface="Arial"/>
                <a:cs typeface="Arial"/>
              </a:rPr>
              <a:t>skötsel</a:t>
            </a:r>
            <a:r>
              <a:rPr lang="sv-SE" sz="1400" b="1" spc="-35" dirty="0">
                <a:solidFill>
                  <a:srgbClr val="375F92"/>
                </a:solidFill>
                <a:latin typeface="Arial"/>
                <a:cs typeface="Arial"/>
              </a:rPr>
              <a:t> </a:t>
            </a:r>
            <a:r>
              <a:rPr lang="sv-SE" sz="1400" b="1" dirty="0">
                <a:solidFill>
                  <a:srgbClr val="375F92"/>
                </a:solidFill>
                <a:latin typeface="Arial"/>
                <a:cs typeface="Arial"/>
              </a:rPr>
              <a:t>av</a:t>
            </a:r>
            <a:r>
              <a:rPr lang="sv-SE" sz="1400" b="1" spc="-30" dirty="0">
                <a:solidFill>
                  <a:srgbClr val="375F92"/>
                </a:solidFill>
                <a:latin typeface="Arial"/>
                <a:cs typeface="Arial"/>
              </a:rPr>
              <a:t> </a:t>
            </a:r>
            <a:r>
              <a:rPr sz="1400" b="1" spc="-10" dirty="0" err="1">
                <a:solidFill>
                  <a:srgbClr val="375F92"/>
                </a:solidFill>
                <a:latin typeface="Arial"/>
                <a:cs typeface="Arial"/>
              </a:rPr>
              <a:t>anläggningen</a:t>
            </a:r>
            <a:r>
              <a:rPr lang="sv-SE" sz="1400" b="1" spc="-10" dirty="0">
                <a:solidFill>
                  <a:srgbClr val="375F92"/>
                </a:solidFill>
                <a:latin typeface="Arial"/>
                <a:cs typeface="Arial"/>
              </a:rPr>
              <a:t> (</a:t>
            </a:r>
            <a:r>
              <a:rPr lang="sv-SE" sz="1400" b="1" spc="-10" dirty="0" err="1">
                <a:solidFill>
                  <a:srgbClr val="375F92"/>
                </a:solidFill>
                <a:latin typeface="Arial"/>
                <a:cs typeface="Arial"/>
              </a:rPr>
              <a:t>anläggningskontakt</a:t>
            </a:r>
            <a:r>
              <a:rPr lang="sv-SE" sz="1400" b="1" spc="-10" dirty="0">
                <a:solidFill>
                  <a:srgbClr val="375F92"/>
                </a:solidFill>
                <a:latin typeface="Arial"/>
                <a:cs typeface="Arial"/>
              </a:rPr>
              <a:t>) under juli månad tillsammans med:</a:t>
            </a:r>
          </a:p>
          <a:p>
            <a:pPr marL="355600" indent="-343535">
              <a:lnSpc>
                <a:spcPts val="2875"/>
              </a:lnSpc>
              <a:buFont typeface="Arial"/>
              <a:buChar char="•"/>
              <a:tabLst>
                <a:tab pos="355600" algn="l"/>
                <a:tab pos="356235" algn="l"/>
              </a:tabLst>
            </a:pPr>
            <a:r>
              <a:rPr lang="sv-SE" sz="1400" b="1" spc="-10" dirty="0">
                <a:solidFill>
                  <a:srgbClr val="375F92"/>
                </a:solidFill>
                <a:latin typeface="Arial"/>
                <a:cs typeface="Arial"/>
              </a:rPr>
              <a:t>F13 &amp; P13</a:t>
            </a:r>
          </a:p>
          <a:p>
            <a:pPr marL="355600" indent="-343535">
              <a:lnSpc>
                <a:spcPts val="2875"/>
              </a:lnSpc>
              <a:buFont typeface="Arial"/>
              <a:buChar char="•"/>
              <a:tabLst>
                <a:tab pos="355600" algn="l"/>
                <a:tab pos="356235" algn="l"/>
              </a:tabLst>
            </a:pPr>
            <a:r>
              <a:rPr lang="sv-SE" sz="1400" b="1" spc="-10" dirty="0">
                <a:solidFill>
                  <a:srgbClr val="375F92"/>
                </a:solidFill>
                <a:latin typeface="Arial"/>
                <a:cs typeface="Arial"/>
              </a:rPr>
              <a:t>F12 &amp; P12</a:t>
            </a:r>
          </a:p>
          <a:p>
            <a:pPr marL="355600" indent="-343535">
              <a:lnSpc>
                <a:spcPts val="2875"/>
              </a:lnSpc>
              <a:buFont typeface="Arial"/>
              <a:buChar char="•"/>
              <a:tabLst>
                <a:tab pos="355600" algn="l"/>
                <a:tab pos="356235" algn="l"/>
              </a:tabLst>
            </a:pPr>
            <a:r>
              <a:rPr lang="sv-SE" sz="1400" b="1" spc="-10" dirty="0">
                <a:solidFill>
                  <a:srgbClr val="375F92"/>
                </a:solidFill>
                <a:latin typeface="Arial"/>
                <a:cs typeface="Arial"/>
              </a:rPr>
              <a:t>Fotbollsskolan V24, 12-15 juni. 2 föräldrar/lag då vårat lag är föräldraansvariga i år</a:t>
            </a:r>
          </a:p>
          <a:p>
            <a:pPr marL="355600" indent="-343535">
              <a:lnSpc>
                <a:spcPts val="2875"/>
              </a:lnSpc>
              <a:buFont typeface="Arial"/>
              <a:buChar char="•"/>
              <a:tabLst>
                <a:tab pos="355600" algn="l"/>
                <a:tab pos="356235" algn="l"/>
              </a:tabLst>
            </a:pPr>
            <a:r>
              <a:rPr lang="sv-SE" sz="1400" b="1" spc="-10" dirty="0">
                <a:solidFill>
                  <a:srgbClr val="375F92"/>
                </a:solidFill>
                <a:latin typeface="Arial"/>
                <a:cs typeface="Arial"/>
              </a:rPr>
              <a:t>Arnäsdagen, lördag 3 juni. (evenemangsgrupp)</a:t>
            </a:r>
            <a:endParaRPr sz="1400" dirty="0">
              <a:latin typeface="Arial"/>
              <a:cs typeface="Arial"/>
            </a:endParaRPr>
          </a:p>
        </p:txBody>
      </p:sp>
      <p:grpSp>
        <p:nvGrpSpPr>
          <p:cNvPr id="4" name="object 4"/>
          <p:cNvGrpSpPr/>
          <p:nvPr/>
        </p:nvGrpSpPr>
        <p:grpSpPr>
          <a:xfrm>
            <a:off x="0" y="4572"/>
            <a:ext cx="12192000" cy="2113915"/>
            <a:chOff x="0" y="4572"/>
            <a:chExt cx="12192000" cy="2113915"/>
          </a:xfrm>
        </p:grpSpPr>
        <p:pic>
          <p:nvPicPr>
            <p:cNvPr id="5" name="object 5"/>
            <p:cNvPicPr/>
            <p:nvPr/>
          </p:nvPicPr>
          <p:blipFill>
            <a:blip r:embed="rId2" cstate="print"/>
            <a:stretch>
              <a:fillRect/>
            </a:stretch>
          </p:blipFill>
          <p:spPr>
            <a:xfrm>
              <a:off x="1595627" y="74675"/>
              <a:ext cx="8964168" cy="1554479"/>
            </a:xfrm>
            <a:prstGeom prst="rect">
              <a:avLst/>
            </a:prstGeom>
          </p:spPr>
        </p:pic>
        <p:pic>
          <p:nvPicPr>
            <p:cNvPr id="6" name="object 6"/>
            <p:cNvPicPr/>
            <p:nvPr/>
          </p:nvPicPr>
          <p:blipFill>
            <a:blip r:embed="rId2" cstate="print"/>
            <a:stretch>
              <a:fillRect/>
            </a:stretch>
          </p:blipFill>
          <p:spPr>
            <a:xfrm>
              <a:off x="0" y="4572"/>
              <a:ext cx="12191999" cy="2113788"/>
            </a:xfrm>
            <a:prstGeom prst="rect">
              <a:avLst/>
            </a:prstGeom>
          </p:spPr>
        </p:pic>
      </p:grpSp>
      <p:pic>
        <p:nvPicPr>
          <p:cNvPr id="7" name="object 7"/>
          <p:cNvPicPr/>
          <p:nvPr/>
        </p:nvPicPr>
        <p:blipFill>
          <a:blip r:embed="rId3" cstate="print"/>
          <a:stretch>
            <a:fillRect/>
          </a:stretch>
        </p:blipFill>
        <p:spPr>
          <a:xfrm>
            <a:off x="118871" y="6164578"/>
            <a:ext cx="664202" cy="64465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8159" y="2212593"/>
            <a:ext cx="9165767" cy="823559"/>
          </a:xfrm>
          <a:prstGeom prst="rect">
            <a:avLst/>
          </a:prstGeom>
        </p:spPr>
        <p:txBody>
          <a:bodyPr vert="horz" wrap="square" lIns="0" tIns="388874" rIns="0" bIns="0" rtlCol="0">
            <a:spAutoFit/>
          </a:bodyPr>
          <a:lstStyle/>
          <a:p>
            <a:pPr marL="1308735">
              <a:lnSpc>
                <a:spcPct val="100000"/>
              </a:lnSpc>
              <a:spcBef>
                <a:spcPts val="95"/>
              </a:spcBef>
            </a:pPr>
            <a:r>
              <a:rPr lang="sv-SE" spc="-10" dirty="0"/>
              <a:t>Info från Arnäs IF efter ledarmötet 29/3</a:t>
            </a:r>
            <a:endParaRPr spc="-10" dirty="0"/>
          </a:p>
        </p:txBody>
      </p:sp>
      <p:sp>
        <p:nvSpPr>
          <p:cNvPr id="3" name="object 3"/>
          <p:cNvSpPr txBox="1"/>
          <p:nvPr/>
        </p:nvSpPr>
        <p:spPr>
          <a:xfrm>
            <a:off x="2214498" y="3383102"/>
            <a:ext cx="7472045" cy="2139047"/>
          </a:xfrm>
          <a:prstGeom prst="rect">
            <a:avLst/>
          </a:prstGeom>
        </p:spPr>
        <p:txBody>
          <a:bodyPr vert="horz" wrap="square" lIns="0" tIns="12700" rIns="0" bIns="0" rtlCol="0">
            <a:spAutoFit/>
          </a:bodyPr>
          <a:lstStyle/>
          <a:p>
            <a:pPr marL="355600" indent="-343535">
              <a:lnSpc>
                <a:spcPct val="100000"/>
              </a:lnSpc>
              <a:spcBef>
                <a:spcPts val="100"/>
              </a:spcBef>
              <a:buFont typeface="Arial"/>
              <a:buChar char="•"/>
              <a:tabLst>
                <a:tab pos="355600" algn="l"/>
                <a:tab pos="356235" algn="l"/>
              </a:tabLst>
            </a:pPr>
            <a:r>
              <a:rPr lang="sv-SE" sz="2000" b="1" dirty="0">
                <a:solidFill>
                  <a:srgbClr val="375F92"/>
                </a:solidFill>
                <a:latin typeface="Arial"/>
                <a:cs typeface="Arial"/>
              </a:rPr>
              <a:t>Organisationsledare</a:t>
            </a:r>
          </a:p>
          <a:p>
            <a:pPr marL="355600" indent="-343535">
              <a:lnSpc>
                <a:spcPct val="100000"/>
              </a:lnSpc>
              <a:spcBef>
                <a:spcPts val="100"/>
              </a:spcBef>
              <a:buFont typeface="Arial"/>
              <a:buChar char="•"/>
              <a:tabLst>
                <a:tab pos="355600" algn="l"/>
                <a:tab pos="356235" algn="l"/>
              </a:tabLst>
            </a:pPr>
            <a:r>
              <a:rPr lang="sv-SE" sz="2000" b="1" dirty="0">
                <a:solidFill>
                  <a:srgbClr val="375F92"/>
                </a:solidFill>
                <a:latin typeface="Arial"/>
                <a:cs typeface="Arial"/>
              </a:rPr>
              <a:t>Behov av ekonomiansvarig</a:t>
            </a:r>
          </a:p>
          <a:p>
            <a:pPr marL="355600" indent="-343535">
              <a:lnSpc>
                <a:spcPct val="100000"/>
              </a:lnSpc>
              <a:spcBef>
                <a:spcPts val="100"/>
              </a:spcBef>
              <a:buFont typeface="Arial"/>
              <a:buChar char="•"/>
              <a:tabLst>
                <a:tab pos="355600" algn="l"/>
                <a:tab pos="356235" algn="l"/>
              </a:tabLst>
            </a:pPr>
            <a:r>
              <a:rPr lang="sv-SE" sz="2000" b="1" dirty="0">
                <a:solidFill>
                  <a:srgbClr val="375F92"/>
                </a:solidFill>
                <a:latin typeface="Arial"/>
                <a:cs typeface="Arial"/>
              </a:rPr>
              <a:t>Personer till ”sponsorgrupp”</a:t>
            </a:r>
          </a:p>
          <a:p>
            <a:pPr marL="355600" indent="-343535">
              <a:lnSpc>
                <a:spcPct val="100000"/>
              </a:lnSpc>
              <a:spcBef>
                <a:spcPts val="100"/>
              </a:spcBef>
              <a:buFont typeface="Arial"/>
              <a:buChar char="•"/>
              <a:tabLst>
                <a:tab pos="355600" algn="l"/>
                <a:tab pos="356235" algn="l"/>
              </a:tabLst>
            </a:pPr>
            <a:r>
              <a:rPr lang="sv-SE" sz="2000" b="1" dirty="0">
                <a:solidFill>
                  <a:srgbClr val="375F92"/>
                </a:solidFill>
                <a:latin typeface="Arial"/>
                <a:cs typeface="Arial"/>
              </a:rPr>
              <a:t>Göra Arnäsdagen stor igen, alla lag deltar med aktiviteter </a:t>
            </a:r>
          </a:p>
          <a:p>
            <a:pPr marL="355600" indent="-343535">
              <a:lnSpc>
                <a:spcPct val="100000"/>
              </a:lnSpc>
              <a:spcBef>
                <a:spcPts val="100"/>
              </a:spcBef>
              <a:buFont typeface="Arial"/>
              <a:buChar char="•"/>
              <a:tabLst>
                <a:tab pos="355600" algn="l"/>
                <a:tab pos="356235" algn="l"/>
              </a:tabLst>
            </a:pPr>
            <a:r>
              <a:rPr lang="sv-SE" sz="2000" b="1" dirty="0">
                <a:solidFill>
                  <a:srgbClr val="375F92"/>
                </a:solidFill>
                <a:latin typeface="Arial"/>
                <a:cs typeface="Arial"/>
              </a:rPr>
              <a:t>Ytterligare personer till styrelsen, finns ett antal uppgifter (förutom ekonomi) som vi behöver ta tag i. </a:t>
            </a:r>
          </a:p>
          <a:p>
            <a:pPr marL="12065">
              <a:lnSpc>
                <a:spcPct val="100000"/>
              </a:lnSpc>
              <a:spcBef>
                <a:spcPts val="100"/>
              </a:spcBef>
              <a:tabLst>
                <a:tab pos="355600" algn="l"/>
                <a:tab pos="356235" algn="l"/>
              </a:tabLst>
            </a:pPr>
            <a:endParaRPr lang="sv-SE" sz="1400" b="1" dirty="0">
              <a:solidFill>
                <a:srgbClr val="375F92"/>
              </a:solidFill>
              <a:latin typeface="Arial"/>
              <a:cs typeface="Arial"/>
            </a:endParaRPr>
          </a:p>
        </p:txBody>
      </p:sp>
      <p:grpSp>
        <p:nvGrpSpPr>
          <p:cNvPr id="4" name="object 4"/>
          <p:cNvGrpSpPr/>
          <p:nvPr/>
        </p:nvGrpSpPr>
        <p:grpSpPr>
          <a:xfrm>
            <a:off x="0" y="4572"/>
            <a:ext cx="12192000" cy="2113915"/>
            <a:chOff x="0" y="4572"/>
            <a:chExt cx="12192000" cy="2113915"/>
          </a:xfrm>
        </p:grpSpPr>
        <p:pic>
          <p:nvPicPr>
            <p:cNvPr id="5" name="object 5"/>
            <p:cNvPicPr/>
            <p:nvPr/>
          </p:nvPicPr>
          <p:blipFill>
            <a:blip r:embed="rId2" cstate="print"/>
            <a:stretch>
              <a:fillRect/>
            </a:stretch>
          </p:blipFill>
          <p:spPr>
            <a:xfrm>
              <a:off x="1595627" y="74675"/>
              <a:ext cx="8964168" cy="1554479"/>
            </a:xfrm>
            <a:prstGeom prst="rect">
              <a:avLst/>
            </a:prstGeom>
          </p:spPr>
        </p:pic>
        <p:pic>
          <p:nvPicPr>
            <p:cNvPr id="6" name="object 6"/>
            <p:cNvPicPr/>
            <p:nvPr/>
          </p:nvPicPr>
          <p:blipFill>
            <a:blip r:embed="rId2" cstate="print"/>
            <a:stretch>
              <a:fillRect/>
            </a:stretch>
          </p:blipFill>
          <p:spPr>
            <a:xfrm>
              <a:off x="0" y="4572"/>
              <a:ext cx="12191999" cy="2113788"/>
            </a:xfrm>
            <a:prstGeom prst="rect">
              <a:avLst/>
            </a:prstGeom>
          </p:spPr>
        </p:pic>
      </p:grpSp>
      <p:pic>
        <p:nvPicPr>
          <p:cNvPr id="7" name="object 7"/>
          <p:cNvPicPr/>
          <p:nvPr/>
        </p:nvPicPr>
        <p:blipFill>
          <a:blip r:embed="rId3" cstate="print"/>
          <a:stretch>
            <a:fillRect/>
          </a:stretch>
        </p:blipFill>
        <p:spPr>
          <a:xfrm>
            <a:off x="118871" y="6164578"/>
            <a:ext cx="664202" cy="644652"/>
          </a:xfrm>
          <a:prstGeom prst="rect">
            <a:avLst/>
          </a:prstGeom>
        </p:spPr>
      </p:pic>
    </p:spTree>
    <p:extLst>
      <p:ext uri="{BB962C8B-B14F-4D97-AF65-F5344CB8AC3E}">
        <p14:creationId xmlns:p14="http://schemas.microsoft.com/office/powerpoint/2010/main" val="2533651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8159" y="2212593"/>
            <a:ext cx="9165767" cy="1490793"/>
          </a:xfrm>
          <a:prstGeom prst="rect">
            <a:avLst/>
          </a:prstGeom>
        </p:spPr>
        <p:txBody>
          <a:bodyPr vert="horz" wrap="square" lIns="0" tIns="13335" rIns="0" bIns="0" rtlCol="0">
            <a:spAutoFit/>
          </a:bodyPr>
          <a:lstStyle/>
          <a:p>
            <a:pPr marL="12700">
              <a:lnSpc>
                <a:spcPct val="100000"/>
              </a:lnSpc>
              <a:spcBef>
                <a:spcPts val="105"/>
              </a:spcBef>
            </a:pPr>
            <a:r>
              <a:rPr lang="sv-SE" sz="3200" spc="-10" dirty="0"/>
              <a:t>Arbetsfördelning inom laget</a:t>
            </a:r>
            <a:br>
              <a:rPr lang="sv-SE" sz="3200" spc="-10" dirty="0"/>
            </a:br>
            <a:br>
              <a:rPr lang="sv-SE" sz="3200" spc="-10" dirty="0"/>
            </a:br>
            <a:endParaRPr sz="3200" dirty="0"/>
          </a:p>
        </p:txBody>
      </p:sp>
      <p:sp>
        <p:nvSpPr>
          <p:cNvPr id="10" name="Platshållare för text 9">
            <a:extLst>
              <a:ext uri="{FF2B5EF4-FFF2-40B4-BE49-F238E27FC236}">
                <a16:creationId xmlns:a16="http://schemas.microsoft.com/office/drawing/2014/main" id="{ED32802F-51D2-4793-8DC3-81DF7222366F}"/>
              </a:ext>
            </a:extLst>
          </p:cNvPr>
          <p:cNvSpPr>
            <a:spLocks noGrp="1"/>
          </p:cNvSpPr>
          <p:nvPr>
            <p:ph type="body" idx="1"/>
          </p:nvPr>
        </p:nvSpPr>
        <p:spPr>
          <a:xfrm>
            <a:off x="506933" y="3137535"/>
            <a:ext cx="5287645" cy="1107996"/>
          </a:xfrm>
        </p:spPr>
        <p:txBody>
          <a:bodyPr/>
          <a:lstStyle/>
          <a:p>
            <a:r>
              <a:rPr lang="sv-SE" sz="3600" dirty="0">
                <a:solidFill>
                  <a:schemeClr val="accent1">
                    <a:lumMod val="75000"/>
                  </a:schemeClr>
                </a:solidFill>
              </a:rPr>
              <a:t>          15 familjer</a:t>
            </a:r>
          </a:p>
          <a:p>
            <a:r>
              <a:rPr lang="sv-SE" sz="3600" dirty="0">
                <a:solidFill>
                  <a:schemeClr val="accent1">
                    <a:lumMod val="75000"/>
                  </a:schemeClr>
                </a:solidFill>
              </a:rPr>
              <a:t>          5 ledare</a:t>
            </a:r>
          </a:p>
        </p:txBody>
      </p:sp>
      <p:grpSp>
        <p:nvGrpSpPr>
          <p:cNvPr id="4" name="object 4"/>
          <p:cNvGrpSpPr/>
          <p:nvPr/>
        </p:nvGrpSpPr>
        <p:grpSpPr>
          <a:xfrm>
            <a:off x="0" y="39623"/>
            <a:ext cx="12192000" cy="2113915"/>
            <a:chOff x="0" y="39623"/>
            <a:chExt cx="12192000" cy="2113915"/>
          </a:xfrm>
        </p:grpSpPr>
        <p:pic>
          <p:nvPicPr>
            <p:cNvPr id="5" name="object 5"/>
            <p:cNvPicPr/>
            <p:nvPr/>
          </p:nvPicPr>
          <p:blipFill>
            <a:blip r:embed="rId2" cstate="print"/>
            <a:stretch>
              <a:fillRect/>
            </a:stretch>
          </p:blipFill>
          <p:spPr>
            <a:xfrm>
              <a:off x="1595627" y="74675"/>
              <a:ext cx="8964168" cy="1554479"/>
            </a:xfrm>
            <a:prstGeom prst="rect">
              <a:avLst/>
            </a:prstGeom>
          </p:spPr>
        </p:pic>
        <p:pic>
          <p:nvPicPr>
            <p:cNvPr id="6" name="object 6"/>
            <p:cNvPicPr/>
            <p:nvPr/>
          </p:nvPicPr>
          <p:blipFill>
            <a:blip r:embed="rId3" cstate="print"/>
            <a:stretch>
              <a:fillRect/>
            </a:stretch>
          </p:blipFill>
          <p:spPr>
            <a:xfrm>
              <a:off x="7572755" y="51815"/>
              <a:ext cx="3016757" cy="1576577"/>
            </a:xfrm>
            <a:prstGeom prst="rect">
              <a:avLst/>
            </a:prstGeom>
          </p:spPr>
        </p:pic>
        <p:pic>
          <p:nvPicPr>
            <p:cNvPr id="7" name="object 7"/>
            <p:cNvPicPr/>
            <p:nvPr/>
          </p:nvPicPr>
          <p:blipFill>
            <a:blip r:embed="rId2" cstate="print"/>
            <a:stretch>
              <a:fillRect/>
            </a:stretch>
          </p:blipFill>
          <p:spPr>
            <a:xfrm>
              <a:off x="0" y="39623"/>
              <a:ext cx="12191999" cy="2113788"/>
            </a:xfrm>
            <a:prstGeom prst="rect">
              <a:avLst/>
            </a:prstGeom>
          </p:spPr>
        </p:pic>
      </p:grpSp>
      <p:pic>
        <p:nvPicPr>
          <p:cNvPr id="8" name="object 8"/>
          <p:cNvPicPr/>
          <p:nvPr/>
        </p:nvPicPr>
        <p:blipFill>
          <a:blip r:embed="rId4" cstate="print"/>
          <a:stretch>
            <a:fillRect/>
          </a:stretch>
        </p:blipFill>
        <p:spPr>
          <a:xfrm>
            <a:off x="234695" y="6092952"/>
            <a:ext cx="664202" cy="644649"/>
          </a:xfrm>
          <a:prstGeom prst="rect">
            <a:avLst/>
          </a:prstGeom>
        </p:spPr>
      </p:pic>
      <p:pic>
        <p:nvPicPr>
          <p:cNvPr id="12" name="Bildobjekt 11">
            <a:extLst>
              <a:ext uri="{FF2B5EF4-FFF2-40B4-BE49-F238E27FC236}">
                <a16:creationId xmlns:a16="http://schemas.microsoft.com/office/drawing/2014/main" id="{D4031E36-232F-459F-99A8-A5B19B6F3776}"/>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19852" y="3121322"/>
            <a:ext cx="2819400" cy="28194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object 6"/>
          <p:cNvPicPr/>
          <p:nvPr/>
        </p:nvPicPr>
        <p:blipFill>
          <a:blip r:embed="rId2" cstate="print"/>
          <a:stretch>
            <a:fillRect/>
          </a:stretch>
        </p:blipFill>
        <p:spPr>
          <a:xfrm>
            <a:off x="47244" y="6185915"/>
            <a:ext cx="664202" cy="644650"/>
          </a:xfrm>
          <a:prstGeom prst="rect">
            <a:avLst/>
          </a:prstGeom>
        </p:spPr>
      </p:pic>
      <p:pic>
        <p:nvPicPr>
          <p:cNvPr id="7" name="object 7"/>
          <p:cNvPicPr/>
          <p:nvPr/>
        </p:nvPicPr>
        <p:blipFill>
          <a:blip r:embed="rId3" cstate="print"/>
          <a:stretch>
            <a:fillRect/>
          </a:stretch>
        </p:blipFill>
        <p:spPr>
          <a:xfrm>
            <a:off x="0" y="39623"/>
            <a:ext cx="12191999" cy="2113788"/>
          </a:xfrm>
          <a:prstGeom prst="rect">
            <a:avLst/>
          </a:prstGeom>
        </p:spPr>
      </p:pic>
      <p:sp>
        <p:nvSpPr>
          <p:cNvPr id="8" name="textruta 7">
            <a:extLst>
              <a:ext uri="{FF2B5EF4-FFF2-40B4-BE49-F238E27FC236}">
                <a16:creationId xmlns:a16="http://schemas.microsoft.com/office/drawing/2014/main" id="{5F4FF43E-8D4C-426A-A4B9-CFC39DB48CCA}"/>
              </a:ext>
            </a:extLst>
          </p:cNvPr>
          <p:cNvSpPr txBox="1"/>
          <p:nvPr/>
        </p:nvSpPr>
        <p:spPr>
          <a:xfrm>
            <a:off x="711446" y="2743200"/>
            <a:ext cx="2233127" cy="369332"/>
          </a:xfrm>
          <a:prstGeom prst="rect">
            <a:avLst/>
          </a:prstGeom>
          <a:noFill/>
        </p:spPr>
        <p:txBody>
          <a:bodyPr wrap="square" rtlCol="0">
            <a:spAutoFit/>
          </a:bodyPr>
          <a:lstStyle/>
          <a:p>
            <a:r>
              <a:rPr lang="sv-SE" u="sng" dirty="0">
                <a:solidFill>
                  <a:schemeClr val="accent1">
                    <a:lumMod val="75000"/>
                  </a:schemeClr>
                </a:solidFill>
              </a:rPr>
              <a:t>Fikagrupp</a:t>
            </a:r>
          </a:p>
        </p:txBody>
      </p:sp>
      <p:sp>
        <p:nvSpPr>
          <p:cNvPr id="10" name="textruta 9">
            <a:extLst>
              <a:ext uri="{FF2B5EF4-FFF2-40B4-BE49-F238E27FC236}">
                <a16:creationId xmlns:a16="http://schemas.microsoft.com/office/drawing/2014/main" id="{3EFFFFA6-238C-4A6A-9C4D-3271A85024CE}"/>
              </a:ext>
            </a:extLst>
          </p:cNvPr>
          <p:cNvSpPr txBox="1"/>
          <p:nvPr/>
        </p:nvSpPr>
        <p:spPr>
          <a:xfrm>
            <a:off x="711446" y="4724401"/>
            <a:ext cx="1955554" cy="923330"/>
          </a:xfrm>
          <a:prstGeom prst="rect">
            <a:avLst/>
          </a:prstGeom>
          <a:noFill/>
        </p:spPr>
        <p:txBody>
          <a:bodyPr wrap="square" rtlCol="0">
            <a:spAutoFit/>
          </a:bodyPr>
          <a:lstStyle/>
          <a:p>
            <a:endParaRPr lang="sv-SE" dirty="0">
              <a:solidFill>
                <a:schemeClr val="accent1">
                  <a:lumMod val="75000"/>
                </a:schemeClr>
              </a:solidFill>
            </a:endParaRPr>
          </a:p>
          <a:p>
            <a:endParaRPr lang="sv-SE" dirty="0">
              <a:solidFill>
                <a:schemeClr val="accent1">
                  <a:lumMod val="75000"/>
                </a:schemeClr>
              </a:solidFill>
            </a:endParaRPr>
          </a:p>
          <a:p>
            <a:endParaRPr lang="sv-SE" dirty="0">
              <a:solidFill>
                <a:schemeClr val="accent1">
                  <a:lumMod val="75000"/>
                </a:schemeClr>
              </a:solidFill>
            </a:endParaRPr>
          </a:p>
        </p:txBody>
      </p:sp>
      <p:sp>
        <p:nvSpPr>
          <p:cNvPr id="11" name="textruta 10">
            <a:extLst>
              <a:ext uri="{FF2B5EF4-FFF2-40B4-BE49-F238E27FC236}">
                <a16:creationId xmlns:a16="http://schemas.microsoft.com/office/drawing/2014/main" id="{386A9636-2CAD-45FA-A3A2-7D06BC2F924B}"/>
              </a:ext>
            </a:extLst>
          </p:cNvPr>
          <p:cNvSpPr txBox="1"/>
          <p:nvPr/>
        </p:nvSpPr>
        <p:spPr>
          <a:xfrm>
            <a:off x="8134350" y="2732314"/>
            <a:ext cx="3238500" cy="369332"/>
          </a:xfrm>
          <a:prstGeom prst="rect">
            <a:avLst/>
          </a:prstGeom>
          <a:noFill/>
        </p:spPr>
        <p:txBody>
          <a:bodyPr wrap="square" rtlCol="0">
            <a:spAutoFit/>
          </a:bodyPr>
          <a:lstStyle/>
          <a:p>
            <a:r>
              <a:rPr lang="sv-SE" u="sng" dirty="0">
                <a:solidFill>
                  <a:schemeClr val="accent1">
                    <a:lumMod val="75000"/>
                  </a:schemeClr>
                </a:solidFill>
              </a:rPr>
              <a:t>Tränare/ledare/</a:t>
            </a:r>
            <a:r>
              <a:rPr lang="sv-SE" u="sng" dirty="0" err="1">
                <a:solidFill>
                  <a:schemeClr val="accent1">
                    <a:lumMod val="75000"/>
                  </a:schemeClr>
                </a:solidFill>
              </a:rPr>
              <a:t>Domarfixare</a:t>
            </a:r>
            <a:endParaRPr lang="sv-SE" u="sng" dirty="0">
              <a:solidFill>
                <a:schemeClr val="accent1">
                  <a:lumMod val="75000"/>
                </a:schemeClr>
              </a:solidFill>
            </a:endParaRPr>
          </a:p>
        </p:txBody>
      </p:sp>
      <p:sp>
        <p:nvSpPr>
          <p:cNvPr id="12" name="textruta 11">
            <a:extLst>
              <a:ext uri="{FF2B5EF4-FFF2-40B4-BE49-F238E27FC236}">
                <a16:creationId xmlns:a16="http://schemas.microsoft.com/office/drawing/2014/main" id="{72D4867A-045F-4354-A219-FFD70EAFFA0B}"/>
              </a:ext>
            </a:extLst>
          </p:cNvPr>
          <p:cNvSpPr txBox="1"/>
          <p:nvPr/>
        </p:nvSpPr>
        <p:spPr>
          <a:xfrm>
            <a:off x="711446" y="3112532"/>
            <a:ext cx="1447800" cy="3077766"/>
          </a:xfrm>
          <a:prstGeom prst="rect">
            <a:avLst/>
          </a:prstGeom>
          <a:noFill/>
        </p:spPr>
        <p:txBody>
          <a:bodyPr wrap="square" rtlCol="0">
            <a:spAutoFit/>
          </a:bodyPr>
          <a:lstStyle/>
          <a:p>
            <a:pPr marL="285750" indent="-285750">
              <a:buFont typeface="Arial" panose="020B0604020202020204" pitchFamily="34" charset="0"/>
              <a:buChar char="•"/>
            </a:pPr>
            <a:r>
              <a:rPr lang="sv-SE" sz="1600" dirty="0">
                <a:solidFill>
                  <a:schemeClr val="accent1">
                    <a:lumMod val="75000"/>
                  </a:schemeClr>
                </a:solidFill>
              </a:rPr>
              <a:t>Louise</a:t>
            </a:r>
          </a:p>
          <a:p>
            <a:pPr marL="285750" indent="-285750">
              <a:buFont typeface="Arial" panose="020B0604020202020204" pitchFamily="34" charset="0"/>
              <a:buChar char="•"/>
            </a:pPr>
            <a:r>
              <a:rPr lang="sv-SE" sz="1600" dirty="0">
                <a:solidFill>
                  <a:schemeClr val="accent1">
                    <a:lumMod val="75000"/>
                  </a:schemeClr>
                </a:solidFill>
              </a:rPr>
              <a:t>Valmy</a:t>
            </a:r>
          </a:p>
          <a:p>
            <a:pPr marL="285750" indent="-285750">
              <a:buFont typeface="Arial" panose="020B0604020202020204" pitchFamily="34" charset="0"/>
              <a:buChar char="•"/>
            </a:pPr>
            <a:r>
              <a:rPr lang="sv-SE" sz="1600" dirty="0">
                <a:solidFill>
                  <a:schemeClr val="accent1">
                    <a:lumMod val="75000"/>
                  </a:schemeClr>
                </a:solidFill>
              </a:rPr>
              <a:t>Ella</a:t>
            </a:r>
          </a:p>
          <a:p>
            <a:pPr marL="285750" indent="-285750">
              <a:buFont typeface="Arial" panose="020B0604020202020204" pitchFamily="34" charset="0"/>
              <a:buChar char="•"/>
            </a:pPr>
            <a:r>
              <a:rPr lang="sv-SE" sz="1600" dirty="0">
                <a:solidFill>
                  <a:schemeClr val="accent1">
                    <a:lumMod val="75000"/>
                  </a:schemeClr>
                </a:solidFill>
              </a:rPr>
              <a:t>Kajsa</a:t>
            </a:r>
          </a:p>
          <a:p>
            <a:pPr marL="285750" indent="-285750">
              <a:buFont typeface="Arial" panose="020B0604020202020204" pitchFamily="34" charset="0"/>
              <a:buChar char="•"/>
            </a:pPr>
            <a:r>
              <a:rPr lang="sv-SE" sz="1600" dirty="0">
                <a:solidFill>
                  <a:schemeClr val="accent1">
                    <a:lumMod val="75000"/>
                  </a:schemeClr>
                </a:solidFill>
              </a:rPr>
              <a:t>Alma Å</a:t>
            </a:r>
          </a:p>
          <a:p>
            <a:pPr marL="285750" indent="-285750">
              <a:buFont typeface="Arial" panose="020B0604020202020204" pitchFamily="34" charset="0"/>
              <a:buChar char="•"/>
            </a:pPr>
            <a:r>
              <a:rPr lang="sv-SE" sz="1600" dirty="0">
                <a:solidFill>
                  <a:schemeClr val="accent1">
                    <a:lumMod val="75000"/>
                  </a:schemeClr>
                </a:solidFill>
              </a:rPr>
              <a:t>Ofelia</a:t>
            </a:r>
          </a:p>
          <a:p>
            <a:pPr marL="285750" indent="-285750">
              <a:buFont typeface="Arial" panose="020B0604020202020204" pitchFamily="34" charset="0"/>
              <a:buChar char="•"/>
            </a:pPr>
            <a:r>
              <a:rPr lang="sv-SE" sz="1600" dirty="0">
                <a:solidFill>
                  <a:schemeClr val="accent1">
                    <a:lumMod val="75000"/>
                  </a:schemeClr>
                </a:solidFill>
              </a:rPr>
              <a:t>Svea</a:t>
            </a:r>
          </a:p>
          <a:p>
            <a:pPr marL="285750" indent="-285750">
              <a:buFont typeface="Arial" panose="020B0604020202020204" pitchFamily="34" charset="0"/>
              <a:buChar char="•"/>
            </a:pPr>
            <a:r>
              <a:rPr lang="sv-SE" sz="1600" dirty="0">
                <a:solidFill>
                  <a:schemeClr val="accent1">
                    <a:lumMod val="75000"/>
                  </a:schemeClr>
                </a:solidFill>
              </a:rPr>
              <a:t>Esmeralda</a:t>
            </a:r>
          </a:p>
          <a:p>
            <a:pPr marL="285750" indent="-285750">
              <a:buFont typeface="Arial" panose="020B0604020202020204" pitchFamily="34" charset="0"/>
              <a:buChar char="•"/>
            </a:pPr>
            <a:r>
              <a:rPr lang="sv-SE" sz="1600" dirty="0">
                <a:solidFill>
                  <a:schemeClr val="accent1">
                    <a:lumMod val="75000"/>
                  </a:schemeClr>
                </a:solidFill>
              </a:rPr>
              <a:t>(</a:t>
            </a:r>
            <a:r>
              <a:rPr lang="sv-SE" sz="1600" dirty="0" err="1">
                <a:solidFill>
                  <a:schemeClr val="accent1">
                    <a:lumMod val="75000"/>
                  </a:schemeClr>
                </a:solidFill>
              </a:rPr>
              <a:t>Anläggn</a:t>
            </a:r>
            <a:r>
              <a:rPr lang="sv-SE" sz="1600" dirty="0">
                <a:solidFill>
                  <a:schemeClr val="accent1">
                    <a:lumMod val="75000"/>
                  </a:schemeClr>
                </a:solidFill>
              </a:rPr>
              <a:t> kontakt)</a:t>
            </a:r>
          </a:p>
          <a:p>
            <a:endParaRPr lang="sv-SE" sz="1600" dirty="0">
              <a:solidFill>
                <a:schemeClr val="accent1">
                  <a:lumMod val="75000"/>
                </a:schemeClr>
              </a:solidFill>
            </a:endParaRPr>
          </a:p>
          <a:p>
            <a:pPr marL="285750" indent="-285750">
              <a:buFont typeface="Arial" panose="020B0604020202020204" pitchFamily="34" charset="0"/>
              <a:buChar char="•"/>
            </a:pPr>
            <a:endParaRPr lang="sv-SE" dirty="0">
              <a:solidFill>
                <a:schemeClr val="accent1">
                  <a:lumMod val="75000"/>
                </a:schemeClr>
              </a:solidFill>
            </a:endParaRPr>
          </a:p>
        </p:txBody>
      </p:sp>
      <p:sp>
        <p:nvSpPr>
          <p:cNvPr id="13" name="textruta 12">
            <a:extLst>
              <a:ext uri="{FF2B5EF4-FFF2-40B4-BE49-F238E27FC236}">
                <a16:creationId xmlns:a16="http://schemas.microsoft.com/office/drawing/2014/main" id="{A16C096F-FC58-4B8F-B184-9E3F061491B7}"/>
              </a:ext>
            </a:extLst>
          </p:cNvPr>
          <p:cNvSpPr txBox="1"/>
          <p:nvPr/>
        </p:nvSpPr>
        <p:spPr>
          <a:xfrm>
            <a:off x="2438400" y="2771583"/>
            <a:ext cx="2999027" cy="369332"/>
          </a:xfrm>
          <a:prstGeom prst="rect">
            <a:avLst/>
          </a:prstGeom>
          <a:noFill/>
        </p:spPr>
        <p:txBody>
          <a:bodyPr wrap="square" rtlCol="0">
            <a:spAutoFit/>
          </a:bodyPr>
          <a:lstStyle/>
          <a:p>
            <a:r>
              <a:rPr lang="sv-SE" u="sng" dirty="0">
                <a:solidFill>
                  <a:schemeClr val="accent1">
                    <a:lumMod val="75000"/>
                  </a:schemeClr>
                </a:solidFill>
              </a:rPr>
              <a:t>Match-arrangemangsgrupp</a:t>
            </a:r>
          </a:p>
        </p:txBody>
      </p:sp>
      <p:sp>
        <p:nvSpPr>
          <p:cNvPr id="14" name="textruta 13">
            <a:extLst>
              <a:ext uri="{FF2B5EF4-FFF2-40B4-BE49-F238E27FC236}">
                <a16:creationId xmlns:a16="http://schemas.microsoft.com/office/drawing/2014/main" id="{8A7E5847-BBD6-4B78-A863-55B9A0A03A40}"/>
              </a:ext>
            </a:extLst>
          </p:cNvPr>
          <p:cNvSpPr txBox="1"/>
          <p:nvPr/>
        </p:nvSpPr>
        <p:spPr>
          <a:xfrm>
            <a:off x="5867400" y="2754868"/>
            <a:ext cx="1676400" cy="369332"/>
          </a:xfrm>
          <a:prstGeom prst="rect">
            <a:avLst/>
          </a:prstGeom>
          <a:noFill/>
        </p:spPr>
        <p:txBody>
          <a:bodyPr wrap="square" rtlCol="0">
            <a:spAutoFit/>
          </a:bodyPr>
          <a:lstStyle/>
          <a:p>
            <a:r>
              <a:rPr lang="sv-SE" u="sng" dirty="0">
                <a:solidFill>
                  <a:schemeClr val="accent1">
                    <a:lumMod val="75000"/>
                  </a:schemeClr>
                </a:solidFill>
              </a:rPr>
              <a:t>Ekonomi</a:t>
            </a:r>
          </a:p>
        </p:txBody>
      </p:sp>
      <p:sp>
        <p:nvSpPr>
          <p:cNvPr id="16" name="textruta 15">
            <a:extLst>
              <a:ext uri="{FF2B5EF4-FFF2-40B4-BE49-F238E27FC236}">
                <a16:creationId xmlns:a16="http://schemas.microsoft.com/office/drawing/2014/main" id="{94B89BD4-B4FD-4384-A84F-CF69B8DA196E}"/>
              </a:ext>
            </a:extLst>
          </p:cNvPr>
          <p:cNvSpPr txBox="1"/>
          <p:nvPr/>
        </p:nvSpPr>
        <p:spPr>
          <a:xfrm>
            <a:off x="2438400" y="3200400"/>
            <a:ext cx="2743200" cy="2062103"/>
          </a:xfrm>
          <a:prstGeom prst="rect">
            <a:avLst/>
          </a:prstGeom>
          <a:noFill/>
        </p:spPr>
        <p:txBody>
          <a:bodyPr wrap="square" rtlCol="0">
            <a:spAutoFit/>
          </a:bodyPr>
          <a:lstStyle/>
          <a:p>
            <a:pPr marL="285750" indent="-285750">
              <a:buFont typeface="Arial" panose="020B0604020202020204" pitchFamily="34" charset="0"/>
              <a:buChar char="•"/>
            </a:pPr>
            <a:r>
              <a:rPr lang="sv-SE" sz="1600" dirty="0">
                <a:solidFill>
                  <a:schemeClr val="accent1">
                    <a:lumMod val="75000"/>
                  </a:schemeClr>
                </a:solidFill>
              </a:rPr>
              <a:t>Emelia</a:t>
            </a:r>
          </a:p>
          <a:p>
            <a:pPr marL="285750" indent="-285750">
              <a:buFont typeface="Arial" panose="020B0604020202020204" pitchFamily="34" charset="0"/>
              <a:buChar char="•"/>
            </a:pPr>
            <a:r>
              <a:rPr lang="sv-SE" sz="1600" dirty="0">
                <a:solidFill>
                  <a:schemeClr val="accent1">
                    <a:lumMod val="75000"/>
                  </a:schemeClr>
                </a:solidFill>
              </a:rPr>
              <a:t>Louise</a:t>
            </a:r>
          </a:p>
          <a:p>
            <a:pPr marL="285750" indent="-285750">
              <a:buFont typeface="Arial" panose="020B0604020202020204" pitchFamily="34" charset="0"/>
              <a:buChar char="•"/>
            </a:pPr>
            <a:r>
              <a:rPr lang="sv-SE" sz="1600" dirty="0">
                <a:solidFill>
                  <a:schemeClr val="accent1">
                    <a:lumMod val="75000"/>
                  </a:schemeClr>
                </a:solidFill>
              </a:rPr>
              <a:t>Alice</a:t>
            </a:r>
          </a:p>
          <a:p>
            <a:pPr marL="285750" indent="-285750">
              <a:buFont typeface="Arial" panose="020B0604020202020204" pitchFamily="34" charset="0"/>
              <a:buChar char="•"/>
            </a:pPr>
            <a:r>
              <a:rPr lang="sv-SE" sz="1600" dirty="0">
                <a:solidFill>
                  <a:schemeClr val="accent1">
                    <a:lumMod val="75000"/>
                  </a:schemeClr>
                </a:solidFill>
              </a:rPr>
              <a:t>Kajsa</a:t>
            </a:r>
          </a:p>
          <a:p>
            <a:pPr marL="285750" indent="-285750">
              <a:buFont typeface="Arial" panose="020B0604020202020204" pitchFamily="34" charset="0"/>
              <a:buChar char="•"/>
            </a:pPr>
            <a:r>
              <a:rPr lang="sv-SE" sz="1600" dirty="0">
                <a:solidFill>
                  <a:schemeClr val="accent1">
                    <a:lumMod val="75000"/>
                  </a:schemeClr>
                </a:solidFill>
              </a:rPr>
              <a:t>Emma</a:t>
            </a:r>
          </a:p>
          <a:p>
            <a:pPr marL="285750" indent="-285750">
              <a:buFont typeface="Arial" panose="020B0604020202020204" pitchFamily="34" charset="0"/>
              <a:buChar char="•"/>
            </a:pPr>
            <a:r>
              <a:rPr lang="sv-SE" sz="1600" dirty="0">
                <a:solidFill>
                  <a:schemeClr val="accent1">
                    <a:lumMod val="75000"/>
                  </a:schemeClr>
                </a:solidFill>
              </a:rPr>
              <a:t>Alma Å</a:t>
            </a:r>
          </a:p>
          <a:p>
            <a:pPr marL="285750" indent="-285750">
              <a:buFont typeface="Arial" panose="020B0604020202020204" pitchFamily="34" charset="0"/>
              <a:buChar char="•"/>
            </a:pPr>
            <a:r>
              <a:rPr lang="sv-SE" sz="1600" dirty="0">
                <a:solidFill>
                  <a:schemeClr val="accent1">
                    <a:lumMod val="75000"/>
                  </a:schemeClr>
                </a:solidFill>
              </a:rPr>
              <a:t>Alma h</a:t>
            </a:r>
          </a:p>
          <a:p>
            <a:pPr marL="285750" indent="-285750">
              <a:buFont typeface="Arial" panose="020B0604020202020204" pitchFamily="34" charset="0"/>
              <a:buChar char="•"/>
            </a:pPr>
            <a:r>
              <a:rPr lang="sv-SE" sz="1600" dirty="0">
                <a:solidFill>
                  <a:schemeClr val="accent1">
                    <a:lumMod val="75000"/>
                  </a:schemeClr>
                </a:solidFill>
              </a:rPr>
              <a:t>(Matchvärdsutbildning)</a:t>
            </a:r>
          </a:p>
        </p:txBody>
      </p:sp>
      <p:sp>
        <p:nvSpPr>
          <p:cNvPr id="18" name="textruta 17">
            <a:extLst>
              <a:ext uri="{FF2B5EF4-FFF2-40B4-BE49-F238E27FC236}">
                <a16:creationId xmlns:a16="http://schemas.microsoft.com/office/drawing/2014/main" id="{80CE6D95-D22B-40FE-9B9F-4CE8BC0C91E7}"/>
              </a:ext>
            </a:extLst>
          </p:cNvPr>
          <p:cNvSpPr txBox="1"/>
          <p:nvPr/>
        </p:nvSpPr>
        <p:spPr>
          <a:xfrm>
            <a:off x="5867400" y="3124200"/>
            <a:ext cx="2133600" cy="1077218"/>
          </a:xfrm>
          <a:prstGeom prst="rect">
            <a:avLst/>
          </a:prstGeom>
          <a:noFill/>
        </p:spPr>
        <p:txBody>
          <a:bodyPr wrap="square" rtlCol="0">
            <a:spAutoFit/>
          </a:bodyPr>
          <a:lstStyle/>
          <a:p>
            <a:pPr marL="285750" indent="-285750">
              <a:buFont typeface="Arial" panose="020B0604020202020204" pitchFamily="34" charset="0"/>
              <a:buChar char="•"/>
            </a:pPr>
            <a:r>
              <a:rPr lang="sv-SE" sz="1600" dirty="0">
                <a:solidFill>
                  <a:schemeClr val="accent1">
                    <a:lumMod val="75000"/>
                  </a:schemeClr>
                </a:solidFill>
              </a:rPr>
              <a:t>Emilia</a:t>
            </a:r>
          </a:p>
          <a:p>
            <a:pPr marL="285750" indent="-285750">
              <a:buFont typeface="Arial" panose="020B0604020202020204" pitchFamily="34" charset="0"/>
              <a:buChar char="•"/>
            </a:pPr>
            <a:r>
              <a:rPr lang="sv-SE" sz="1600" dirty="0">
                <a:solidFill>
                  <a:schemeClr val="accent1">
                    <a:lumMod val="75000"/>
                  </a:schemeClr>
                </a:solidFill>
              </a:rPr>
              <a:t>Alice (kassör)</a:t>
            </a:r>
          </a:p>
          <a:p>
            <a:pPr marL="285750" indent="-285750">
              <a:buFont typeface="Arial" panose="020B0604020202020204" pitchFamily="34" charset="0"/>
              <a:buChar char="•"/>
            </a:pPr>
            <a:r>
              <a:rPr lang="sv-SE" sz="1600" dirty="0">
                <a:solidFill>
                  <a:schemeClr val="accent1">
                    <a:lumMod val="75000"/>
                  </a:schemeClr>
                </a:solidFill>
              </a:rPr>
              <a:t>My</a:t>
            </a:r>
          </a:p>
          <a:p>
            <a:endParaRPr lang="sv-SE" sz="1600" dirty="0">
              <a:solidFill>
                <a:schemeClr val="accent1">
                  <a:lumMod val="75000"/>
                </a:schemeClr>
              </a:solidFill>
            </a:endParaRPr>
          </a:p>
        </p:txBody>
      </p:sp>
      <p:sp>
        <p:nvSpPr>
          <p:cNvPr id="19" name="textruta 18">
            <a:extLst>
              <a:ext uri="{FF2B5EF4-FFF2-40B4-BE49-F238E27FC236}">
                <a16:creationId xmlns:a16="http://schemas.microsoft.com/office/drawing/2014/main" id="{28ED3BBD-C9D1-4AAA-B325-86CFB50F762F}"/>
              </a:ext>
            </a:extLst>
          </p:cNvPr>
          <p:cNvSpPr txBox="1"/>
          <p:nvPr/>
        </p:nvSpPr>
        <p:spPr>
          <a:xfrm>
            <a:off x="8153400" y="3200400"/>
            <a:ext cx="2590800" cy="1323439"/>
          </a:xfrm>
          <a:prstGeom prst="rect">
            <a:avLst/>
          </a:prstGeom>
          <a:noFill/>
        </p:spPr>
        <p:txBody>
          <a:bodyPr wrap="square" rtlCol="0">
            <a:spAutoFit/>
          </a:bodyPr>
          <a:lstStyle/>
          <a:p>
            <a:pPr marL="285750" indent="-285750">
              <a:buFont typeface="Arial" panose="020B0604020202020204" pitchFamily="34" charset="0"/>
              <a:buChar char="•"/>
            </a:pPr>
            <a:r>
              <a:rPr lang="sv-SE" sz="1600" dirty="0">
                <a:solidFill>
                  <a:schemeClr val="accent1">
                    <a:lumMod val="75000"/>
                  </a:schemeClr>
                </a:solidFill>
              </a:rPr>
              <a:t>Emilia</a:t>
            </a:r>
          </a:p>
          <a:p>
            <a:pPr marL="285750" indent="-285750">
              <a:buFont typeface="Arial" panose="020B0604020202020204" pitchFamily="34" charset="0"/>
              <a:buChar char="•"/>
            </a:pPr>
            <a:r>
              <a:rPr lang="sv-SE" sz="1600" dirty="0">
                <a:solidFill>
                  <a:schemeClr val="accent1">
                    <a:lumMod val="75000"/>
                  </a:schemeClr>
                </a:solidFill>
              </a:rPr>
              <a:t>Alice</a:t>
            </a:r>
          </a:p>
          <a:p>
            <a:pPr marL="285750" indent="-285750">
              <a:buFont typeface="Arial" panose="020B0604020202020204" pitchFamily="34" charset="0"/>
              <a:buChar char="•"/>
            </a:pPr>
            <a:r>
              <a:rPr lang="sv-SE" sz="1600" dirty="0">
                <a:solidFill>
                  <a:schemeClr val="accent1">
                    <a:lumMod val="75000"/>
                  </a:schemeClr>
                </a:solidFill>
              </a:rPr>
              <a:t>Ella</a:t>
            </a:r>
          </a:p>
          <a:p>
            <a:pPr marL="285750" indent="-285750">
              <a:buFont typeface="Arial" panose="020B0604020202020204" pitchFamily="34" charset="0"/>
              <a:buChar char="•"/>
            </a:pPr>
            <a:r>
              <a:rPr lang="sv-SE" sz="1600" dirty="0">
                <a:solidFill>
                  <a:schemeClr val="accent1">
                    <a:lumMod val="75000"/>
                  </a:schemeClr>
                </a:solidFill>
              </a:rPr>
              <a:t>Moa</a:t>
            </a:r>
          </a:p>
          <a:p>
            <a:pPr marL="285750" indent="-285750">
              <a:buFont typeface="Arial" panose="020B0604020202020204" pitchFamily="34" charset="0"/>
              <a:buChar char="•"/>
            </a:pPr>
            <a:r>
              <a:rPr lang="sv-SE" sz="1600" dirty="0">
                <a:solidFill>
                  <a:schemeClr val="accent1">
                    <a:lumMod val="75000"/>
                  </a:schemeClr>
                </a:solidFill>
              </a:rPr>
              <a:t>My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8159" y="2212593"/>
            <a:ext cx="9165767" cy="752462"/>
          </a:xfrm>
          <a:prstGeom prst="rect">
            <a:avLst/>
          </a:prstGeom>
        </p:spPr>
        <p:txBody>
          <a:bodyPr vert="horz" wrap="square" lIns="0" tIns="318465" rIns="0" bIns="0" rtlCol="0">
            <a:spAutoFit/>
          </a:bodyPr>
          <a:lstStyle/>
          <a:p>
            <a:pPr marL="3980815">
              <a:lnSpc>
                <a:spcPct val="100000"/>
              </a:lnSpc>
              <a:spcBef>
                <a:spcPts val="95"/>
              </a:spcBef>
            </a:pPr>
            <a:r>
              <a:rPr dirty="0">
                <a:solidFill>
                  <a:srgbClr val="000000"/>
                </a:solidFill>
              </a:rPr>
              <a:t>Ekonomi</a:t>
            </a:r>
            <a:r>
              <a:rPr spc="-120" dirty="0">
                <a:solidFill>
                  <a:srgbClr val="000000"/>
                </a:solidFill>
              </a:rPr>
              <a:t> </a:t>
            </a:r>
            <a:r>
              <a:rPr spc="-20" dirty="0">
                <a:solidFill>
                  <a:srgbClr val="000000"/>
                </a:solidFill>
              </a:rPr>
              <a:t>202</a:t>
            </a:r>
            <a:r>
              <a:rPr lang="sv-SE" spc="-20" dirty="0">
                <a:solidFill>
                  <a:srgbClr val="000000"/>
                </a:solidFill>
              </a:rPr>
              <a:t>3</a:t>
            </a:r>
            <a:endParaRPr spc="-20" dirty="0">
              <a:solidFill>
                <a:srgbClr val="000000"/>
              </a:solidFill>
            </a:endParaRPr>
          </a:p>
        </p:txBody>
      </p:sp>
      <p:grpSp>
        <p:nvGrpSpPr>
          <p:cNvPr id="3" name="object 3"/>
          <p:cNvGrpSpPr/>
          <p:nvPr/>
        </p:nvGrpSpPr>
        <p:grpSpPr>
          <a:xfrm>
            <a:off x="0" y="39623"/>
            <a:ext cx="12192000" cy="2113915"/>
            <a:chOff x="0" y="39623"/>
            <a:chExt cx="12192000" cy="2113915"/>
          </a:xfrm>
        </p:grpSpPr>
        <p:pic>
          <p:nvPicPr>
            <p:cNvPr id="4" name="object 4"/>
            <p:cNvPicPr/>
            <p:nvPr/>
          </p:nvPicPr>
          <p:blipFill>
            <a:blip r:embed="rId2" cstate="print"/>
            <a:stretch>
              <a:fillRect/>
            </a:stretch>
          </p:blipFill>
          <p:spPr>
            <a:xfrm>
              <a:off x="1595627" y="74675"/>
              <a:ext cx="8964168" cy="1554479"/>
            </a:xfrm>
            <a:prstGeom prst="rect">
              <a:avLst/>
            </a:prstGeom>
          </p:spPr>
        </p:pic>
        <p:pic>
          <p:nvPicPr>
            <p:cNvPr id="5" name="object 5"/>
            <p:cNvPicPr/>
            <p:nvPr/>
          </p:nvPicPr>
          <p:blipFill>
            <a:blip r:embed="rId2" cstate="print"/>
            <a:stretch>
              <a:fillRect/>
            </a:stretch>
          </p:blipFill>
          <p:spPr>
            <a:xfrm>
              <a:off x="0" y="39623"/>
              <a:ext cx="12191999" cy="2113788"/>
            </a:xfrm>
            <a:prstGeom prst="rect">
              <a:avLst/>
            </a:prstGeom>
          </p:spPr>
        </p:pic>
      </p:grpSp>
      <p:pic>
        <p:nvPicPr>
          <p:cNvPr id="6" name="object 6"/>
          <p:cNvPicPr/>
          <p:nvPr/>
        </p:nvPicPr>
        <p:blipFill>
          <a:blip r:embed="rId3" cstate="print"/>
          <a:stretch>
            <a:fillRect/>
          </a:stretch>
        </p:blipFill>
        <p:spPr>
          <a:xfrm>
            <a:off x="47244" y="6185915"/>
            <a:ext cx="664202" cy="644650"/>
          </a:xfrm>
          <a:prstGeom prst="rect">
            <a:avLst/>
          </a:prstGeom>
        </p:spPr>
      </p:pic>
      <p:sp>
        <p:nvSpPr>
          <p:cNvPr id="7" name="object 7"/>
          <p:cNvSpPr txBox="1"/>
          <p:nvPr/>
        </p:nvSpPr>
        <p:spPr>
          <a:xfrm>
            <a:off x="1607819" y="4942332"/>
            <a:ext cx="8929370" cy="872034"/>
          </a:xfrm>
          <a:prstGeom prst="rect">
            <a:avLst/>
          </a:prstGeom>
          <a:ln w="57150">
            <a:solidFill>
              <a:srgbClr val="006FC0"/>
            </a:solidFill>
          </a:ln>
        </p:spPr>
        <p:txBody>
          <a:bodyPr vert="horz" wrap="square" lIns="0" tIns="40640" rIns="0" bIns="0" rtlCol="0">
            <a:spAutoFit/>
          </a:bodyPr>
          <a:lstStyle/>
          <a:p>
            <a:pPr marL="91440" marR="464184">
              <a:lnSpc>
                <a:spcPct val="100000"/>
              </a:lnSpc>
              <a:spcBef>
                <a:spcPts val="320"/>
              </a:spcBef>
            </a:pPr>
            <a:r>
              <a:rPr sz="1800" b="1" dirty="0">
                <a:latin typeface="Arial"/>
                <a:cs typeface="Arial"/>
              </a:rPr>
              <a:t>Avgifterna</a:t>
            </a:r>
            <a:r>
              <a:rPr sz="1800" b="1" spc="10" dirty="0">
                <a:latin typeface="Arial"/>
                <a:cs typeface="Arial"/>
              </a:rPr>
              <a:t> </a:t>
            </a:r>
            <a:r>
              <a:rPr sz="1800" b="1" dirty="0">
                <a:latin typeface="Arial"/>
                <a:cs typeface="Arial"/>
              </a:rPr>
              <a:t>ska</a:t>
            </a:r>
            <a:r>
              <a:rPr sz="1800" b="1" spc="-50" dirty="0">
                <a:latin typeface="Arial"/>
                <a:cs typeface="Arial"/>
              </a:rPr>
              <a:t> </a:t>
            </a:r>
            <a:r>
              <a:rPr sz="1800" b="1" dirty="0">
                <a:latin typeface="Arial"/>
                <a:cs typeface="Arial"/>
              </a:rPr>
              <a:t>täcka</a:t>
            </a:r>
            <a:r>
              <a:rPr sz="1800" b="1" spc="-40" dirty="0">
                <a:latin typeface="Arial"/>
                <a:cs typeface="Arial"/>
              </a:rPr>
              <a:t> </a:t>
            </a:r>
            <a:r>
              <a:rPr sz="1800" b="1" dirty="0">
                <a:latin typeface="Arial"/>
                <a:cs typeface="Arial"/>
              </a:rPr>
              <a:t>personalkostnader</a:t>
            </a:r>
            <a:r>
              <a:rPr sz="1800" b="1" spc="-40" dirty="0">
                <a:latin typeface="Arial"/>
                <a:cs typeface="Arial"/>
              </a:rPr>
              <a:t> </a:t>
            </a:r>
            <a:r>
              <a:rPr sz="1800" b="1" dirty="0">
                <a:latin typeface="Arial"/>
                <a:cs typeface="Arial"/>
              </a:rPr>
              <a:t>(Arnäs</a:t>
            </a:r>
            <a:r>
              <a:rPr sz="1800" b="1" spc="-10" dirty="0">
                <a:latin typeface="Arial"/>
                <a:cs typeface="Arial"/>
              </a:rPr>
              <a:t> </a:t>
            </a:r>
            <a:r>
              <a:rPr sz="1800" b="1" dirty="0">
                <a:latin typeface="Arial"/>
                <a:cs typeface="Arial"/>
              </a:rPr>
              <a:t>har</a:t>
            </a:r>
            <a:r>
              <a:rPr sz="1800" b="1" spc="-45" dirty="0">
                <a:latin typeface="Arial"/>
                <a:cs typeface="Arial"/>
              </a:rPr>
              <a:t> </a:t>
            </a:r>
            <a:r>
              <a:rPr lang="sv-SE" b="1" spc="-45" dirty="0">
                <a:latin typeface="Arial"/>
                <a:cs typeface="Arial"/>
              </a:rPr>
              <a:t>en</a:t>
            </a:r>
            <a:r>
              <a:rPr sz="1800" b="1" spc="-5" dirty="0">
                <a:latin typeface="Arial"/>
                <a:cs typeface="Arial"/>
              </a:rPr>
              <a:t> </a:t>
            </a:r>
            <a:r>
              <a:rPr sz="1800" b="1" dirty="0" err="1">
                <a:latin typeface="Arial"/>
                <a:cs typeface="Arial"/>
              </a:rPr>
              <a:t>anställd</a:t>
            </a:r>
            <a:r>
              <a:rPr lang="sv-SE" sz="1800" b="1" dirty="0">
                <a:latin typeface="Arial"/>
                <a:cs typeface="Arial"/>
              </a:rPr>
              <a:t> </a:t>
            </a:r>
            <a:r>
              <a:rPr sz="1800" b="1" spc="-10" dirty="0" err="1">
                <a:latin typeface="Arial"/>
                <a:cs typeface="Arial"/>
              </a:rPr>
              <a:t>vaktmästare</a:t>
            </a:r>
            <a:r>
              <a:rPr sz="1800" b="1" spc="-10" dirty="0">
                <a:latin typeface="Arial"/>
                <a:cs typeface="Arial"/>
              </a:rPr>
              <a:t> </a:t>
            </a:r>
            <a:r>
              <a:rPr sz="1800" b="1" dirty="0">
                <a:latin typeface="Arial"/>
                <a:cs typeface="Arial"/>
              </a:rPr>
              <a:t>och</a:t>
            </a:r>
            <a:r>
              <a:rPr sz="1800" b="1" spc="-5" dirty="0">
                <a:latin typeface="Arial"/>
                <a:cs typeface="Arial"/>
              </a:rPr>
              <a:t> </a:t>
            </a:r>
            <a:r>
              <a:rPr sz="1800" b="1" dirty="0">
                <a:latin typeface="Arial"/>
                <a:cs typeface="Arial"/>
              </a:rPr>
              <a:t>en</a:t>
            </a:r>
            <a:r>
              <a:rPr sz="1800" b="1" spc="10" dirty="0">
                <a:latin typeface="Arial"/>
                <a:cs typeface="Arial"/>
              </a:rPr>
              <a:t> </a:t>
            </a:r>
            <a:r>
              <a:rPr sz="1800" b="1" dirty="0">
                <a:latin typeface="Arial"/>
                <a:cs typeface="Arial"/>
              </a:rPr>
              <a:t>kanslist), </a:t>
            </a:r>
            <a:r>
              <a:rPr sz="1800" b="1" spc="-10" dirty="0">
                <a:latin typeface="Arial"/>
                <a:cs typeface="Arial"/>
              </a:rPr>
              <a:t>anläggningskostnader,</a:t>
            </a:r>
            <a:r>
              <a:rPr sz="1800" b="1" spc="-15" dirty="0">
                <a:latin typeface="Arial"/>
                <a:cs typeface="Arial"/>
              </a:rPr>
              <a:t> </a:t>
            </a:r>
            <a:r>
              <a:rPr sz="1800" b="1" dirty="0">
                <a:latin typeface="Arial"/>
                <a:cs typeface="Arial"/>
              </a:rPr>
              <a:t>domarkostnader</a:t>
            </a:r>
            <a:r>
              <a:rPr sz="1800" b="1" spc="5" dirty="0">
                <a:latin typeface="Arial"/>
                <a:cs typeface="Arial"/>
              </a:rPr>
              <a:t> </a:t>
            </a:r>
            <a:r>
              <a:rPr sz="1800" b="1" spc="-20" dirty="0">
                <a:latin typeface="Arial"/>
                <a:cs typeface="Arial"/>
              </a:rPr>
              <a:t>samt </a:t>
            </a:r>
            <a:r>
              <a:rPr sz="1800" b="1" spc="-10" dirty="0">
                <a:latin typeface="Arial"/>
                <a:cs typeface="Arial"/>
              </a:rPr>
              <a:t>materialkostnader.</a:t>
            </a:r>
            <a:endParaRPr sz="1800" dirty="0">
              <a:latin typeface="Arial"/>
              <a:cs typeface="Arial"/>
            </a:endParaRPr>
          </a:p>
        </p:txBody>
      </p:sp>
      <p:graphicFrame>
        <p:nvGraphicFramePr>
          <p:cNvPr id="8" name="object 8"/>
          <p:cNvGraphicFramePr>
            <a:graphicFrameLocks noGrp="1"/>
          </p:cNvGraphicFramePr>
          <p:nvPr>
            <p:extLst>
              <p:ext uri="{D42A27DB-BD31-4B8C-83A1-F6EECF244321}">
                <p14:modId xmlns:p14="http://schemas.microsoft.com/office/powerpoint/2010/main" val="1375003053"/>
              </p:ext>
            </p:extLst>
          </p:nvPr>
        </p:nvGraphicFramePr>
        <p:xfrm>
          <a:off x="6116192" y="3087242"/>
          <a:ext cx="5384800" cy="741045"/>
        </p:xfrm>
        <a:graphic>
          <a:graphicData uri="http://schemas.openxmlformats.org/drawingml/2006/table">
            <a:tbl>
              <a:tblPr firstRow="1" bandRow="1">
                <a:tableStyleId>{2D5ABB26-0587-4C30-8999-92F81FD0307C}</a:tableStyleId>
              </a:tblPr>
              <a:tblGrid>
                <a:gridCol w="2692400">
                  <a:extLst>
                    <a:ext uri="{9D8B030D-6E8A-4147-A177-3AD203B41FA5}">
                      <a16:colId xmlns:a16="http://schemas.microsoft.com/office/drawing/2014/main" val="20000"/>
                    </a:ext>
                  </a:extLst>
                </a:gridCol>
                <a:gridCol w="2692400">
                  <a:extLst>
                    <a:ext uri="{9D8B030D-6E8A-4147-A177-3AD203B41FA5}">
                      <a16:colId xmlns:a16="http://schemas.microsoft.com/office/drawing/2014/main" val="20001"/>
                    </a:ext>
                  </a:extLst>
                </a:gridCol>
              </a:tblGrid>
              <a:tr h="370840">
                <a:tc>
                  <a:txBody>
                    <a:bodyPr/>
                    <a:lstStyle/>
                    <a:p>
                      <a:pPr marL="92075">
                        <a:lnSpc>
                          <a:spcPct val="100000"/>
                        </a:lnSpc>
                        <a:spcBef>
                          <a:spcPts val="315"/>
                        </a:spcBef>
                      </a:pPr>
                      <a:r>
                        <a:rPr sz="1800" b="1" spc="-10" dirty="0">
                          <a:solidFill>
                            <a:srgbClr val="FFFFFF"/>
                          </a:solidFill>
                          <a:latin typeface="Arial"/>
                          <a:cs typeface="Arial"/>
                        </a:rPr>
                        <a:t>Lagbeting</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075">
                        <a:lnSpc>
                          <a:spcPct val="100000"/>
                        </a:lnSpc>
                        <a:spcBef>
                          <a:spcPts val="315"/>
                        </a:spcBef>
                      </a:pPr>
                      <a:r>
                        <a:rPr lang="sv-SE" sz="1800" b="1" spc="-20" dirty="0">
                          <a:solidFill>
                            <a:srgbClr val="FFFFFF"/>
                          </a:solidFill>
                          <a:latin typeface="Arial"/>
                          <a:cs typeface="Arial"/>
                        </a:rPr>
                        <a:t>7</a:t>
                      </a:r>
                      <a:r>
                        <a:rPr sz="1800" b="1" spc="-20" dirty="0">
                          <a:solidFill>
                            <a:srgbClr val="FFFFFF"/>
                          </a:solidFill>
                          <a:latin typeface="Arial"/>
                          <a:cs typeface="Arial"/>
                        </a:rPr>
                        <a:t>-</a:t>
                      </a:r>
                      <a:r>
                        <a:rPr sz="1800" b="1" spc="-10" dirty="0">
                          <a:solidFill>
                            <a:srgbClr val="FFFFFF"/>
                          </a:solidFill>
                          <a:latin typeface="Arial"/>
                          <a:cs typeface="Arial"/>
                        </a:rPr>
                        <a:t>manna</a:t>
                      </a:r>
                      <a:endParaRPr sz="1800" dirty="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0"/>
                  </a:ext>
                </a:extLst>
              </a:tr>
              <a:tr h="370205">
                <a:tc>
                  <a:txBody>
                    <a:bodyPr/>
                    <a:lstStyle/>
                    <a:p>
                      <a:pPr marL="92075">
                        <a:lnSpc>
                          <a:spcPct val="100000"/>
                        </a:lnSpc>
                        <a:spcBef>
                          <a:spcPts val="315"/>
                        </a:spcBef>
                      </a:pPr>
                      <a:r>
                        <a:rPr lang="sv-SE" sz="1800" spc="-20" dirty="0">
                          <a:latin typeface="Arial"/>
                          <a:cs typeface="Arial"/>
                        </a:rPr>
                        <a:t>1</a:t>
                      </a:r>
                      <a:r>
                        <a:rPr sz="1800" spc="-20" dirty="0">
                          <a:latin typeface="Arial"/>
                          <a:cs typeface="Arial"/>
                        </a:rPr>
                        <a:t> </a:t>
                      </a:r>
                      <a:r>
                        <a:rPr sz="1800" dirty="0">
                          <a:latin typeface="Arial"/>
                          <a:cs typeface="Arial"/>
                        </a:rPr>
                        <a:t>lag</a:t>
                      </a:r>
                      <a:r>
                        <a:rPr sz="1800" spc="-5" dirty="0">
                          <a:latin typeface="Arial"/>
                          <a:cs typeface="Arial"/>
                        </a:rPr>
                        <a:t> </a:t>
                      </a:r>
                      <a:r>
                        <a:rPr sz="1800" dirty="0">
                          <a:latin typeface="Arial"/>
                          <a:cs typeface="Arial"/>
                        </a:rPr>
                        <a:t>i</a:t>
                      </a:r>
                      <a:r>
                        <a:rPr sz="1800" spc="-10" dirty="0">
                          <a:latin typeface="Arial"/>
                          <a:cs typeface="Arial"/>
                        </a:rPr>
                        <a:t> serien</a:t>
                      </a:r>
                      <a:endParaRPr sz="1800" dirty="0">
                        <a:latin typeface="Arial"/>
                        <a:cs typeface="Arial"/>
                      </a:endParaRP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315"/>
                        </a:spcBef>
                      </a:pPr>
                      <a:r>
                        <a:rPr lang="sv-SE" sz="1800" spc="-35" dirty="0">
                          <a:latin typeface="Arial"/>
                          <a:cs typeface="Arial"/>
                        </a:rPr>
                        <a:t>10</a:t>
                      </a:r>
                      <a:r>
                        <a:rPr sz="1800" spc="-35" dirty="0">
                          <a:latin typeface="Arial"/>
                          <a:cs typeface="Arial"/>
                        </a:rPr>
                        <a:t> </a:t>
                      </a:r>
                      <a:r>
                        <a:rPr sz="1800" dirty="0">
                          <a:latin typeface="Arial"/>
                          <a:cs typeface="Arial"/>
                        </a:rPr>
                        <a:t>000</a:t>
                      </a:r>
                      <a:r>
                        <a:rPr sz="1800" spc="-20" dirty="0">
                          <a:latin typeface="Arial"/>
                          <a:cs typeface="Arial"/>
                        </a:rPr>
                        <a:t> </a:t>
                      </a:r>
                      <a:r>
                        <a:rPr sz="1800" spc="-25" dirty="0">
                          <a:latin typeface="Arial"/>
                          <a:cs typeface="Arial"/>
                        </a:rPr>
                        <a:t>kr</a:t>
                      </a:r>
                      <a:endParaRPr sz="1800" dirty="0">
                        <a:latin typeface="Arial"/>
                        <a:cs typeface="Arial"/>
                      </a:endParaRP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bl>
          </a:graphicData>
        </a:graphic>
      </p:graphicFrame>
      <p:graphicFrame>
        <p:nvGraphicFramePr>
          <p:cNvPr id="9" name="object 9"/>
          <p:cNvGraphicFramePr>
            <a:graphicFrameLocks noGrp="1"/>
          </p:cNvGraphicFramePr>
          <p:nvPr>
            <p:extLst>
              <p:ext uri="{D42A27DB-BD31-4B8C-83A1-F6EECF244321}">
                <p14:modId xmlns:p14="http://schemas.microsoft.com/office/powerpoint/2010/main" val="2245698907"/>
              </p:ext>
            </p:extLst>
          </p:nvPr>
        </p:nvGraphicFramePr>
        <p:xfrm>
          <a:off x="545033" y="3137535"/>
          <a:ext cx="5198110" cy="1476375"/>
        </p:xfrm>
        <a:graphic>
          <a:graphicData uri="http://schemas.openxmlformats.org/drawingml/2006/table">
            <a:tbl>
              <a:tblPr firstRow="1" bandRow="1">
                <a:tableStyleId>{2D5ABB26-0587-4C30-8999-92F81FD0307C}</a:tableStyleId>
              </a:tblPr>
              <a:tblGrid>
                <a:gridCol w="2599055">
                  <a:extLst>
                    <a:ext uri="{9D8B030D-6E8A-4147-A177-3AD203B41FA5}">
                      <a16:colId xmlns:a16="http://schemas.microsoft.com/office/drawing/2014/main" val="20000"/>
                    </a:ext>
                  </a:extLst>
                </a:gridCol>
                <a:gridCol w="2599055">
                  <a:extLst>
                    <a:ext uri="{9D8B030D-6E8A-4147-A177-3AD203B41FA5}">
                      <a16:colId xmlns:a16="http://schemas.microsoft.com/office/drawing/2014/main" val="20001"/>
                    </a:ext>
                  </a:extLst>
                </a:gridCol>
              </a:tblGrid>
              <a:tr h="370205">
                <a:tc>
                  <a:txBody>
                    <a:bodyPr/>
                    <a:lstStyle/>
                    <a:p>
                      <a:pPr marL="91440">
                        <a:lnSpc>
                          <a:spcPct val="100000"/>
                        </a:lnSpc>
                        <a:spcBef>
                          <a:spcPts val="315"/>
                        </a:spcBef>
                      </a:pPr>
                      <a:r>
                        <a:rPr sz="1800" b="1" spc="-10" dirty="0">
                          <a:solidFill>
                            <a:srgbClr val="FFFFFF"/>
                          </a:solidFill>
                          <a:latin typeface="Arial"/>
                          <a:cs typeface="Arial"/>
                        </a:rPr>
                        <a:t>Kostnad/spelare</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1440">
                        <a:lnSpc>
                          <a:spcPct val="100000"/>
                        </a:lnSpc>
                        <a:spcBef>
                          <a:spcPts val="315"/>
                        </a:spcBef>
                      </a:pPr>
                      <a:r>
                        <a:rPr lang="sv-SE" sz="1800" b="1" spc="-20" dirty="0">
                          <a:solidFill>
                            <a:srgbClr val="FFFFFF"/>
                          </a:solidFill>
                          <a:latin typeface="Arial"/>
                          <a:cs typeface="Arial"/>
                        </a:rPr>
                        <a:t>7</a:t>
                      </a:r>
                      <a:r>
                        <a:rPr sz="1800" b="1" spc="-20" dirty="0">
                          <a:solidFill>
                            <a:srgbClr val="FFFFFF"/>
                          </a:solidFill>
                          <a:latin typeface="Arial"/>
                          <a:cs typeface="Arial"/>
                        </a:rPr>
                        <a:t>-</a:t>
                      </a:r>
                      <a:r>
                        <a:rPr sz="1800" b="1" spc="-10" dirty="0">
                          <a:solidFill>
                            <a:srgbClr val="FFFFFF"/>
                          </a:solidFill>
                          <a:latin typeface="Arial"/>
                          <a:cs typeface="Arial"/>
                        </a:rPr>
                        <a:t>manna</a:t>
                      </a:r>
                      <a:endParaRPr sz="1800" dirty="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0"/>
                  </a:ext>
                </a:extLst>
              </a:tr>
              <a:tr h="370205">
                <a:tc>
                  <a:txBody>
                    <a:bodyPr/>
                    <a:lstStyle/>
                    <a:p>
                      <a:pPr marL="91440">
                        <a:lnSpc>
                          <a:spcPct val="100000"/>
                        </a:lnSpc>
                        <a:spcBef>
                          <a:spcPts val="320"/>
                        </a:spcBef>
                      </a:pPr>
                      <a:r>
                        <a:rPr sz="1800" spc="-10" dirty="0">
                          <a:latin typeface="Arial"/>
                          <a:cs typeface="Arial"/>
                        </a:rPr>
                        <a:t>Medlemsavgift</a:t>
                      </a:r>
                      <a:endParaRPr sz="1800">
                        <a:latin typeface="Arial"/>
                        <a:cs typeface="Arial"/>
                      </a:endParaRPr>
                    </a:p>
                  </a:txBody>
                  <a:tcPr marL="0" marR="0" marT="4064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1440">
                        <a:lnSpc>
                          <a:spcPct val="100000"/>
                        </a:lnSpc>
                        <a:spcBef>
                          <a:spcPts val="320"/>
                        </a:spcBef>
                      </a:pPr>
                      <a:r>
                        <a:rPr sz="1800" dirty="0">
                          <a:latin typeface="Arial"/>
                          <a:cs typeface="Arial"/>
                        </a:rPr>
                        <a:t>500</a:t>
                      </a:r>
                      <a:r>
                        <a:rPr sz="1800" spc="-45" dirty="0">
                          <a:latin typeface="Arial"/>
                          <a:cs typeface="Arial"/>
                        </a:rPr>
                        <a:t> </a:t>
                      </a:r>
                      <a:r>
                        <a:rPr sz="1800" spc="-25" dirty="0">
                          <a:latin typeface="Arial"/>
                          <a:cs typeface="Arial"/>
                        </a:rPr>
                        <a:t>kr</a:t>
                      </a:r>
                      <a:endParaRPr sz="1800">
                        <a:latin typeface="Arial"/>
                        <a:cs typeface="Arial"/>
                      </a:endParaRPr>
                    </a:p>
                  </a:txBody>
                  <a:tcPr marL="0" marR="0" marT="4064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r h="370840">
                <a:tc>
                  <a:txBody>
                    <a:bodyPr/>
                    <a:lstStyle/>
                    <a:p>
                      <a:pPr marL="91440">
                        <a:lnSpc>
                          <a:spcPct val="100000"/>
                        </a:lnSpc>
                        <a:spcBef>
                          <a:spcPts val="315"/>
                        </a:spcBef>
                      </a:pPr>
                      <a:r>
                        <a:rPr sz="1800" spc="-10" dirty="0">
                          <a:latin typeface="Arial"/>
                          <a:cs typeface="Arial"/>
                        </a:rPr>
                        <a:t>Deltagaravgift</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1440">
                        <a:lnSpc>
                          <a:spcPct val="100000"/>
                        </a:lnSpc>
                        <a:spcBef>
                          <a:spcPts val="315"/>
                        </a:spcBef>
                      </a:pPr>
                      <a:r>
                        <a:rPr lang="sv-SE" sz="1800" dirty="0">
                          <a:latin typeface="Arial"/>
                          <a:cs typeface="Arial"/>
                        </a:rPr>
                        <a:t>9</a:t>
                      </a:r>
                      <a:r>
                        <a:rPr sz="1800" dirty="0">
                          <a:latin typeface="Arial"/>
                          <a:cs typeface="Arial"/>
                        </a:rPr>
                        <a:t>00</a:t>
                      </a:r>
                      <a:r>
                        <a:rPr sz="1800" spc="-40" dirty="0">
                          <a:latin typeface="Arial"/>
                          <a:cs typeface="Arial"/>
                        </a:rPr>
                        <a:t> </a:t>
                      </a:r>
                      <a:r>
                        <a:rPr sz="1800" spc="-25" dirty="0">
                          <a:latin typeface="Arial"/>
                          <a:cs typeface="Arial"/>
                        </a:rPr>
                        <a:t>kr</a:t>
                      </a:r>
                      <a:endParaRPr sz="1800" dirty="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2"/>
                  </a:ext>
                </a:extLst>
              </a:tr>
              <a:tr h="365125">
                <a:tc>
                  <a:txBody>
                    <a:bodyPr/>
                    <a:lstStyle/>
                    <a:p>
                      <a:pPr marL="91440">
                        <a:lnSpc>
                          <a:spcPct val="100000"/>
                        </a:lnSpc>
                        <a:spcBef>
                          <a:spcPts val="320"/>
                        </a:spcBef>
                      </a:pPr>
                      <a:r>
                        <a:rPr sz="1800" b="1" spc="-10" dirty="0">
                          <a:latin typeface="Arial"/>
                          <a:cs typeface="Arial"/>
                        </a:rPr>
                        <a:t>Totalt</a:t>
                      </a:r>
                      <a:endParaRPr sz="1800">
                        <a:latin typeface="Arial"/>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1440">
                        <a:lnSpc>
                          <a:spcPct val="100000"/>
                        </a:lnSpc>
                        <a:spcBef>
                          <a:spcPts val="320"/>
                        </a:spcBef>
                      </a:pPr>
                      <a:r>
                        <a:rPr sz="1800" b="1" dirty="0">
                          <a:latin typeface="Arial"/>
                          <a:cs typeface="Arial"/>
                        </a:rPr>
                        <a:t>1</a:t>
                      </a:r>
                      <a:r>
                        <a:rPr sz="1800" b="1" spc="-35" dirty="0">
                          <a:latin typeface="Arial"/>
                          <a:cs typeface="Arial"/>
                        </a:rPr>
                        <a:t> </a:t>
                      </a:r>
                      <a:r>
                        <a:rPr lang="sv-SE" sz="1800" b="1" spc="-35" dirty="0">
                          <a:latin typeface="Arial"/>
                          <a:cs typeface="Arial"/>
                        </a:rPr>
                        <a:t>4</a:t>
                      </a:r>
                      <a:r>
                        <a:rPr sz="1800" b="1" dirty="0">
                          <a:latin typeface="Arial"/>
                          <a:cs typeface="Arial"/>
                        </a:rPr>
                        <a:t>00</a:t>
                      </a:r>
                      <a:r>
                        <a:rPr sz="1800" b="1" spc="-20" dirty="0">
                          <a:latin typeface="Arial"/>
                          <a:cs typeface="Arial"/>
                        </a:rPr>
                        <a:t> </a:t>
                      </a:r>
                      <a:r>
                        <a:rPr sz="1800" b="1" spc="-25" dirty="0">
                          <a:latin typeface="Arial"/>
                          <a:cs typeface="Arial"/>
                        </a:rPr>
                        <a:t>kr</a:t>
                      </a:r>
                      <a:endParaRPr sz="1800" dirty="0">
                        <a:latin typeface="Arial"/>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3"/>
                  </a:ext>
                </a:extLst>
              </a:tr>
            </a:tbl>
          </a:graphicData>
        </a:graphic>
      </p:graphicFrame>
      <p:graphicFrame>
        <p:nvGraphicFramePr>
          <p:cNvPr id="11" name="Tabell 10">
            <a:extLst>
              <a:ext uri="{FF2B5EF4-FFF2-40B4-BE49-F238E27FC236}">
                <a16:creationId xmlns:a16="http://schemas.microsoft.com/office/drawing/2014/main" id="{4B5A9B4F-BF3D-470D-A32F-A0E978541CD9}"/>
              </a:ext>
            </a:extLst>
          </p:cNvPr>
          <p:cNvGraphicFramePr>
            <a:graphicFrameLocks noGrp="1"/>
          </p:cNvGraphicFramePr>
          <p:nvPr>
            <p:extLst>
              <p:ext uri="{D42A27DB-BD31-4B8C-83A1-F6EECF244321}">
                <p14:modId xmlns:p14="http://schemas.microsoft.com/office/powerpoint/2010/main" val="3045426600"/>
              </p:ext>
            </p:extLst>
          </p:nvPr>
        </p:nvGraphicFramePr>
        <p:xfrm>
          <a:off x="6116192" y="3898886"/>
          <a:ext cx="5237608" cy="731520"/>
        </p:xfrm>
        <a:graphic>
          <a:graphicData uri="http://schemas.openxmlformats.org/drawingml/2006/table">
            <a:tbl>
              <a:tblPr firstRow="1" bandRow="1">
                <a:tableStyleId>{5C22544A-7EE6-4342-B048-85BDC9FD1C3A}</a:tableStyleId>
              </a:tblPr>
              <a:tblGrid>
                <a:gridCol w="5237608">
                  <a:extLst>
                    <a:ext uri="{9D8B030D-6E8A-4147-A177-3AD203B41FA5}">
                      <a16:colId xmlns:a16="http://schemas.microsoft.com/office/drawing/2014/main" val="322552992"/>
                    </a:ext>
                  </a:extLst>
                </a:gridCol>
              </a:tblGrid>
              <a:tr h="357512">
                <a:tc>
                  <a:txBody>
                    <a:bodyPr/>
                    <a:lstStyle/>
                    <a:p>
                      <a:pPr algn="ctr"/>
                      <a:r>
                        <a:rPr lang="sv-SE" dirty="0"/>
                        <a:t>Lagkassa 2023</a:t>
                      </a:r>
                    </a:p>
                  </a:txBody>
                  <a:tcPr/>
                </a:tc>
                <a:extLst>
                  <a:ext uri="{0D108BD9-81ED-4DB2-BD59-A6C34878D82A}">
                    <a16:rowId xmlns:a16="http://schemas.microsoft.com/office/drawing/2014/main" val="4027785352"/>
                  </a:ext>
                </a:extLst>
              </a:tr>
              <a:tr h="357512">
                <a:tc>
                  <a:txBody>
                    <a:bodyPr/>
                    <a:lstStyle/>
                    <a:p>
                      <a:pPr algn="ctr"/>
                      <a:r>
                        <a:rPr lang="sv-SE" b="1" dirty="0"/>
                        <a:t>12 996 kr</a:t>
                      </a:r>
                    </a:p>
                  </a:txBody>
                  <a:tcPr/>
                </a:tc>
                <a:extLst>
                  <a:ext uri="{0D108BD9-81ED-4DB2-BD59-A6C34878D82A}">
                    <a16:rowId xmlns:a16="http://schemas.microsoft.com/office/drawing/2014/main" val="956876981"/>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4247515">
              <a:lnSpc>
                <a:spcPct val="100000"/>
              </a:lnSpc>
              <a:spcBef>
                <a:spcPts val="105"/>
              </a:spcBef>
            </a:pPr>
            <a:r>
              <a:rPr sz="3200" spc="-10" dirty="0"/>
              <a:t>Ekonomi</a:t>
            </a:r>
            <a:endParaRPr sz="3200"/>
          </a:p>
        </p:txBody>
      </p:sp>
      <p:sp>
        <p:nvSpPr>
          <p:cNvPr id="3" name="object 3"/>
          <p:cNvSpPr txBox="1"/>
          <p:nvPr/>
        </p:nvSpPr>
        <p:spPr>
          <a:xfrm>
            <a:off x="2502789" y="3096514"/>
            <a:ext cx="7010400" cy="2521203"/>
          </a:xfrm>
          <a:prstGeom prst="rect">
            <a:avLst/>
          </a:prstGeom>
        </p:spPr>
        <p:txBody>
          <a:bodyPr vert="horz" wrap="square" lIns="0" tIns="12700" rIns="0" bIns="0" rtlCol="0">
            <a:spAutoFit/>
          </a:bodyPr>
          <a:lstStyle/>
          <a:p>
            <a:pPr marL="31115" algn="ctr">
              <a:lnSpc>
                <a:spcPct val="100000"/>
              </a:lnSpc>
              <a:spcBef>
                <a:spcPts val="100"/>
              </a:spcBef>
            </a:pPr>
            <a:r>
              <a:rPr sz="1800" b="1" spc="-10" dirty="0">
                <a:solidFill>
                  <a:srgbClr val="375F92"/>
                </a:solidFill>
                <a:latin typeface="Arial"/>
                <a:cs typeface="Arial"/>
              </a:rPr>
              <a:t>Flerbarnsrabatt</a:t>
            </a:r>
            <a:endParaRPr sz="1800" dirty="0">
              <a:latin typeface="Arial"/>
              <a:cs typeface="Arial"/>
            </a:endParaRPr>
          </a:p>
          <a:p>
            <a:pPr>
              <a:lnSpc>
                <a:spcPct val="100000"/>
              </a:lnSpc>
              <a:spcBef>
                <a:spcPts val="30"/>
              </a:spcBef>
            </a:pPr>
            <a:endParaRPr sz="1850" dirty="0">
              <a:latin typeface="Arial"/>
              <a:cs typeface="Arial"/>
            </a:endParaRPr>
          </a:p>
          <a:p>
            <a:pPr marL="12700" marR="11430">
              <a:lnSpc>
                <a:spcPct val="100000"/>
              </a:lnSpc>
            </a:pPr>
            <a:r>
              <a:rPr sz="1800" b="1" dirty="0">
                <a:solidFill>
                  <a:srgbClr val="375F92"/>
                </a:solidFill>
                <a:latin typeface="Arial"/>
                <a:cs typeface="Arial"/>
              </a:rPr>
              <a:t>Varje</a:t>
            </a:r>
            <a:r>
              <a:rPr sz="1800" b="1" spc="-35" dirty="0">
                <a:solidFill>
                  <a:srgbClr val="375F92"/>
                </a:solidFill>
                <a:latin typeface="Arial"/>
                <a:cs typeface="Arial"/>
              </a:rPr>
              <a:t> </a:t>
            </a:r>
            <a:r>
              <a:rPr sz="1800" b="1" dirty="0">
                <a:solidFill>
                  <a:srgbClr val="375F92"/>
                </a:solidFill>
                <a:latin typeface="Arial"/>
                <a:cs typeface="Arial"/>
              </a:rPr>
              <a:t>familj</a:t>
            </a:r>
            <a:r>
              <a:rPr sz="1800" b="1" spc="-20" dirty="0">
                <a:solidFill>
                  <a:srgbClr val="375F92"/>
                </a:solidFill>
                <a:latin typeface="Arial"/>
                <a:cs typeface="Arial"/>
              </a:rPr>
              <a:t> </a:t>
            </a:r>
            <a:r>
              <a:rPr sz="1800" b="1" dirty="0">
                <a:solidFill>
                  <a:srgbClr val="375F92"/>
                </a:solidFill>
                <a:latin typeface="Arial"/>
                <a:cs typeface="Arial"/>
              </a:rPr>
              <a:t>med</a:t>
            </a:r>
            <a:r>
              <a:rPr sz="1800" b="1" spc="-20" dirty="0">
                <a:solidFill>
                  <a:srgbClr val="375F92"/>
                </a:solidFill>
                <a:latin typeface="Arial"/>
                <a:cs typeface="Arial"/>
              </a:rPr>
              <a:t> </a:t>
            </a:r>
            <a:r>
              <a:rPr sz="1800" b="1" dirty="0">
                <a:solidFill>
                  <a:srgbClr val="375F92"/>
                </a:solidFill>
                <a:latin typeface="Arial"/>
                <a:cs typeface="Arial"/>
              </a:rPr>
              <a:t>mer</a:t>
            </a:r>
            <a:r>
              <a:rPr sz="1800" b="1" spc="-20" dirty="0">
                <a:solidFill>
                  <a:srgbClr val="375F92"/>
                </a:solidFill>
                <a:latin typeface="Arial"/>
                <a:cs typeface="Arial"/>
              </a:rPr>
              <a:t> </a:t>
            </a:r>
            <a:r>
              <a:rPr sz="1800" b="1" dirty="0">
                <a:solidFill>
                  <a:srgbClr val="375F92"/>
                </a:solidFill>
                <a:latin typeface="Arial"/>
                <a:cs typeface="Arial"/>
              </a:rPr>
              <a:t>än</a:t>
            </a:r>
            <a:r>
              <a:rPr sz="1800" b="1" spc="-25" dirty="0">
                <a:solidFill>
                  <a:srgbClr val="375F92"/>
                </a:solidFill>
                <a:latin typeface="Arial"/>
                <a:cs typeface="Arial"/>
              </a:rPr>
              <a:t> </a:t>
            </a:r>
            <a:r>
              <a:rPr sz="1800" b="1" dirty="0">
                <a:solidFill>
                  <a:srgbClr val="375F92"/>
                </a:solidFill>
                <a:latin typeface="Arial"/>
                <a:cs typeface="Arial"/>
              </a:rPr>
              <a:t>två</a:t>
            </a:r>
            <a:r>
              <a:rPr sz="1800" b="1" spc="10" dirty="0">
                <a:solidFill>
                  <a:srgbClr val="375F92"/>
                </a:solidFill>
                <a:latin typeface="Arial"/>
                <a:cs typeface="Arial"/>
              </a:rPr>
              <a:t> </a:t>
            </a:r>
            <a:r>
              <a:rPr sz="1800" b="1" dirty="0">
                <a:solidFill>
                  <a:srgbClr val="375F92"/>
                </a:solidFill>
                <a:latin typeface="Arial"/>
                <a:cs typeface="Arial"/>
              </a:rPr>
              <a:t>barn</a:t>
            </a:r>
            <a:r>
              <a:rPr sz="1800" b="1" spc="-20" dirty="0">
                <a:solidFill>
                  <a:srgbClr val="375F92"/>
                </a:solidFill>
                <a:latin typeface="Arial"/>
                <a:cs typeface="Arial"/>
              </a:rPr>
              <a:t> </a:t>
            </a:r>
            <a:r>
              <a:rPr sz="1800" b="1" dirty="0">
                <a:solidFill>
                  <a:srgbClr val="375F92"/>
                </a:solidFill>
                <a:latin typeface="Arial"/>
                <a:cs typeface="Arial"/>
              </a:rPr>
              <a:t>har</a:t>
            </a:r>
            <a:r>
              <a:rPr sz="1800" b="1" spc="-30" dirty="0">
                <a:solidFill>
                  <a:srgbClr val="375F92"/>
                </a:solidFill>
                <a:latin typeface="Arial"/>
                <a:cs typeface="Arial"/>
              </a:rPr>
              <a:t> </a:t>
            </a:r>
            <a:r>
              <a:rPr sz="1800" b="1" dirty="0">
                <a:solidFill>
                  <a:srgbClr val="375F92"/>
                </a:solidFill>
                <a:latin typeface="Arial"/>
                <a:cs typeface="Arial"/>
              </a:rPr>
              <a:t>möjlighet</a:t>
            </a:r>
            <a:r>
              <a:rPr sz="1800" b="1" spc="-45" dirty="0">
                <a:solidFill>
                  <a:srgbClr val="375F92"/>
                </a:solidFill>
                <a:latin typeface="Arial"/>
                <a:cs typeface="Arial"/>
              </a:rPr>
              <a:t> </a:t>
            </a:r>
            <a:r>
              <a:rPr sz="1800" b="1" dirty="0">
                <a:solidFill>
                  <a:srgbClr val="375F92"/>
                </a:solidFill>
                <a:latin typeface="Arial"/>
                <a:cs typeface="Arial"/>
              </a:rPr>
              <a:t>till</a:t>
            </a:r>
            <a:r>
              <a:rPr sz="1800" b="1" spc="-20" dirty="0">
                <a:solidFill>
                  <a:srgbClr val="375F92"/>
                </a:solidFill>
                <a:latin typeface="Arial"/>
                <a:cs typeface="Arial"/>
              </a:rPr>
              <a:t> </a:t>
            </a:r>
            <a:r>
              <a:rPr sz="1800" b="1" dirty="0">
                <a:solidFill>
                  <a:srgbClr val="375F92"/>
                </a:solidFill>
                <a:latin typeface="Arial"/>
                <a:cs typeface="Arial"/>
              </a:rPr>
              <a:t>rabatt</a:t>
            </a:r>
            <a:r>
              <a:rPr sz="1800" b="1" spc="-20" dirty="0">
                <a:solidFill>
                  <a:srgbClr val="375F92"/>
                </a:solidFill>
                <a:latin typeface="Arial"/>
                <a:cs typeface="Arial"/>
              </a:rPr>
              <a:t> </a:t>
            </a:r>
            <a:r>
              <a:rPr sz="1800" b="1" spc="-25" dirty="0">
                <a:solidFill>
                  <a:srgbClr val="375F92"/>
                </a:solidFill>
                <a:latin typeface="Arial"/>
                <a:cs typeface="Arial"/>
              </a:rPr>
              <a:t>på </a:t>
            </a:r>
            <a:r>
              <a:rPr sz="1800" b="1" dirty="0">
                <a:solidFill>
                  <a:srgbClr val="375F92"/>
                </a:solidFill>
                <a:latin typeface="Arial"/>
                <a:cs typeface="Arial"/>
              </a:rPr>
              <a:t>medlemsavgiften.</a:t>
            </a:r>
            <a:r>
              <a:rPr sz="1800" b="1" spc="-5" dirty="0">
                <a:solidFill>
                  <a:srgbClr val="375F92"/>
                </a:solidFill>
                <a:latin typeface="Arial"/>
                <a:cs typeface="Arial"/>
              </a:rPr>
              <a:t> </a:t>
            </a:r>
            <a:r>
              <a:rPr sz="1800" b="1" dirty="0">
                <a:solidFill>
                  <a:srgbClr val="375F92"/>
                </a:solidFill>
                <a:latin typeface="Arial"/>
                <a:cs typeface="Arial"/>
              </a:rPr>
              <a:t>Det</a:t>
            </a:r>
            <a:r>
              <a:rPr sz="1800" b="1" spc="-15" dirty="0">
                <a:solidFill>
                  <a:srgbClr val="375F92"/>
                </a:solidFill>
                <a:latin typeface="Arial"/>
                <a:cs typeface="Arial"/>
              </a:rPr>
              <a:t> </a:t>
            </a:r>
            <a:r>
              <a:rPr sz="1800" b="1" dirty="0">
                <a:solidFill>
                  <a:srgbClr val="375F92"/>
                </a:solidFill>
                <a:latin typeface="Arial"/>
                <a:cs typeface="Arial"/>
              </a:rPr>
              <a:t>betyder</a:t>
            </a:r>
            <a:r>
              <a:rPr sz="1800" b="1" spc="-30" dirty="0">
                <a:solidFill>
                  <a:srgbClr val="375F92"/>
                </a:solidFill>
                <a:latin typeface="Arial"/>
                <a:cs typeface="Arial"/>
              </a:rPr>
              <a:t> </a:t>
            </a:r>
            <a:r>
              <a:rPr sz="1800" b="1" dirty="0">
                <a:solidFill>
                  <a:srgbClr val="375F92"/>
                </a:solidFill>
                <a:latin typeface="Arial"/>
                <a:cs typeface="Arial"/>
              </a:rPr>
              <a:t>att</a:t>
            </a:r>
            <a:r>
              <a:rPr sz="1800" b="1" spc="-30" dirty="0">
                <a:solidFill>
                  <a:srgbClr val="375F92"/>
                </a:solidFill>
                <a:latin typeface="Arial"/>
                <a:cs typeface="Arial"/>
              </a:rPr>
              <a:t> </a:t>
            </a:r>
            <a:r>
              <a:rPr sz="1800" b="1" dirty="0">
                <a:solidFill>
                  <a:srgbClr val="375F92"/>
                </a:solidFill>
                <a:latin typeface="Arial"/>
                <a:cs typeface="Arial"/>
              </a:rPr>
              <a:t>om</a:t>
            </a:r>
            <a:r>
              <a:rPr sz="1800" b="1" spc="-25" dirty="0">
                <a:solidFill>
                  <a:srgbClr val="375F92"/>
                </a:solidFill>
                <a:latin typeface="Arial"/>
                <a:cs typeface="Arial"/>
              </a:rPr>
              <a:t> </a:t>
            </a:r>
            <a:r>
              <a:rPr sz="1800" b="1" dirty="0">
                <a:solidFill>
                  <a:srgbClr val="375F92"/>
                </a:solidFill>
                <a:latin typeface="Arial"/>
                <a:cs typeface="Arial"/>
              </a:rPr>
              <a:t>tre</a:t>
            </a:r>
            <a:r>
              <a:rPr sz="1800" b="1" spc="-40" dirty="0">
                <a:solidFill>
                  <a:srgbClr val="375F92"/>
                </a:solidFill>
                <a:latin typeface="Arial"/>
                <a:cs typeface="Arial"/>
              </a:rPr>
              <a:t> </a:t>
            </a:r>
            <a:r>
              <a:rPr sz="1800" b="1" dirty="0">
                <a:solidFill>
                  <a:srgbClr val="375F92"/>
                </a:solidFill>
                <a:latin typeface="Arial"/>
                <a:cs typeface="Arial"/>
              </a:rPr>
              <a:t>barn</a:t>
            </a:r>
            <a:r>
              <a:rPr sz="1800" b="1" spc="-30" dirty="0">
                <a:solidFill>
                  <a:srgbClr val="375F92"/>
                </a:solidFill>
                <a:latin typeface="Arial"/>
                <a:cs typeface="Arial"/>
              </a:rPr>
              <a:t> </a:t>
            </a:r>
            <a:r>
              <a:rPr sz="1800" b="1" dirty="0">
                <a:solidFill>
                  <a:srgbClr val="375F92"/>
                </a:solidFill>
                <a:latin typeface="Arial"/>
                <a:cs typeface="Arial"/>
              </a:rPr>
              <a:t>är</a:t>
            </a:r>
            <a:r>
              <a:rPr sz="1800" b="1" spc="-25" dirty="0">
                <a:solidFill>
                  <a:srgbClr val="375F92"/>
                </a:solidFill>
                <a:latin typeface="Arial"/>
                <a:cs typeface="Arial"/>
              </a:rPr>
              <a:t> </a:t>
            </a:r>
            <a:r>
              <a:rPr sz="1800" b="1" dirty="0">
                <a:solidFill>
                  <a:srgbClr val="375F92"/>
                </a:solidFill>
                <a:latin typeface="Arial"/>
                <a:cs typeface="Arial"/>
              </a:rPr>
              <a:t>inskrivna</a:t>
            </a:r>
            <a:r>
              <a:rPr sz="1800" b="1" spc="5" dirty="0">
                <a:solidFill>
                  <a:srgbClr val="375F92"/>
                </a:solidFill>
                <a:latin typeface="Arial"/>
                <a:cs typeface="Arial"/>
              </a:rPr>
              <a:t> </a:t>
            </a:r>
            <a:r>
              <a:rPr sz="1800" b="1" spc="-25" dirty="0">
                <a:solidFill>
                  <a:srgbClr val="375F92"/>
                </a:solidFill>
                <a:latin typeface="Arial"/>
                <a:cs typeface="Arial"/>
              </a:rPr>
              <a:t>på </a:t>
            </a:r>
            <a:r>
              <a:rPr sz="1800" b="1" dirty="0">
                <a:solidFill>
                  <a:srgbClr val="375F92"/>
                </a:solidFill>
                <a:latin typeface="Arial"/>
                <a:cs typeface="Arial"/>
              </a:rPr>
              <a:t>samma</a:t>
            </a:r>
            <a:r>
              <a:rPr sz="1800" b="1" spc="-30" dirty="0">
                <a:solidFill>
                  <a:srgbClr val="375F92"/>
                </a:solidFill>
                <a:latin typeface="Arial"/>
                <a:cs typeface="Arial"/>
              </a:rPr>
              <a:t> </a:t>
            </a:r>
            <a:r>
              <a:rPr sz="1800" b="1" dirty="0">
                <a:solidFill>
                  <a:srgbClr val="375F92"/>
                </a:solidFill>
                <a:latin typeface="Arial"/>
                <a:cs typeface="Arial"/>
              </a:rPr>
              <a:t>adress</a:t>
            </a:r>
            <a:r>
              <a:rPr sz="1800" b="1" spc="-20" dirty="0">
                <a:solidFill>
                  <a:srgbClr val="375F92"/>
                </a:solidFill>
                <a:latin typeface="Arial"/>
                <a:cs typeface="Arial"/>
              </a:rPr>
              <a:t> </a:t>
            </a:r>
            <a:r>
              <a:rPr sz="1800" b="1" dirty="0">
                <a:solidFill>
                  <a:srgbClr val="375F92"/>
                </a:solidFill>
                <a:latin typeface="Arial"/>
                <a:cs typeface="Arial"/>
              </a:rPr>
              <a:t>behöver</a:t>
            </a:r>
            <a:r>
              <a:rPr sz="1800" b="1" spc="5" dirty="0">
                <a:solidFill>
                  <a:srgbClr val="375F92"/>
                </a:solidFill>
                <a:latin typeface="Arial"/>
                <a:cs typeface="Arial"/>
              </a:rPr>
              <a:t> </a:t>
            </a:r>
            <a:r>
              <a:rPr sz="1800" b="1" dirty="0">
                <a:solidFill>
                  <a:srgbClr val="375F92"/>
                </a:solidFill>
                <a:latin typeface="Arial"/>
                <a:cs typeface="Arial"/>
              </a:rPr>
              <a:t>bara</a:t>
            </a:r>
            <a:r>
              <a:rPr sz="1800" b="1" spc="-20" dirty="0">
                <a:solidFill>
                  <a:srgbClr val="375F92"/>
                </a:solidFill>
                <a:latin typeface="Arial"/>
                <a:cs typeface="Arial"/>
              </a:rPr>
              <a:t> </a:t>
            </a:r>
            <a:r>
              <a:rPr sz="1800" b="1" dirty="0">
                <a:solidFill>
                  <a:srgbClr val="375F92"/>
                </a:solidFill>
                <a:latin typeface="Arial"/>
                <a:cs typeface="Arial"/>
              </a:rPr>
              <a:t>de</a:t>
            </a:r>
            <a:r>
              <a:rPr sz="1800" b="1" spc="-35" dirty="0">
                <a:solidFill>
                  <a:srgbClr val="375F92"/>
                </a:solidFill>
                <a:latin typeface="Arial"/>
                <a:cs typeface="Arial"/>
              </a:rPr>
              <a:t> </a:t>
            </a:r>
            <a:r>
              <a:rPr sz="1800" b="1" dirty="0">
                <a:solidFill>
                  <a:srgbClr val="375F92"/>
                </a:solidFill>
                <a:latin typeface="Arial"/>
                <a:cs typeface="Arial"/>
              </a:rPr>
              <a:t>två</a:t>
            </a:r>
            <a:r>
              <a:rPr sz="1800" b="1" spc="20" dirty="0">
                <a:solidFill>
                  <a:srgbClr val="375F92"/>
                </a:solidFill>
                <a:latin typeface="Arial"/>
                <a:cs typeface="Arial"/>
              </a:rPr>
              <a:t> </a:t>
            </a:r>
            <a:r>
              <a:rPr sz="1800" b="1" dirty="0">
                <a:solidFill>
                  <a:srgbClr val="375F92"/>
                </a:solidFill>
                <a:latin typeface="Arial"/>
                <a:cs typeface="Arial"/>
              </a:rPr>
              <a:t>äldsta</a:t>
            </a:r>
            <a:r>
              <a:rPr sz="1800" b="1" spc="-35" dirty="0">
                <a:solidFill>
                  <a:srgbClr val="375F92"/>
                </a:solidFill>
                <a:latin typeface="Arial"/>
                <a:cs typeface="Arial"/>
              </a:rPr>
              <a:t> </a:t>
            </a:r>
            <a:r>
              <a:rPr sz="1800" b="1" dirty="0">
                <a:solidFill>
                  <a:srgbClr val="375F92"/>
                </a:solidFill>
                <a:latin typeface="Arial"/>
                <a:cs typeface="Arial"/>
              </a:rPr>
              <a:t>betala</a:t>
            </a:r>
            <a:r>
              <a:rPr sz="1800" b="1" spc="-20" dirty="0">
                <a:solidFill>
                  <a:srgbClr val="375F92"/>
                </a:solidFill>
                <a:latin typeface="Arial"/>
                <a:cs typeface="Arial"/>
              </a:rPr>
              <a:t> </a:t>
            </a:r>
            <a:r>
              <a:rPr sz="1800" b="1" spc="-10" dirty="0">
                <a:solidFill>
                  <a:srgbClr val="375F92"/>
                </a:solidFill>
                <a:latin typeface="Arial"/>
                <a:cs typeface="Arial"/>
              </a:rPr>
              <a:t>medlemsavgift. </a:t>
            </a:r>
            <a:r>
              <a:rPr sz="1800" b="1" dirty="0" err="1">
                <a:solidFill>
                  <a:srgbClr val="375F92"/>
                </a:solidFill>
                <a:latin typeface="Arial"/>
                <a:cs typeface="Arial"/>
              </a:rPr>
              <a:t>Eftersom</a:t>
            </a:r>
            <a:r>
              <a:rPr sz="1800" b="1" spc="-15" dirty="0">
                <a:solidFill>
                  <a:srgbClr val="375F92"/>
                </a:solidFill>
                <a:latin typeface="Arial"/>
                <a:cs typeface="Arial"/>
              </a:rPr>
              <a:t> </a:t>
            </a:r>
            <a:r>
              <a:rPr sz="1800" b="1" dirty="0">
                <a:solidFill>
                  <a:srgbClr val="375F92"/>
                </a:solidFill>
                <a:latin typeface="Arial"/>
                <a:cs typeface="Arial"/>
              </a:rPr>
              <a:t>alla</a:t>
            </a:r>
            <a:r>
              <a:rPr sz="1800" b="1" spc="-35" dirty="0">
                <a:solidFill>
                  <a:srgbClr val="375F92"/>
                </a:solidFill>
                <a:latin typeface="Arial"/>
                <a:cs typeface="Arial"/>
              </a:rPr>
              <a:t> </a:t>
            </a:r>
            <a:r>
              <a:rPr sz="1800" b="1" dirty="0">
                <a:solidFill>
                  <a:srgbClr val="375F92"/>
                </a:solidFill>
                <a:latin typeface="Arial"/>
                <a:cs typeface="Arial"/>
              </a:rPr>
              <a:t>spelare</a:t>
            </a:r>
            <a:r>
              <a:rPr sz="1800" b="1" spc="-10" dirty="0">
                <a:solidFill>
                  <a:srgbClr val="375F92"/>
                </a:solidFill>
                <a:latin typeface="Arial"/>
                <a:cs typeface="Arial"/>
              </a:rPr>
              <a:t> </a:t>
            </a:r>
            <a:r>
              <a:rPr sz="1800" b="1" dirty="0">
                <a:solidFill>
                  <a:srgbClr val="375F92"/>
                </a:solidFill>
                <a:latin typeface="Arial"/>
                <a:cs typeface="Arial"/>
              </a:rPr>
              <a:t>behöver</a:t>
            </a:r>
            <a:r>
              <a:rPr sz="1800" b="1" spc="5" dirty="0">
                <a:solidFill>
                  <a:srgbClr val="375F92"/>
                </a:solidFill>
                <a:latin typeface="Arial"/>
                <a:cs typeface="Arial"/>
              </a:rPr>
              <a:t> </a:t>
            </a:r>
            <a:r>
              <a:rPr sz="1800" b="1" dirty="0">
                <a:solidFill>
                  <a:srgbClr val="375F92"/>
                </a:solidFill>
                <a:latin typeface="Arial"/>
                <a:cs typeface="Arial"/>
              </a:rPr>
              <a:t>försäkring,</a:t>
            </a:r>
            <a:r>
              <a:rPr sz="1800" b="1" spc="-15" dirty="0">
                <a:solidFill>
                  <a:srgbClr val="375F92"/>
                </a:solidFill>
                <a:latin typeface="Arial"/>
                <a:cs typeface="Arial"/>
              </a:rPr>
              <a:t> </a:t>
            </a:r>
            <a:r>
              <a:rPr sz="1800" b="1" dirty="0">
                <a:solidFill>
                  <a:srgbClr val="375F92"/>
                </a:solidFill>
                <a:latin typeface="Arial"/>
                <a:cs typeface="Arial"/>
              </a:rPr>
              <a:t>bra</a:t>
            </a:r>
            <a:r>
              <a:rPr sz="1800" b="1" spc="-25" dirty="0">
                <a:solidFill>
                  <a:srgbClr val="375F92"/>
                </a:solidFill>
                <a:latin typeface="Arial"/>
                <a:cs typeface="Arial"/>
              </a:rPr>
              <a:t> </a:t>
            </a:r>
            <a:r>
              <a:rPr sz="1800" b="1" dirty="0">
                <a:solidFill>
                  <a:srgbClr val="375F92"/>
                </a:solidFill>
                <a:latin typeface="Arial"/>
                <a:cs typeface="Arial"/>
              </a:rPr>
              <a:t>planer</a:t>
            </a:r>
            <a:r>
              <a:rPr sz="1800" b="1" spc="-30" dirty="0">
                <a:solidFill>
                  <a:srgbClr val="375F92"/>
                </a:solidFill>
                <a:latin typeface="Arial"/>
                <a:cs typeface="Arial"/>
              </a:rPr>
              <a:t> </a:t>
            </a:r>
            <a:r>
              <a:rPr sz="1800" b="1" spc="-25" dirty="0">
                <a:solidFill>
                  <a:srgbClr val="375F92"/>
                </a:solidFill>
                <a:latin typeface="Arial"/>
                <a:cs typeface="Arial"/>
              </a:rPr>
              <a:t>och</a:t>
            </a:r>
            <a:r>
              <a:rPr sz="1800" b="1" spc="500" dirty="0">
                <a:solidFill>
                  <a:srgbClr val="375F92"/>
                </a:solidFill>
                <a:latin typeface="Arial"/>
                <a:cs typeface="Arial"/>
              </a:rPr>
              <a:t> </a:t>
            </a:r>
            <a:r>
              <a:rPr sz="1800" b="1" dirty="0">
                <a:solidFill>
                  <a:srgbClr val="375F92"/>
                </a:solidFill>
                <a:latin typeface="Arial"/>
                <a:cs typeface="Arial"/>
              </a:rPr>
              <a:t>domare</a:t>
            </a:r>
            <a:r>
              <a:rPr sz="1800" b="1" spc="-25" dirty="0">
                <a:solidFill>
                  <a:srgbClr val="375F92"/>
                </a:solidFill>
                <a:latin typeface="Arial"/>
                <a:cs typeface="Arial"/>
              </a:rPr>
              <a:t> </a:t>
            </a:r>
            <a:r>
              <a:rPr sz="1800" b="1" dirty="0">
                <a:solidFill>
                  <a:srgbClr val="375F92"/>
                </a:solidFill>
                <a:latin typeface="Arial"/>
                <a:cs typeface="Arial"/>
              </a:rPr>
              <a:t>så</a:t>
            </a:r>
            <a:r>
              <a:rPr sz="1800" b="1" spc="-10" dirty="0">
                <a:solidFill>
                  <a:srgbClr val="375F92"/>
                </a:solidFill>
                <a:latin typeface="Arial"/>
                <a:cs typeface="Arial"/>
              </a:rPr>
              <a:t> </a:t>
            </a:r>
            <a:r>
              <a:rPr sz="1800" b="1" dirty="0">
                <a:solidFill>
                  <a:srgbClr val="375F92"/>
                </a:solidFill>
                <a:latin typeface="Arial"/>
                <a:cs typeface="Arial"/>
              </a:rPr>
              <a:t>utgår</a:t>
            </a:r>
            <a:r>
              <a:rPr sz="1800" b="1" spc="-35" dirty="0">
                <a:solidFill>
                  <a:srgbClr val="375F92"/>
                </a:solidFill>
                <a:latin typeface="Arial"/>
                <a:cs typeface="Arial"/>
              </a:rPr>
              <a:t> </a:t>
            </a:r>
            <a:r>
              <a:rPr sz="1800" b="1" dirty="0">
                <a:solidFill>
                  <a:srgbClr val="375F92"/>
                </a:solidFill>
                <a:latin typeface="Arial"/>
                <a:cs typeface="Arial"/>
              </a:rPr>
              <a:t>ingen</a:t>
            </a:r>
            <a:r>
              <a:rPr sz="1800" b="1" spc="-15" dirty="0">
                <a:solidFill>
                  <a:srgbClr val="375F92"/>
                </a:solidFill>
                <a:latin typeface="Arial"/>
                <a:cs typeface="Arial"/>
              </a:rPr>
              <a:t> </a:t>
            </a:r>
            <a:r>
              <a:rPr sz="1800" b="1" dirty="0">
                <a:solidFill>
                  <a:srgbClr val="375F92"/>
                </a:solidFill>
                <a:latin typeface="Arial"/>
                <a:cs typeface="Arial"/>
              </a:rPr>
              <a:t>rabatt</a:t>
            </a:r>
            <a:r>
              <a:rPr sz="1800" b="1" spc="-15" dirty="0">
                <a:solidFill>
                  <a:srgbClr val="375F92"/>
                </a:solidFill>
                <a:latin typeface="Arial"/>
                <a:cs typeface="Arial"/>
              </a:rPr>
              <a:t> </a:t>
            </a:r>
            <a:r>
              <a:rPr sz="1800" b="1" dirty="0">
                <a:solidFill>
                  <a:srgbClr val="375F92"/>
                </a:solidFill>
                <a:latin typeface="Arial"/>
                <a:cs typeface="Arial"/>
              </a:rPr>
              <a:t>på</a:t>
            </a:r>
            <a:r>
              <a:rPr sz="1800" b="1" spc="-20" dirty="0">
                <a:solidFill>
                  <a:srgbClr val="375F92"/>
                </a:solidFill>
                <a:latin typeface="Arial"/>
                <a:cs typeface="Arial"/>
              </a:rPr>
              <a:t> </a:t>
            </a:r>
            <a:r>
              <a:rPr sz="1800" b="1" dirty="0">
                <a:solidFill>
                  <a:srgbClr val="375F92"/>
                </a:solidFill>
                <a:latin typeface="Arial"/>
                <a:cs typeface="Arial"/>
              </a:rPr>
              <a:t>deltagaravgiften</a:t>
            </a:r>
            <a:r>
              <a:rPr sz="1800" b="1" spc="15" dirty="0">
                <a:solidFill>
                  <a:srgbClr val="375F92"/>
                </a:solidFill>
                <a:latin typeface="Arial"/>
                <a:cs typeface="Arial"/>
              </a:rPr>
              <a:t> </a:t>
            </a:r>
            <a:r>
              <a:rPr sz="1800" b="1" dirty="0">
                <a:solidFill>
                  <a:srgbClr val="375F92"/>
                </a:solidFill>
                <a:latin typeface="Arial"/>
                <a:cs typeface="Arial"/>
              </a:rPr>
              <a:t>eller</a:t>
            </a:r>
            <a:r>
              <a:rPr sz="1800" b="1" spc="-20" dirty="0">
                <a:solidFill>
                  <a:srgbClr val="375F92"/>
                </a:solidFill>
                <a:latin typeface="Arial"/>
                <a:cs typeface="Arial"/>
              </a:rPr>
              <a:t> </a:t>
            </a:r>
            <a:r>
              <a:rPr sz="1800" b="1" spc="-10" dirty="0">
                <a:solidFill>
                  <a:srgbClr val="375F92"/>
                </a:solidFill>
                <a:latin typeface="Arial"/>
                <a:cs typeface="Arial"/>
              </a:rPr>
              <a:t>lagbeting.</a:t>
            </a:r>
            <a:endParaRPr sz="1800" dirty="0">
              <a:latin typeface="Arial"/>
              <a:cs typeface="Arial"/>
            </a:endParaRPr>
          </a:p>
          <a:p>
            <a:pPr>
              <a:lnSpc>
                <a:spcPct val="100000"/>
              </a:lnSpc>
              <a:spcBef>
                <a:spcPts val="35"/>
              </a:spcBef>
            </a:pPr>
            <a:endParaRPr sz="1850" dirty="0">
              <a:latin typeface="Arial"/>
              <a:cs typeface="Arial"/>
            </a:endParaRPr>
          </a:p>
          <a:p>
            <a:pPr marL="12700">
              <a:lnSpc>
                <a:spcPct val="100000"/>
              </a:lnSpc>
            </a:pPr>
            <a:r>
              <a:rPr sz="1800" b="1" dirty="0">
                <a:solidFill>
                  <a:srgbClr val="375F92"/>
                </a:solidFill>
                <a:latin typeface="Arial"/>
                <a:cs typeface="Arial"/>
              </a:rPr>
              <a:t>Arnäs</a:t>
            </a:r>
            <a:r>
              <a:rPr sz="1800" b="1" spc="-35" dirty="0">
                <a:solidFill>
                  <a:srgbClr val="375F92"/>
                </a:solidFill>
                <a:latin typeface="Arial"/>
                <a:cs typeface="Arial"/>
              </a:rPr>
              <a:t> </a:t>
            </a:r>
            <a:r>
              <a:rPr sz="1800" b="1" spc="-10" dirty="0">
                <a:solidFill>
                  <a:srgbClr val="375F92"/>
                </a:solidFill>
                <a:latin typeface="Arial"/>
                <a:cs typeface="Arial"/>
              </a:rPr>
              <a:t>IF/Styrelsen</a:t>
            </a:r>
            <a:endParaRPr sz="1800" dirty="0">
              <a:latin typeface="Arial"/>
              <a:cs typeface="Arial"/>
            </a:endParaRPr>
          </a:p>
        </p:txBody>
      </p:sp>
      <p:grpSp>
        <p:nvGrpSpPr>
          <p:cNvPr id="4" name="object 4"/>
          <p:cNvGrpSpPr/>
          <p:nvPr/>
        </p:nvGrpSpPr>
        <p:grpSpPr>
          <a:xfrm>
            <a:off x="0" y="39623"/>
            <a:ext cx="12192000" cy="2113915"/>
            <a:chOff x="0" y="39623"/>
            <a:chExt cx="12192000" cy="2113915"/>
          </a:xfrm>
        </p:grpSpPr>
        <p:pic>
          <p:nvPicPr>
            <p:cNvPr id="5" name="object 5"/>
            <p:cNvPicPr/>
            <p:nvPr/>
          </p:nvPicPr>
          <p:blipFill>
            <a:blip r:embed="rId2" cstate="print"/>
            <a:stretch>
              <a:fillRect/>
            </a:stretch>
          </p:blipFill>
          <p:spPr>
            <a:xfrm>
              <a:off x="1595627" y="74675"/>
              <a:ext cx="8964168" cy="1554479"/>
            </a:xfrm>
            <a:prstGeom prst="rect">
              <a:avLst/>
            </a:prstGeom>
          </p:spPr>
        </p:pic>
        <p:pic>
          <p:nvPicPr>
            <p:cNvPr id="6" name="object 6"/>
            <p:cNvPicPr/>
            <p:nvPr/>
          </p:nvPicPr>
          <p:blipFill>
            <a:blip r:embed="rId2" cstate="print"/>
            <a:stretch>
              <a:fillRect/>
            </a:stretch>
          </p:blipFill>
          <p:spPr>
            <a:xfrm>
              <a:off x="0" y="39623"/>
              <a:ext cx="12191999" cy="2113788"/>
            </a:xfrm>
            <a:prstGeom prst="rect">
              <a:avLst/>
            </a:prstGeom>
          </p:spPr>
        </p:pic>
      </p:grpSp>
      <p:pic>
        <p:nvPicPr>
          <p:cNvPr id="7" name="object 7"/>
          <p:cNvPicPr/>
          <p:nvPr/>
        </p:nvPicPr>
        <p:blipFill>
          <a:blip r:embed="rId3" cstate="print"/>
          <a:stretch>
            <a:fillRect/>
          </a:stretch>
        </p:blipFill>
        <p:spPr>
          <a:xfrm>
            <a:off x="47244" y="6185915"/>
            <a:ext cx="664202" cy="64465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88874" rIns="0" bIns="0" rtlCol="0">
            <a:spAutoFit/>
          </a:bodyPr>
          <a:lstStyle/>
          <a:p>
            <a:pPr marL="4636135">
              <a:lnSpc>
                <a:spcPct val="100000"/>
              </a:lnSpc>
              <a:spcBef>
                <a:spcPts val="95"/>
              </a:spcBef>
            </a:pPr>
            <a:r>
              <a:rPr spc="-10" dirty="0"/>
              <a:t>Övrigt</a:t>
            </a:r>
          </a:p>
        </p:txBody>
      </p:sp>
      <p:sp>
        <p:nvSpPr>
          <p:cNvPr id="3" name="object 3"/>
          <p:cNvSpPr txBox="1"/>
          <p:nvPr/>
        </p:nvSpPr>
        <p:spPr>
          <a:xfrm>
            <a:off x="1836547" y="3186810"/>
            <a:ext cx="8463915" cy="3105978"/>
          </a:xfrm>
          <a:prstGeom prst="rect">
            <a:avLst/>
          </a:prstGeom>
        </p:spPr>
        <p:txBody>
          <a:bodyPr vert="horz" wrap="square" lIns="0" tIns="12700" rIns="0" bIns="0" rtlCol="0">
            <a:spAutoFit/>
          </a:bodyPr>
          <a:lstStyle/>
          <a:p>
            <a:pPr marL="299085" indent="-287020">
              <a:lnSpc>
                <a:spcPct val="100000"/>
              </a:lnSpc>
              <a:spcBef>
                <a:spcPts val="100"/>
              </a:spcBef>
              <a:buFont typeface="Arial"/>
              <a:buChar char="•"/>
              <a:tabLst>
                <a:tab pos="299085" algn="l"/>
                <a:tab pos="299720" algn="l"/>
              </a:tabLst>
            </a:pPr>
            <a:r>
              <a:rPr sz="1800" b="1" dirty="0">
                <a:solidFill>
                  <a:srgbClr val="375F92"/>
                </a:solidFill>
                <a:latin typeface="Arial"/>
                <a:cs typeface="Arial"/>
              </a:rPr>
              <a:t>Alla</a:t>
            </a:r>
            <a:r>
              <a:rPr sz="1800" b="1" spc="15" dirty="0">
                <a:solidFill>
                  <a:srgbClr val="375F92"/>
                </a:solidFill>
                <a:latin typeface="Arial"/>
                <a:cs typeface="Arial"/>
              </a:rPr>
              <a:t> </a:t>
            </a:r>
            <a:r>
              <a:rPr sz="1800" b="1" dirty="0">
                <a:solidFill>
                  <a:srgbClr val="375F92"/>
                </a:solidFill>
                <a:latin typeface="Arial"/>
                <a:cs typeface="Arial"/>
              </a:rPr>
              <a:t>medlemmar</a:t>
            </a:r>
            <a:r>
              <a:rPr sz="1800" b="1" spc="-15" dirty="0">
                <a:solidFill>
                  <a:srgbClr val="375F92"/>
                </a:solidFill>
                <a:latin typeface="Arial"/>
                <a:cs typeface="Arial"/>
              </a:rPr>
              <a:t> </a:t>
            </a:r>
            <a:r>
              <a:rPr sz="1800" b="1" dirty="0">
                <a:solidFill>
                  <a:srgbClr val="375F92"/>
                </a:solidFill>
                <a:latin typeface="Arial"/>
                <a:cs typeface="Arial"/>
              </a:rPr>
              <a:t>i</a:t>
            </a:r>
            <a:r>
              <a:rPr sz="1800" b="1" spc="-15" dirty="0">
                <a:solidFill>
                  <a:srgbClr val="375F92"/>
                </a:solidFill>
                <a:latin typeface="Arial"/>
                <a:cs typeface="Arial"/>
              </a:rPr>
              <a:t> </a:t>
            </a:r>
            <a:r>
              <a:rPr sz="1800" b="1" dirty="0">
                <a:solidFill>
                  <a:srgbClr val="375F92"/>
                </a:solidFill>
                <a:latin typeface="Arial"/>
                <a:cs typeface="Arial"/>
              </a:rPr>
              <a:t>klubben</a:t>
            </a:r>
            <a:r>
              <a:rPr sz="1800" b="1" spc="-30" dirty="0">
                <a:solidFill>
                  <a:srgbClr val="375F92"/>
                </a:solidFill>
                <a:latin typeface="Arial"/>
                <a:cs typeface="Arial"/>
              </a:rPr>
              <a:t> </a:t>
            </a:r>
            <a:r>
              <a:rPr sz="1800" b="1" dirty="0">
                <a:solidFill>
                  <a:srgbClr val="375F92"/>
                </a:solidFill>
                <a:latin typeface="Arial"/>
                <a:cs typeface="Arial"/>
              </a:rPr>
              <a:t>är</a:t>
            </a:r>
            <a:r>
              <a:rPr sz="1800" b="1" spc="-30" dirty="0">
                <a:solidFill>
                  <a:srgbClr val="375F92"/>
                </a:solidFill>
                <a:latin typeface="Arial"/>
                <a:cs typeface="Arial"/>
              </a:rPr>
              <a:t> </a:t>
            </a:r>
            <a:r>
              <a:rPr sz="1800" b="1" dirty="0">
                <a:solidFill>
                  <a:srgbClr val="375F92"/>
                </a:solidFill>
                <a:latin typeface="Arial"/>
                <a:cs typeface="Arial"/>
              </a:rPr>
              <a:t>försäkrade.</a:t>
            </a:r>
            <a:r>
              <a:rPr sz="1800" b="1" spc="-5" dirty="0">
                <a:solidFill>
                  <a:srgbClr val="375F92"/>
                </a:solidFill>
                <a:latin typeface="Arial"/>
                <a:cs typeface="Arial"/>
              </a:rPr>
              <a:t> </a:t>
            </a:r>
            <a:r>
              <a:rPr sz="1800" b="1" dirty="0">
                <a:solidFill>
                  <a:srgbClr val="375F92"/>
                </a:solidFill>
                <a:latin typeface="Arial"/>
                <a:cs typeface="Arial"/>
              </a:rPr>
              <a:t>Skadar</a:t>
            </a:r>
            <a:r>
              <a:rPr sz="1800" b="1" spc="-15" dirty="0">
                <a:solidFill>
                  <a:srgbClr val="375F92"/>
                </a:solidFill>
                <a:latin typeface="Arial"/>
                <a:cs typeface="Arial"/>
              </a:rPr>
              <a:t> </a:t>
            </a:r>
            <a:r>
              <a:rPr sz="1800" b="1" dirty="0">
                <a:solidFill>
                  <a:srgbClr val="375F92"/>
                </a:solidFill>
                <a:latin typeface="Arial"/>
                <a:cs typeface="Arial"/>
              </a:rPr>
              <a:t>barnen</a:t>
            </a:r>
            <a:r>
              <a:rPr sz="1800" b="1" spc="-15" dirty="0">
                <a:solidFill>
                  <a:srgbClr val="375F92"/>
                </a:solidFill>
                <a:latin typeface="Arial"/>
                <a:cs typeface="Arial"/>
              </a:rPr>
              <a:t> </a:t>
            </a:r>
            <a:r>
              <a:rPr sz="1800" b="1" dirty="0">
                <a:solidFill>
                  <a:srgbClr val="375F92"/>
                </a:solidFill>
                <a:latin typeface="Arial"/>
                <a:cs typeface="Arial"/>
              </a:rPr>
              <a:t>sig</a:t>
            </a:r>
            <a:r>
              <a:rPr sz="1800" b="1" spc="-20" dirty="0">
                <a:solidFill>
                  <a:srgbClr val="375F92"/>
                </a:solidFill>
                <a:latin typeface="Arial"/>
                <a:cs typeface="Arial"/>
              </a:rPr>
              <a:t> </a:t>
            </a:r>
            <a:r>
              <a:rPr sz="1800" b="1" dirty="0">
                <a:solidFill>
                  <a:srgbClr val="375F92"/>
                </a:solidFill>
                <a:latin typeface="Arial"/>
                <a:cs typeface="Arial"/>
              </a:rPr>
              <a:t>bör/ska</a:t>
            </a:r>
            <a:r>
              <a:rPr sz="1800" b="1" spc="-25" dirty="0">
                <a:solidFill>
                  <a:srgbClr val="375F92"/>
                </a:solidFill>
                <a:latin typeface="Arial"/>
                <a:cs typeface="Arial"/>
              </a:rPr>
              <a:t> </a:t>
            </a:r>
            <a:r>
              <a:rPr sz="1800" b="1" dirty="0">
                <a:solidFill>
                  <a:srgbClr val="375F92"/>
                </a:solidFill>
                <a:latin typeface="Arial"/>
                <a:cs typeface="Arial"/>
              </a:rPr>
              <a:t>ni</a:t>
            </a:r>
            <a:r>
              <a:rPr sz="1800" b="1" spc="-25" dirty="0">
                <a:solidFill>
                  <a:srgbClr val="375F92"/>
                </a:solidFill>
                <a:latin typeface="Arial"/>
                <a:cs typeface="Arial"/>
              </a:rPr>
              <a:t> </a:t>
            </a:r>
            <a:r>
              <a:rPr sz="1800" b="1" spc="-20" dirty="0">
                <a:solidFill>
                  <a:srgbClr val="375F92"/>
                </a:solidFill>
                <a:latin typeface="Arial"/>
                <a:cs typeface="Arial"/>
              </a:rPr>
              <a:t>göra</a:t>
            </a:r>
            <a:endParaRPr sz="1800" dirty="0">
              <a:latin typeface="Arial"/>
              <a:cs typeface="Arial"/>
            </a:endParaRPr>
          </a:p>
          <a:p>
            <a:pPr marL="299085">
              <a:lnSpc>
                <a:spcPct val="100000"/>
              </a:lnSpc>
            </a:pPr>
            <a:r>
              <a:rPr sz="1800" b="1" dirty="0">
                <a:solidFill>
                  <a:srgbClr val="375F92"/>
                </a:solidFill>
                <a:latin typeface="Arial"/>
                <a:cs typeface="Arial"/>
              </a:rPr>
              <a:t>skadeanmälan. Blankett</a:t>
            </a:r>
            <a:r>
              <a:rPr sz="1800" b="1" spc="-15" dirty="0">
                <a:solidFill>
                  <a:srgbClr val="375F92"/>
                </a:solidFill>
                <a:latin typeface="Arial"/>
                <a:cs typeface="Arial"/>
              </a:rPr>
              <a:t> </a:t>
            </a:r>
            <a:r>
              <a:rPr sz="1800" b="1" dirty="0">
                <a:solidFill>
                  <a:srgbClr val="375F92"/>
                </a:solidFill>
                <a:latin typeface="Arial"/>
                <a:cs typeface="Arial"/>
              </a:rPr>
              <a:t>finns</a:t>
            </a:r>
            <a:r>
              <a:rPr sz="1800" b="1" spc="-30" dirty="0">
                <a:solidFill>
                  <a:srgbClr val="375F92"/>
                </a:solidFill>
                <a:latin typeface="Arial"/>
                <a:cs typeface="Arial"/>
              </a:rPr>
              <a:t> </a:t>
            </a:r>
            <a:r>
              <a:rPr sz="1800" b="1" dirty="0">
                <a:solidFill>
                  <a:srgbClr val="375F92"/>
                </a:solidFill>
                <a:latin typeface="Arial"/>
                <a:cs typeface="Arial"/>
              </a:rPr>
              <a:t>på</a:t>
            </a:r>
            <a:r>
              <a:rPr sz="1800" b="1" spc="-10" dirty="0">
                <a:solidFill>
                  <a:srgbClr val="375F92"/>
                </a:solidFill>
                <a:latin typeface="Arial"/>
                <a:cs typeface="Arial"/>
              </a:rPr>
              <a:t> </a:t>
            </a:r>
            <a:r>
              <a:rPr sz="1800" b="1" dirty="0">
                <a:solidFill>
                  <a:srgbClr val="375F92"/>
                </a:solidFill>
                <a:latin typeface="Arial"/>
                <a:cs typeface="Arial"/>
              </a:rPr>
              <a:t>klubbens</a:t>
            </a:r>
            <a:r>
              <a:rPr sz="1800" b="1" spc="-30" dirty="0">
                <a:solidFill>
                  <a:srgbClr val="375F92"/>
                </a:solidFill>
                <a:latin typeface="Arial"/>
                <a:cs typeface="Arial"/>
              </a:rPr>
              <a:t> </a:t>
            </a:r>
            <a:r>
              <a:rPr sz="1800" b="1" dirty="0">
                <a:solidFill>
                  <a:srgbClr val="375F92"/>
                </a:solidFill>
                <a:latin typeface="Arial"/>
                <a:cs typeface="Arial"/>
              </a:rPr>
              <a:t>sida</a:t>
            </a:r>
            <a:r>
              <a:rPr sz="1800" b="1" spc="-30" dirty="0">
                <a:solidFill>
                  <a:srgbClr val="375F92"/>
                </a:solidFill>
                <a:latin typeface="Arial"/>
                <a:cs typeface="Arial"/>
              </a:rPr>
              <a:t> </a:t>
            </a:r>
            <a:r>
              <a:rPr sz="1800" b="1" dirty="0">
                <a:solidFill>
                  <a:srgbClr val="375F92"/>
                </a:solidFill>
                <a:latin typeface="Arial"/>
                <a:cs typeface="Arial"/>
              </a:rPr>
              <a:t>på</a:t>
            </a:r>
            <a:r>
              <a:rPr sz="1800" b="1" spc="-10" dirty="0">
                <a:solidFill>
                  <a:srgbClr val="375F92"/>
                </a:solidFill>
                <a:latin typeface="Arial"/>
                <a:cs typeface="Arial"/>
              </a:rPr>
              <a:t> Laget.se</a:t>
            </a:r>
            <a:endParaRPr sz="1800" dirty="0">
              <a:latin typeface="Arial"/>
              <a:cs typeface="Arial"/>
            </a:endParaRPr>
          </a:p>
          <a:p>
            <a:pPr>
              <a:lnSpc>
                <a:spcPct val="100000"/>
              </a:lnSpc>
              <a:spcBef>
                <a:spcPts val="30"/>
              </a:spcBef>
            </a:pPr>
            <a:endParaRPr sz="1850" dirty="0">
              <a:latin typeface="Arial"/>
              <a:cs typeface="Arial"/>
            </a:endParaRPr>
          </a:p>
          <a:p>
            <a:pPr marL="299085" indent="-287020">
              <a:lnSpc>
                <a:spcPct val="100000"/>
              </a:lnSpc>
              <a:spcBef>
                <a:spcPts val="5"/>
              </a:spcBef>
              <a:buFont typeface="Arial"/>
              <a:buChar char="•"/>
              <a:tabLst>
                <a:tab pos="299085" algn="l"/>
                <a:tab pos="299720" algn="l"/>
              </a:tabLst>
            </a:pPr>
            <a:r>
              <a:rPr sz="1800" b="1" dirty="0">
                <a:solidFill>
                  <a:srgbClr val="375F92"/>
                </a:solidFill>
                <a:latin typeface="Arial"/>
                <a:cs typeface="Arial"/>
              </a:rPr>
              <a:t>Mössor,</a:t>
            </a:r>
            <a:r>
              <a:rPr sz="1800" b="1" spc="-40" dirty="0">
                <a:solidFill>
                  <a:srgbClr val="375F92"/>
                </a:solidFill>
                <a:latin typeface="Arial"/>
                <a:cs typeface="Arial"/>
              </a:rPr>
              <a:t> </a:t>
            </a:r>
            <a:r>
              <a:rPr sz="1800" b="1" dirty="0">
                <a:solidFill>
                  <a:srgbClr val="375F92"/>
                </a:solidFill>
                <a:latin typeface="Arial"/>
                <a:cs typeface="Arial"/>
              </a:rPr>
              <a:t>gympapåsar</a:t>
            </a:r>
            <a:r>
              <a:rPr sz="1800" b="1" spc="-10" dirty="0">
                <a:solidFill>
                  <a:srgbClr val="375F92"/>
                </a:solidFill>
                <a:latin typeface="Arial"/>
                <a:cs typeface="Arial"/>
              </a:rPr>
              <a:t> </a:t>
            </a:r>
            <a:r>
              <a:rPr sz="1800" b="1" dirty="0">
                <a:solidFill>
                  <a:srgbClr val="375F92"/>
                </a:solidFill>
                <a:latin typeface="Arial"/>
                <a:cs typeface="Arial"/>
              </a:rPr>
              <a:t>och</a:t>
            </a:r>
            <a:r>
              <a:rPr sz="1800" b="1" spc="-25" dirty="0">
                <a:solidFill>
                  <a:srgbClr val="375F92"/>
                </a:solidFill>
                <a:latin typeface="Arial"/>
                <a:cs typeface="Arial"/>
              </a:rPr>
              <a:t> </a:t>
            </a:r>
            <a:r>
              <a:rPr sz="1800" b="1" dirty="0">
                <a:solidFill>
                  <a:srgbClr val="375F92"/>
                </a:solidFill>
                <a:latin typeface="Arial"/>
                <a:cs typeface="Arial"/>
              </a:rPr>
              <a:t>buffar</a:t>
            </a:r>
            <a:r>
              <a:rPr sz="1800" b="1" spc="-50" dirty="0">
                <a:solidFill>
                  <a:srgbClr val="375F92"/>
                </a:solidFill>
                <a:latin typeface="Arial"/>
                <a:cs typeface="Arial"/>
              </a:rPr>
              <a:t> </a:t>
            </a:r>
            <a:r>
              <a:rPr sz="1800" b="1" dirty="0">
                <a:solidFill>
                  <a:srgbClr val="375F92"/>
                </a:solidFill>
                <a:latin typeface="Arial"/>
                <a:cs typeface="Arial"/>
              </a:rPr>
              <a:t>säljs</a:t>
            </a:r>
            <a:r>
              <a:rPr sz="1800" b="1" spc="-35" dirty="0">
                <a:solidFill>
                  <a:srgbClr val="375F92"/>
                </a:solidFill>
                <a:latin typeface="Arial"/>
                <a:cs typeface="Arial"/>
              </a:rPr>
              <a:t> </a:t>
            </a:r>
            <a:r>
              <a:rPr sz="1800" b="1" dirty="0">
                <a:solidFill>
                  <a:srgbClr val="375F92"/>
                </a:solidFill>
                <a:latin typeface="Arial"/>
                <a:cs typeface="Arial"/>
              </a:rPr>
              <a:t>på</a:t>
            </a:r>
            <a:r>
              <a:rPr sz="1800" b="1" spc="-25" dirty="0">
                <a:solidFill>
                  <a:srgbClr val="375F92"/>
                </a:solidFill>
                <a:latin typeface="Arial"/>
                <a:cs typeface="Arial"/>
              </a:rPr>
              <a:t> </a:t>
            </a:r>
            <a:r>
              <a:rPr sz="1800" b="1" spc="-10" dirty="0">
                <a:solidFill>
                  <a:srgbClr val="375F92"/>
                </a:solidFill>
                <a:latin typeface="Arial"/>
                <a:cs typeface="Arial"/>
              </a:rPr>
              <a:t>kansliet!</a:t>
            </a:r>
            <a:endParaRPr sz="1800" dirty="0">
              <a:latin typeface="Arial"/>
              <a:cs typeface="Arial"/>
            </a:endParaRPr>
          </a:p>
          <a:p>
            <a:pPr>
              <a:lnSpc>
                <a:spcPct val="100000"/>
              </a:lnSpc>
              <a:spcBef>
                <a:spcPts val="30"/>
              </a:spcBef>
              <a:buClr>
                <a:srgbClr val="375F92"/>
              </a:buClr>
              <a:buFont typeface="Arial"/>
              <a:buChar char="•"/>
            </a:pPr>
            <a:endParaRPr lang="sv-SE" sz="1850" dirty="0">
              <a:latin typeface="Arial"/>
              <a:cs typeface="Arial"/>
            </a:endParaRPr>
          </a:p>
          <a:p>
            <a:pPr>
              <a:lnSpc>
                <a:spcPct val="100000"/>
              </a:lnSpc>
              <a:spcBef>
                <a:spcPts val="30"/>
              </a:spcBef>
              <a:buClr>
                <a:srgbClr val="375F92"/>
              </a:buClr>
              <a:buFont typeface="Arial"/>
              <a:buChar char="•"/>
            </a:pPr>
            <a:r>
              <a:rPr lang="sv-SE" sz="1850" dirty="0">
                <a:latin typeface="Arial"/>
                <a:cs typeface="Arial"/>
              </a:rPr>
              <a:t>   </a:t>
            </a:r>
            <a:r>
              <a:rPr lang="sv-SE" sz="1850" b="1" dirty="0">
                <a:solidFill>
                  <a:schemeClr val="accent1">
                    <a:lumMod val="75000"/>
                  </a:schemeClr>
                </a:solidFill>
                <a:latin typeface="Arial"/>
                <a:cs typeface="Arial"/>
              </a:rPr>
              <a:t>Fotografering på </a:t>
            </a:r>
            <a:r>
              <a:rPr lang="sv-SE" sz="1850" b="1" dirty="0" err="1">
                <a:solidFill>
                  <a:schemeClr val="accent1">
                    <a:lumMod val="75000"/>
                  </a:schemeClr>
                </a:solidFill>
                <a:latin typeface="Arial"/>
                <a:cs typeface="Arial"/>
              </a:rPr>
              <a:t>socialamedier</a:t>
            </a:r>
            <a:r>
              <a:rPr lang="sv-SE" sz="1850" b="1" dirty="0">
                <a:solidFill>
                  <a:schemeClr val="accent1">
                    <a:lumMod val="75000"/>
                  </a:schemeClr>
                </a:solidFill>
                <a:latin typeface="Arial"/>
                <a:cs typeface="Arial"/>
              </a:rPr>
              <a:t>?</a:t>
            </a:r>
          </a:p>
          <a:p>
            <a:pPr>
              <a:lnSpc>
                <a:spcPct val="100000"/>
              </a:lnSpc>
              <a:spcBef>
                <a:spcPts val="30"/>
              </a:spcBef>
              <a:buClr>
                <a:srgbClr val="375F92"/>
              </a:buClr>
              <a:buFont typeface="Arial"/>
              <a:buChar char="•"/>
            </a:pPr>
            <a:endParaRPr lang="sv-SE" sz="1850" b="1" dirty="0">
              <a:solidFill>
                <a:schemeClr val="accent1">
                  <a:lumMod val="75000"/>
                </a:schemeClr>
              </a:solidFill>
              <a:latin typeface="Arial"/>
              <a:cs typeface="Arial"/>
            </a:endParaRPr>
          </a:p>
          <a:p>
            <a:pPr>
              <a:lnSpc>
                <a:spcPct val="100000"/>
              </a:lnSpc>
              <a:spcBef>
                <a:spcPts val="30"/>
              </a:spcBef>
              <a:buClr>
                <a:srgbClr val="375F92"/>
              </a:buClr>
              <a:buFont typeface="Arial"/>
              <a:buChar char="•"/>
            </a:pPr>
            <a:r>
              <a:rPr lang="sv-SE" sz="1850" b="1" dirty="0">
                <a:solidFill>
                  <a:schemeClr val="accent1">
                    <a:lumMod val="75000"/>
                  </a:schemeClr>
                </a:solidFill>
                <a:latin typeface="Arial"/>
                <a:cs typeface="Arial"/>
              </a:rPr>
              <a:t>   Övrigt?</a:t>
            </a:r>
          </a:p>
          <a:p>
            <a:pPr>
              <a:lnSpc>
                <a:spcPct val="100000"/>
              </a:lnSpc>
              <a:spcBef>
                <a:spcPts val="30"/>
              </a:spcBef>
              <a:buClr>
                <a:srgbClr val="375F92"/>
              </a:buClr>
              <a:buFont typeface="Arial"/>
              <a:buChar char="•"/>
            </a:pPr>
            <a:endParaRPr sz="1850" dirty="0">
              <a:latin typeface="Arial"/>
              <a:cs typeface="Arial"/>
            </a:endParaRPr>
          </a:p>
          <a:p>
            <a:pPr marL="12065">
              <a:lnSpc>
                <a:spcPct val="100000"/>
              </a:lnSpc>
              <a:tabLst>
                <a:tab pos="299085" algn="l"/>
                <a:tab pos="299720" algn="l"/>
              </a:tabLst>
            </a:pPr>
            <a:endParaRPr lang="sv-SE" sz="1800" b="1" spc="-10" dirty="0">
              <a:solidFill>
                <a:srgbClr val="375F92"/>
              </a:solidFill>
              <a:latin typeface="Arial"/>
              <a:cs typeface="Arial"/>
            </a:endParaRPr>
          </a:p>
          <a:p>
            <a:pPr marL="12065">
              <a:lnSpc>
                <a:spcPct val="100000"/>
              </a:lnSpc>
              <a:tabLst>
                <a:tab pos="299085" algn="l"/>
                <a:tab pos="299720" algn="l"/>
              </a:tabLst>
            </a:pPr>
            <a:endParaRPr lang="sv-SE" sz="1800" b="1" spc="-10" dirty="0">
              <a:solidFill>
                <a:srgbClr val="375F92"/>
              </a:solidFill>
              <a:latin typeface="Arial"/>
              <a:cs typeface="Arial"/>
            </a:endParaRPr>
          </a:p>
        </p:txBody>
      </p:sp>
      <p:grpSp>
        <p:nvGrpSpPr>
          <p:cNvPr id="4" name="object 4"/>
          <p:cNvGrpSpPr/>
          <p:nvPr/>
        </p:nvGrpSpPr>
        <p:grpSpPr>
          <a:xfrm>
            <a:off x="0" y="39623"/>
            <a:ext cx="12192000" cy="2113915"/>
            <a:chOff x="0" y="39623"/>
            <a:chExt cx="12192000" cy="2113915"/>
          </a:xfrm>
        </p:grpSpPr>
        <p:pic>
          <p:nvPicPr>
            <p:cNvPr id="5" name="object 5"/>
            <p:cNvPicPr/>
            <p:nvPr/>
          </p:nvPicPr>
          <p:blipFill>
            <a:blip r:embed="rId2" cstate="print"/>
            <a:stretch>
              <a:fillRect/>
            </a:stretch>
          </p:blipFill>
          <p:spPr>
            <a:xfrm>
              <a:off x="1595627" y="74675"/>
              <a:ext cx="8964168" cy="1554479"/>
            </a:xfrm>
            <a:prstGeom prst="rect">
              <a:avLst/>
            </a:prstGeom>
          </p:spPr>
        </p:pic>
        <p:pic>
          <p:nvPicPr>
            <p:cNvPr id="6" name="object 6"/>
            <p:cNvPicPr/>
            <p:nvPr/>
          </p:nvPicPr>
          <p:blipFill>
            <a:blip r:embed="rId2" cstate="print"/>
            <a:stretch>
              <a:fillRect/>
            </a:stretch>
          </p:blipFill>
          <p:spPr>
            <a:xfrm>
              <a:off x="0" y="39623"/>
              <a:ext cx="12191999" cy="2113788"/>
            </a:xfrm>
            <a:prstGeom prst="rect">
              <a:avLst/>
            </a:prstGeom>
          </p:spPr>
        </p:pic>
      </p:grpSp>
      <p:pic>
        <p:nvPicPr>
          <p:cNvPr id="7" name="object 7"/>
          <p:cNvPicPr/>
          <p:nvPr/>
        </p:nvPicPr>
        <p:blipFill>
          <a:blip r:embed="rId3" cstate="print"/>
          <a:stretch>
            <a:fillRect/>
          </a:stretch>
        </p:blipFill>
        <p:spPr>
          <a:xfrm>
            <a:off x="47244" y="6092952"/>
            <a:ext cx="664202" cy="644649"/>
          </a:xfrm>
          <a:prstGeom prst="rect">
            <a:avLst/>
          </a:prstGeom>
        </p:spPr>
      </p:pic>
      <p:pic>
        <p:nvPicPr>
          <p:cNvPr id="11" name="Bildobjekt 10">
            <a:extLst>
              <a:ext uri="{FF2B5EF4-FFF2-40B4-BE49-F238E27FC236}">
                <a16:creationId xmlns:a16="http://schemas.microsoft.com/office/drawing/2014/main" id="{C3300393-F0A8-44E7-A799-1C986A6540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8496300" y="4076700"/>
            <a:ext cx="2743199" cy="2057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82572" y="2353182"/>
            <a:ext cx="1326515" cy="452120"/>
          </a:xfrm>
          <a:prstGeom prst="rect">
            <a:avLst/>
          </a:prstGeom>
        </p:spPr>
        <p:txBody>
          <a:bodyPr vert="horz" wrap="square" lIns="0" tIns="12065" rIns="0" bIns="0" rtlCol="0">
            <a:spAutoFit/>
          </a:bodyPr>
          <a:lstStyle/>
          <a:p>
            <a:pPr marL="12700">
              <a:lnSpc>
                <a:spcPct val="100000"/>
              </a:lnSpc>
              <a:spcBef>
                <a:spcPts val="95"/>
              </a:spcBef>
            </a:pPr>
            <a:r>
              <a:rPr spc="-10" dirty="0"/>
              <a:t>Agenda</a:t>
            </a:r>
          </a:p>
        </p:txBody>
      </p:sp>
      <p:sp>
        <p:nvSpPr>
          <p:cNvPr id="3" name="object 3"/>
          <p:cNvSpPr txBox="1"/>
          <p:nvPr/>
        </p:nvSpPr>
        <p:spPr>
          <a:xfrm>
            <a:off x="1782572" y="3057271"/>
            <a:ext cx="4493895" cy="2721258"/>
          </a:xfrm>
          <a:prstGeom prst="rect">
            <a:avLst/>
          </a:prstGeom>
        </p:spPr>
        <p:txBody>
          <a:bodyPr vert="horz" wrap="square" lIns="0" tIns="12700" rIns="0" bIns="0" rtlCol="0">
            <a:spAutoFit/>
          </a:bodyPr>
          <a:lstStyle/>
          <a:p>
            <a:pPr marL="354965" indent="-342265">
              <a:lnSpc>
                <a:spcPct val="100000"/>
              </a:lnSpc>
              <a:spcBef>
                <a:spcPts val="100"/>
              </a:spcBef>
              <a:buAutoNum type="arabicPeriod"/>
              <a:tabLst>
                <a:tab pos="354965" algn="l"/>
                <a:tab pos="355600" algn="l"/>
              </a:tabLst>
            </a:pPr>
            <a:r>
              <a:rPr sz="1600" b="1" spc="-10" dirty="0">
                <a:solidFill>
                  <a:srgbClr val="375F92"/>
                </a:solidFill>
                <a:latin typeface="Arial"/>
                <a:cs typeface="Arial"/>
              </a:rPr>
              <a:t>Kommunikation</a:t>
            </a:r>
            <a:endParaRPr sz="1600" dirty="0">
              <a:latin typeface="Arial"/>
              <a:cs typeface="Arial"/>
            </a:endParaRPr>
          </a:p>
          <a:p>
            <a:pPr marL="354965" indent="-342265">
              <a:lnSpc>
                <a:spcPct val="100000"/>
              </a:lnSpc>
              <a:buAutoNum type="arabicPeriod"/>
              <a:tabLst>
                <a:tab pos="354965" algn="l"/>
                <a:tab pos="355600" algn="l"/>
              </a:tabLst>
            </a:pPr>
            <a:r>
              <a:rPr sz="1600" b="1" dirty="0" err="1">
                <a:solidFill>
                  <a:srgbClr val="375F92"/>
                </a:solidFill>
                <a:latin typeface="Arial"/>
                <a:cs typeface="Arial"/>
              </a:rPr>
              <a:t>Värdegrund</a:t>
            </a:r>
            <a:r>
              <a:rPr sz="1600" b="1" spc="-25" dirty="0">
                <a:solidFill>
                  <a:srgbClr val="375F92"/>
                </a:solidFill>
                <a:latin typeface="Arial"/>
                <a:cs typeface="Arial"/>
              </a:rPr>
              <a:t> </a:t>
            </a:r>
            <a:r>
              <a:rPr lang="sv-SE" sz="1600" b="1" spc="-25" dirty="0">
                <a:solidFill>
                  <a:srgbClr val="375F92"/>
                </a:solidFill>
                <a:latin typeface="Arial"/>
                <a:cs typeface="Arial"/>
              </a:rPr>
              <a:t>&amp; </a:t>
            </a:r>
            <a:r>
              <a:rPr sz="1600" b="1" spc="-10" dirty="0">
                <a:solidFill>
                  <a:srgbClr val="375F92"/>
                </a:solidFill>
                <a:latin typeface="Arial"/>
                <a:cs typeface="Arial"/>
              </a:rPr>
              <a:t>policy</a:t>
            </a:r>
            <a:r>
              <a:rPr lang="sv-SE" sz="1600" b="1" spc="-10" dirty="0">
                <a:solidFill>
                  <a:srgbClr val="375F92"/>
                </a:solidFill>
                <a:latin typeface="Arial"/>
                <a:cs typeface="Arial"/>
              </a:rPr>
              <a:t>-den blågula tråden</a:t>
            </a:r>
          </a:p>
          <a:p>
            <a:pPr marL="354965" indent="-342265">
              <a:lnSpc>
                <a:spcPct val="100000"/>
              </a:lnSpc>
              <a:buAutoNum type="arabicPeriod"/>
              <a:tabLst>
                <a:tab pos="354965" algn="l"/>
                <a:tab pos="355600" algn="l"/>
              </a:tabLst>
            </a:pPr>
            <a:r>
              <a:rPr lang="sv-SE" sz="1600" b="1" spc="-10" dirty="0">
                <a:solidFill>
                  <a:srgbClr val="375F92"/>
                </a:solidFill>
                <a:latin typeface="Arial"/>
                <a:cs typeface="Arial"/>
              </a:rPr>
              <a:t>Supercoach</a:t>
            </a:r>
          </a:p>
          <a:p>
            <a:pPr marL="354965" indent="-342265">
              <a:lnSpc>
                <a:spcPct val="100000"/>
              </a:lnSpc>
              <a:buAutoNum type="arabicPeriod"/>
              <a:tabLst>
                <a:tab pos="354965" algn="l"/>
                <a:tab pos="355600" algn="l"/>
              </a:tabLst>
            </a:pPr>
            <a:r>
              <a:rPr sz="1600" b="1" spc="-10" dirty="0" err="1">
                <a:solidFill>
                  <a:srgbClr val="375F92"/>
                </a:solidFill>
                <a:latin typeface="Arial"/>
                <a:cs typeface="Arial"/>
              </a:rPr>
              <a:t>Träningstider</a:t>
            </a:r>
            <a:endParaRPr lang="sv-SE" sz="1600" b="1" spc="-10" dirty="0">
              <a:solidFill>
                <a:srgbClr val="375F92"/>
              </a:solidFill>
              <a:latin typeface="Arial"/>
              <a:cs typeface="Arial"/>
            </a:endParaRPr>
          </a:p>
          <a:p>
            <a:pPr marL="354965" indent="-342265">
              <a:lnSpc>
                <a:spcPct val="100000"/>
              </a:lnSpc>
              <a:buAutoNum type="arabicPeriod"/>
              <a:tabLst>
                <a:tab pos="354965" algn="l"/>
                <a:tab pos="355600" algn="l"/>
              </a:tabLst>
            </a:pPr>
            <a:r>
              <a:rPr lang="sv-SE" sz="1600" b="1" spc="-10" dirty="0">
                <a:solidFill>
                  <a:srgbClr val="375F92"/>
                </a:solidFill>
                <a:latin typeface="Arial"/>
                <a:cs typeface="Arial"/>
              </a:rPr>
              <a:t>Mid Nordic Cup &amp; Festival</a:t>
            </a:r>
            <a:endParaRPr sz="1600" dirty="0">
              <a:latin typeface="Arial"/>
              <a:cs typeface="Arial"/>
            </a:endParaRPr>
          </a:p>
          <a:p>
            <a:pPr marL="354965" indent="-342265">
              <a:lnSpc>
                <a:spcPct val="100000"/>
              </a:lnSpc>
              <a:buAutoNum type="arabicPeriod"/>
              <a:tabLst>
                <a:tab pos="354965" algn="l"/>
                <a:tab pos="355600" algn="l"/>
              </a:tabLst>
            </a:pPr>
            <a:r>
              <a:rPr sz="1600" b="1" dirty="0" err="1">
                <a:solidFill>
                  <a:srgbClr val="375F92"/>
                </a:solidFill>
                <a:latin typeface="Arial"/>
                <a:cs typeface="Arial"/>
              </a:rPr>
              <a:t>Vad</a:t>
            </a:r>
            <a:r>
              <a:rPr sz="1600" b="1" spc="-55" dirty="0">
                <a:solidFill>
                  <a:srgbClr val="375F92"/>
                </a:solidFill>
                <a:latin typeface="Arial"/>
                <a:cs typeface="Arial"/>
              </a:rPr>
              <a:t> </a:t>
            </a:r>
            <a:r>
              <a:rPr sz="1600" b="1" dirty="0">
                <a:solidFill>
                  <a:srgbClr val="375F92"/>
                </a:solidFill>
                <a:latin typeface="Arial"/>
                <a:cs typeface="Arial"/>
              </a:rPr>
              <a:t>förväntas</a:t>
            </a:r>
            <a:r>
              <a:rPr sz="1600" b="1" spc="-5" dirty="0">
                <a:solidFill>
                  <a:srgbClr val="375F92"/>
                </a:solidFill>
                <a:latin typeface="Arial"/>
                <a:cs typeface="Arial"/>
              </a:rPr>
              <a:t> </a:t>
            </a:r>
            <a:r>
              <a:rPr sz="1600" b="1" dirty="0">
                <a:solidFill>
                  <a:srgbClr val="375F92"/>
                </a:solidFill>
                <a:latin typeface="Arial"/>
                <a:cs typeface="Arial"/>
              </a:rPr>
              <a:t>av</a:t>
            </a:r>
            <a:r>
              <a:rPr sz="1600" b="1" spc="-55" dirty="0">
                <a:solidFill>
                  <a:srgbClr val="375F92"/>
                </a:solidFill>
                <a:latin typeface="Arial"/>
                <a:cs typeface="Arial"/>
              </a:rPr>
              <a:t> </a:t>
            </a:r>
            <a:r>
              <a:rPr sz="1600" b="1" dirty="0">
                <a:solidFill>
                  <a:srgbClr val="375F92"/>
                </a:solidFill>
                <a:latin typeface="Arial"/>
                <a:cs typeface="Arial"/>
              </a:rPr>
              <a:t>er</a:t>
            </a:r>
            <a:r>
              <a:rPr sz="1600" b="1" spc="-35" dirty="0">
                <a:solidFill>
                  <a:srgbClr val="375F92"/>
                </a:solidFill>
                <a:latin typeface="Arial"/>
                <a:cs typeface="Arial"/>
              </a:rPr>
              <a:t> </a:t>
            </a:r>
            <a:r>
              <a:rPr sz="1600" b="1" spc="-10" dirty="0" err="1">
                <a:solidFill>
                  <a:srgbClr val="375F92"/>
                </a:solidFill>
                <a:latin typeface="Arial"/>
                <a:cs typeface="Arial"/>
              </a:rPr>
              <a:t>föräldrar</a:t>
            </a:r>
            <a:r>
              <a:rPr sz="1600" b="1" spc="-10" dirty="0">
                <a:solidFill>
                  <a:srgbClr val="375F92"/>
                </a:solidFill>
                <a:latin typeface="Arial"/>
                <a:cs typeface="Arial"/>
              </a:rPr>
              <a:t>?</a:t>
            </a:r>
            <a:endParaRPr lang="sv-SE" sz="1600" b="1" spc="-10" dirty="0">
              <a:solidFill>
                <a:srgbClr val="375F92"/>
              </a:solidFill>
              <a:latin typeface="Arial"/>
              <a:cs typeface="Arial"/>
            </a:endParaRPr>
          </a:p>
          <a:p>
            <a:pPr marL="354965" indent="-342265">
              <a:lnSpc>
                <a:spcPct val="100000"/>
              </a:lnSpc>
              <a:buAutoNum type="arabicPeriod"/>
              <a:tabLst>
                <a:tab pos="354965" algn="l"/>
                <a:tab pos="355600" algn="l"/>
              </a:tabLst>
            </a:pPr>
            <a:r>
              <a:rPr lang="sv-SE" sz="1600" b="1" spc="-10" dirty="0">
                <a:solidFill>
                  <a:srgbClr val="375F92"/>
                </a:solidFill>
                <a:latin typeface="Arial"/>
                <a:cs typeface="Arial"/>
              </a:rPr>
              <a:t>Info från Arnäs IF ledarmöte</a:t>
            </a:r>
          </a:p>
          <a:p>
            <a:pPr marL="354965" indent="-342265">
              <a:lnSpc>
                <a:spcPct val="100000"/>
              </a:lnSpc>
              <a:buAutoNum type="arabicPeriod"/>
              <a:tabLst>
                <a:tab pos="354965" algn="l"/>
                <a:tab pos="355600" algn="l"/>
              </a:tabLst>
            </a:pPr>
            <a:r>
              <a:rPr lang="sv-SE" sz="1600" b="1" spc="-10" dirty="0">
                <a:solidFill>
                  <a:srgbClr val="375F92"/>
                </a:solidFill>
                <a:latin typeface="Arial"/>
                <a:cs typeface="Arial"/>
              </a:rPr>
              <a:t>Arbetsfördelning</a:t>
            </a:r>
            <a:endParaRPr lang="sv-SE" sz="1600" dirty="0">
              <a:latin typeface="Arial"/>
              <a:cs typeface="Arial"/>
            </a:endParaRPr>
          </a:p>
          <a:p>
            <a:pPr marL="354965" indent="-342265">
              <a:lnSpc>
                <a:spcPct val="100000"/>
              </a:lnSpc>
              <a:buAutoNum type="arabicPeriod"/>
              <a:tabLst>
                <a:tab pos="354965" algn="l"/>
                <a:tab pos="355600" algn="l"/>
              </a:tabLst>
            </a:pPr>
            <a:r>
              <a:rPr sz="1600" b="1" spc="-10" dirty="0">
                <a:solidFill>
                  <a:srgbClr val="375F92"/>
                </a:solidFill>
                <a:latin typeface="Arial"/>
                <a:cs typeface="Arial"/>
              </a:rPr>
              <a:t>Ekonomi</a:t>
            </a:r>
            <a:endParaRPr lang="sv-SE" sz="1600" dirty="0">
              <a:latin typeface="Arial"/>
              <a:cs typeface="Arial"/>
            </a:endParaRPr>
          </a:p>
          <a:p>
            <a:pPr marL="354965" indent="-342265">
              <a:lnSpc>
                <a:spcPct val="100000"/>
              </a:lnSpc>
              <a:buAutoNum type="arabicPeriod"/>
              <a:tabLst>
                <a:tab pos="354965" algn="l"/>
                <a:tab pos="355600" algn="l"/>
              </a:tabLst>
            </a:pPr>
            <a:r>
              <a:rPr sz="1600" b="1" spc="-10" dirty="0" err="1">
                <a:solidFill>
                  <a:srgbClr val="375F92"/>
                </a:solidFill>
                <a:latin typeface="Arial"/>
                <a:cs typeface="Arial"/>
              </a:rPr>
              <a:t>Övrigt</a:t>
            </a:r>
            <a:endParaRPr sz="1600" dirty="0">
              <a:latin typeface="Arial"/>
              <a:cs typeface="Arial"/>
            </a:endParaRPr>
          </a:p>
          <a:p>
            <a:pPr marL="355600" indent="-342900">
              <a:lnSpc>
                <a:spcPct val="100000"/>
              </a:lnSpc>
              <a:buAutoNum type="arabicPeriod"/>
              <a:tabLst>
                <a:tab pos="355600" algn="l"/>
              </a:tabLst>
            </a:pPr>
            <a:r>
              <a:rPr sz="1600" b="1" spc="-10" dirty="0">
                <a:solidFill>
                  <a:srgbClr val="375F92"/>
                </a:solidFill>
                <a:latin typeface="Arial"/>
                <a:cs typeface="Arial"/>
              </a:rPr>
              <a:t>Kläder</a:t>
            </a:r>
            <a:endParaRPr sz="1600" dirty="0">
              <a:latin typeface="Arial"/>
              <a:cs typeface="Arial"/>
            </a:endParaRPr>
          </a:p>
        </p:txBody>
      </p:sp>
      <p:sp>
        <p:nvSpPr>
          <p:cNvPr id="5" name="object 5"/>
          <p:cNvSpPr txBox="1"/>
          <p:nvPr/>
        </p:nvSpPr>
        <p:spPr>
          <a:xfrm>
            <a:off x="8088630" y="2615945"/>
            <a:ext cx="2581910" cy="1201420"/>
          </a:xfrm>
          <a:prstGeom prst="rect">
            <a:avLst/>
          </a:prstGeom>
          <a:solidFill>
            <a:srgbClr val="FFFF00"/>
          </a:solidFill>
          <a:ln w="25400">
            <a:solidFill>
              <a:srgbClr val="000000"/>
            </a:solidFill>
          </a:ln>
        </p:spPr>
        <p:txBody>
          <a:bodyPr vert="horz" wrap="square" lIns="0" tIns="40005" rIns="0" bIns="0" rtlCol="0">
            <a:spAutoFit/>
          </a:bodyPr>
          <a:lstStyle/>
          <a:p>
            <a:pPr algn="ctr">
              <a:lnSpc>
                <a:spcPct val="100000"/>
              </a:lnSpc>
              <a:spcBef>
                <a:spcPts val="315"/>
              </a:spcBef>
            </a:pPr>
            <a:r>
              <a:rPr sz="1800" spc="-10" dirty="0">
                <a:latin typeface="Arial"/>
                <a:cs typeface="Arial"/>
              </a:rPr>
              <a:t>Värdegrund:</a:t>
            </a:r>
            <a:endParaRPr sz="1800">
              <a:latin typeface="Arial"/>
              <a:cs typeface="Arial"/>
            </a:endParaRPr>
          </a:p>
          <a:p>
            <a:pPr marL="135255" marR="128905" indent="1270" algn="ctr">
              <a:lnSpc>
                <a:spcPct val="100000"/>
              </a:lnSpc>
            </a:pPr>
            <a:r>
              <a:rPr sz="1800" dirty="0">
                <a:latin typeface="Arial"/>
                <a:cs typeface="Arial"/>
              </a:rPr>
              <a:t>Så</a:t>
            </a:r>
            <a:r>
              <a:rPr sz="1800" spc="-15" dirty="0">
                <a:latin typeface="Arial"/>
                <a:cs typeface="Arial"/>
              </a:rPr>
              <a:t> </a:t>
            </a:r>
            <a:r>
              <a:rPr sz="1800" dirty="0">
                <a:latin typeface="Arial"/>
                <a:cs typeface="Arial"/>
              </a:rPr>
              <a:t>många som</a:t>
            </a:r>
            <a:r>
              <a:rPr sz="1800" spc="-5" dirty="0">
                <a:latin typeface="Arial"/>
                <a:cs typeface="Arial"/>
              </a:rPr>
              <a:t> </a:t>
            </a:r>
            <a:r>
              <a:rPr sz="1800" spc="-10" dirty="0">
                <a:latin typeface="Arial"/>
                <a:cs typeface="Arial"/>
              </a:rPr>
              <a:t>möjligt </a:t>
            </a:r>
            <a:r>
              <a:rPr sz="1800" dirty="0">
                <a:latin typeface="Arial"/>
                <a:cs typeface="Arial"/>
              </a:rPr>
              <a:t>–</a:t>
            </a:r>
            <a:r>
              <a:rPr sz="1800" spc="-15" dirty="0">
                <a:latin typeface="Arial"/>
                <a:cs typeface="Arial"/>
              </a:rPr>
              <a:t> </a:t>
            </a:r>
            <a:r>
              <a:rPr sz="1800" dirty="0">
                <a:latin typeface="Arial"/>
                <a:cs typeface="Arial"/>
              </a:rPr>
              <a:t>Så</a:t>
            </a:r>
            <a:r>
              <a:rPr sz="1800" spc="-15" dirty="0">
                <a:latin typeface="Arial"/>
                <a:cs typeface="Arial"/>
              </a:rPr>
              <a:t> </a:t>
            </a:r>
            <a:r>
              <a:rPr sz="1800" dirty="0">
                <a:latin typeface="Arial"/>
                <a:cs typeface="Arial"/>
              </a:rPr>
              <a:t>länge som</a:t>
            </a:r>
            <a:r>
              <a:rPr sz="1800" spc="-5" dirty="0">
                <a:latin typeface="Arial"/>
                <a:cs typeface="Arial"/>
              </a:rPr>
              <a:t> </a:t>
            </a:r>
            <a:r>
              <a:rPr sz="1800" spc="-10" dirty="0">
                <a:latin typeface="Arial"/>
                <a:cs typeface="Arial"/>
              </a:rPr>
              <a:t>möjligt</a:t>
            </a:r>
            <a:endParaRPr sz="1800">
              <a:latin typeface="Arial"/>
              <a:cs typeface="Arial"/>
            </a:endParaRPr>
          </a:p>
          <a:p>
            <a:pPr algn="ctr">
              <a:lnSpc>
                <a:spcPct val="100000"/>
              </a:lnSpc>
            </a:pPr>
            <a:r>
              <a:rPr sz="1800" dirty="0">
                <a:latin typeface="Arial"/>
                <a:cs typeface="Arial"/>
              </a:rPr>
              <a:t>-</a:t>
            </a:r>
            <a:r>
              <a:rPr sz="1800" spc="-30" dirty="0">
                <a:latin typeface="Arial"/>
                <a:cs typeface="Arial"/>
              </a:rPr>
              <a:t> </a:t>
            </a:r>
            <a:r>
              <a:rPr sz="1800" dirty="0">
                <a:latin typeface="Arial"/>
                <a:cs typeface="Arial"/>
              </a:rPr>
              <a:t>Så</a:t>
            </a:r>
            <a:r>
              <a:rPr sz="1800" spc="-40" dirty="0">
                <a:latin typeface="Arial"/>
                <a:cs typeface="Arial"/>
              </a:rPr>
              <a:t> </a:t>
            </a:r>
            <a:r>
              <a:rPr sz="1800" dirty="0">
                <a:latin typeface="Arial"/>
                <a:cs typeface="Arial"/>
              </a:rPr>
              <a:t>bra</a:t>
            </a:r>
            <a:r>
              <a:rPr sz="1800" spc="-40" dirty="0">
                <a:latin typeface="Arial"/>
                <a:cs typeface="Arial"/>
              </a:rPr>
              <a:t> </a:t>
            </a:r>
            <a:r>
              <a:rPr sz="1800" dirty="0">
                <a:latin typeface="Arial"/>
                <a:cs typeface="Arial"/>
              </a:rPr>
              <a:t>som</a:t>
            </a:r>
            <a:r>
              <a:rPr sz="1800" spc="-30" dirty="0">
                <a:latin typeface="Arial"/>
                <a:cs typeface="Arial"/>
              </a:rPr>
              <a:t> </a:t>
            </a:r>
            <a:r>
              <a:rPr sz="1800" spc="-10" dirty="0">
                <a:latin typeface="Arial"/>
                <a:cs typeface="Arial"/>
              </a:rPr>
              <a:t>möjligt</a:t>
            </a:r>
            <a:endParaRPr sz="1800">
              <a:latin typeface="Arial"/>
              <a:cs typeface="Arial"/>
            </a:endParaRPr>
          </a:p>
        </p:txBody>
      </p:sp>
      <p:pic>
        <p:nvPicPr>
          <p:cNvPr id="9" name="Bildobjekt 8">
            <a:extLst>
              <a:ext uri="{FF2B5EF4-FFF2-40B4-BE49-F238E27FC236}">
                <a16:creationId xmlns:a16="http://schemas.microsoft.com/office/drawing/2014/main" id="{FBE197FE-EC53-47AD-8506-2401B89797F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821705" y="4572000"/>
            <a:ext cx="3451412" cy="2286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78860" y="1869694"/>
            <a:ext cx="4204335" cy="751488"/>
          </a:xfrm>
          <a:prstGeom prst="rect">
            <a:avLst/>
          </a:prstGeom>
        </p:spPr>
        <p:txBody>
          <a:bodyPr vert="horz" wrap="square" lIns="0" tIns="12700" rIns="0" bIns="0" rtlCol="0">
            <a:spAutoFit/>
          </a:bodyPr>
          <a:lstStyle/>
          <a:p>
            <a:pPr marL="12700">
              <a:lnSpc>
                <a:spcPct val="100000"/>
              </a:lnSpc>
              <a:spcBef>
                <a:spcPts val="100"/>
              </a:spcBef>
            </a:pPr>
            <a:r>
              <a:rPr sz="2400" dirty="0">
                <a:solidFill>
                  <a:schemeClr val="accent1">
                    <a:lumMod val="75000"/>
                  </a:schemeClr>
                </a:solidFill>
              </a:rPr>
              <a:t>Klädbeställning</a:t>
            </a:r>
            <a:r>
              <a:rPr sz="2400" spc="-120" dirty="0">
                <a:solidFill>
                  <a:schemeClr val="accent1">
                    <a:lumMod val="75000"/>
                  </a:schemeClr>
                </a:solidFill>
              </a:rPr>
              <a:t> </a:t>
            </a:r>
            <a:r>
              <a:rPr sz="2400" dirty="0" err="1">
                <a:solidFill>
                  <a:schemeClr val="accent1">
                    <a:lumMod val="75000"/>
                  </a:schemeClr>
                </a:solidFill>
              </a:rPr>
              <a:t>säsong</a:t>
            </a:r>
            <a:r>
              <a:rPr sz="2400" spc="-95" dirty="0">
                <a:solidFill>
                  <a:schemeClr val="accent1">
                    <a:lumMod val="75000"/>
                  </a:schemeClr>
                </a:solidFill>
              </a:rPr>
              <a:t> </a:t>
            </a:r>
            <a:r>
              <a:rPr sz="2400" spc="-20" dirty="0">
                <a:solidFill>
                  <a:schemeClr val="accent1">
                    <a:lumMod val="75000"/>
                  </a:schemeClr>
                </a:solidFill>
              </a:rPr>
              <a:t>202</a:t>
            </a:r>
            <a:r>
              <a:rPr lang="sv-SE" sz="2400" spc="-20" dirty="0">
                <a:solidFill>
                  <a:schemeClr val="accent1">
                    <a:lumMod val="75000"/>
                  </a:schemeClr>
                </a:solidFill>
              </a:rPr>
              <a:t>3</a:t>
            </a:r>
            <a:br>
              <a:rPr lang="sv-SE" sz="2400" spc="-20" dirty="0">
                <a:solidFill>
                  <a:schemeClr val="accent1">
                    <a:lumMod val="75000"/>
                  </a:schemeClr>
                </a:solidFill>
              </a:rPr>
            </a:br>
            <a:endParaRPr sz="2400" dirty="0">
              <a:solidFill>
                <a:schemeClr val="accent1">
                  <a:lumMod val="75000"/>
                </a:schemeClr>
              </a:solidFill>
            </a:endParaRPr>
          </a:p>
        </p:txBody>
      </p:sp>
      <p:sp>
        <p:nvSpPr>
          <p:cNvPr id="3" name="object 3"/>
          <p:cNvSpPr txBox="1"/>
          <p:nvPr/>
        </p:nvSpPr>
        <p:spPr>
          <a:xfrm>
            <a:off x="3078860" y="2238503"/>
            <a:ext cx="7131940" cy="4398640"/>
          </a:xfrm>
          <a:prstGeom prst="rect">
            <a:avLst/>
          </a:prstGeom>
        </p:spPr>
        <p:txBody>
          <a:bodyPr vert="horz" wrap="square" lIns="0" tIns="12700" rIns="0" bIns="0" rtlCol="0">
            <a:spAutoFit/>
          </a:bodyPr>
          <a:lstStyle/>
          <a:p>
            <a:pPr marL="12700">
              <a:lnSpc>
                <a:spcPct val="100000"/>
              </a:lnSpc>
            </a:pPr>
            <a:br>
              <a:rPr lang="sv-SE" sz="1000" dirty="0"/>
            </a:br>
            <a:r>
              <a:rPr lang="sv-SE" sz="1100" b="1" dirty="0"/>
              <a:t>BESTÄLL I VÅR KLUBBSHOPP!</a:t>
            </a:r>
            <a:br>
              <a:rPr lang="sv-SE" sz="1100" dirty="0"/>
            </a:br>
            <a:br>
              <a:rPr lang="sv-SE" sz="1100" dirty="0"/>
            </a:br>
            <a:r>
              <a:rPr lang="sv-SE" sz="1100" dirty="0"/>
              <a:t>I Klubbshopen kan du välja mellan att betala med </a:t>
            </a:r>
            <a:r>
              <a:rPr lang="sv-SE" sz="1100" dirty="0" err="1"/>
              <a:t>kort,faktura</a:t>
            </a:r>
            <a:r>
              <a:rPr lang="sv-SE" sz="1100" dirty="0"/>
              <a:t> eller delbetalning. Betalningen reserveras på ert</a:t>
            </a:r>
            <a:br>
              <a:rPr lang="sv-SE" sz="1100" dirty="0"/>
            </a:br>
            <a:r>
              <a:rPr lang="sv-SE" sz="1100" dirty="0"/>
              <a:t>konto men ni betalar inte förrän era produkter är klara och finns att hämta ut i butiken.</a:t>
            </a:r>
            <a:br>
              <a:rPr lang="sv-SE" sz="1100" dirty="0"/>
            </a:br>
            <a:br>
              <a:rPr lang="sv-SE" sz="1100" dirty="0"/>
            </a:br>
            <a:r>
              <a:rPr lang="sv-SE" sz="1100" b="1" dirty="0"/>
              <a:t>Så här gör du för att handla föreningskläder online:</a:t>
            </a:r>
            <a:br>
              <a:rPr lang="sv-SE" sz="1100" dirty="0"/>
            </a:br>
            <a:r>
              <a:rPr lang="sv-SE" sz="1100" dirty="0"/>
              <a:t>1) Gå in på sportringen77.se</a:t>
            </a:r>
            <a:br>
              <a:rPr lang="sv-SE" sz="1100" dirty="0"/>
            </a:br>
            <a:r>
              <a:rPr lang="sv-SE" sz="1100" dirty="0"/>
              <a:t>2) Klicka på din föreningslogga och börja handla*!</a:t>
            </a:r>
            <a:br>
              <a:rPr lang="sv-SE" sz="1100" dirty="0"/>
            </a:br>
            <a:br>
              <a:rPr lang="sv-SE" sz="1100" dirty="0"/>
            </a:br>
            <a:r>
              <a:rPr lang="sv-SE" sz="1100" b="1" dirty="0"/>
              <a:t>VILL DU PROVA KLÄDERNA?</a:t>
            </a:r>
            <a:br>
              <a:rPr lang="sv-SE" sz="1100" dirty="0"/>
            </a:br>
            <a:r>
              <a:rPr lang="sv-SE" sz="1100" dirty="0"/>
              <a:t>Ni har möjlighet att prova kläderna i vår butik. (</a:t>
            </a:r>
            <a:r>
              <a:rPr lang="sv-SE" sz="1100" dirty="0" err="1"/>
              <a:t>Vikingag</a:t>
            </a:r>
            <a:r>
              <a:rPr lang="sv-SE" sz="1100" dirty="0"/>
              <a:t>. 42, Örnsköldsvik).</a:t>
            </a:r>
            <a:br>
              <a:rPr lang="sv-SE" sz="1100" dirty="0"/>
            </a:br>
            <a:br>
              <a:rPr lang="sv-SE" sz="1100" dirty="0"/>
            </a:br>
            <a:r>
              <a:rPr lang="sv-SE" sz="1100" dirty="0"/>
              <a:t>Då beställning av kläder med tryck är bindande rekommenderar vi att ni provar ut rätt storlek innan beställning om ni är osäker på storlek.</a:t>
            </a:r>
            <a:br>
              <a:rPr lang="sv-SE" sz="1100" dirty="0"/>
            </a:br>
            <a:br>
              <a:rPr lang="sv-SE" sz="1100" dirty="0"/>
            </a:br>
            <a:r>
              <a:rPr lang="sv-SE" sz="1100" b="1" dirty="0"/>
              <a:t>LEVERANS</a:t>
            </a:r>
            <a:br>
              <a:rPr lang="sv-SE" sz="1100" dirty="0"/>
            </a:br>
            <a:r>
              <a:rPr lang="sv-SE" sz="1100" dirty="0"/>
              <a:t>Beställda produkter hämtas i butiken, Sport 77.</a:t>
            </a:r>
            <a:br>
              <a:rPr lang="sv-SE" sz="1100" dirty="0"/>
            </a:br>
            <a:r>
              <a:rPr lang="sv-SE" sz="1100" dirty="0"/>
              <a:t>När beställningen är lagd får du ett bekräftelsemail med uppgiven leveranstid. Visa upp bekräftelsemailet</a:t>
            </a:r>
            <a:br>
              <a:rPr lang="sv-SE" sz="1100" dirty="0"/>
            </a:br>
            <a:r>
              <a:rPr lang="sv-SE" sz="1100" dirty="0"/>
              <a:t>för personalen i kassan när du kommer. *Du måste vara 18 år för att få handla i vår klubbshop.</a:t>
            </a:r>
            <a:br>
              <a:rPr lang="sv-SE" sz="1100" dirty="0"/>
            </a:br>
            <a:br>
              <a:rPr lang="sv-SE" sz="1100" dirty="0"/>
            </a:br>
            <a:r>
              <a:rPr lang="sv-SE" sz="1100" b="1" dirty="0"/>
              <a:t>Har du frågor angående Arnäs IF:s Föreningsshop?</a:t>
            </a:r>
            <a:br>
              <a:rPr lang="sv-SE" sz="1100" dirty="0"/>
            </a:br>
            <a:r>
              <a:rPr lang="sv-SE" sz="1100" dirty="0"/>
              <a:t>Kontakta: Emil Edlund, Sportringen77</a:t>
            </a:r>
            <a:br>
              <a:rPr lang="sv-SE" sz="1100" dirty="0"/>
            </a:br>
            <a:r>
              <a:rPr lang="sv-SE" sz="1100" dirty="0"/>
              <a:t>0660-43 18 80, emil@sport77.se </a:t>
            </a:r>
            <a:endParaRPr sz="1100" dirty="0">
              <a:latin typeface="Arial"/>
              <a:cs typeface="Arial"/>
            </a:endParaRPr>
          </a:p>
          <a:p>
            <a:pPr marL="12700" marR="704850">
              <a:lnSpc>
                <a:spcPct val="100000"/>
              </a:lnSpc>
            </a:pPr>
            <a:r>
              <a:rPr sz="1100" dirty="0">
                <a:solidFill>
                  <a:srgbClr val="4F5C63"/>
                </a:solidFill>
                <a:latin typeface="Arial"/>
                <a:cs typeface="Arial"/>
              </a:rPr>
              <a:t>Sedan</a:t>
            </a:r>
            <a:r>
              <a:rPr sz="1100" spc="-20" dirty="0">
                <a:solidFill>
                  <a:srgbClr val="4F5C63"/>
                </a:solidFill>
                <a:latin typeface="Arial"/>
                <a:cs typeface="Arial"/>
              </a:rPr>
              <a:t> </a:t>
            </a:r>
            <a:r>
              <a:rPr sz="1100" dirty="0">
                <a:solidFill>
                  <a:srgbClr val="4F5C63"/>
                </a:solidFill>
                <a:latin typeface="Arial"/>
                <a:cs typeface="Arial"/>
              </a:rPr>
              <a:t>är</a:t>
            </a:r>
            <a:r>
              <a:rPr sz="1100" spc="-45" dirty="0">
                <a:solidFill>
                  <a:srgbClr val="4F5C63"/>
                </a:solidFill>
                <a:latin typeface="Arial"/>
                <a:cs typeface="Arial"/>
              </a:rPr>
              <a:t> </a:t>
            </a:r>
            <a:r>
              <a:rPr sz="1100" dirty="0">
                <a:solidFill>
                  <a:srgbClr val="4F5C63"/>
                </a:solidFill>
                <a:latin typeface="Arial"/>
                <a:cs typeface="Arial"/>
              </a:rPr>
              <a:t>det</a:t>
            </a:r>
            <a:r>
              <a:rPr sz="1100" spc="-20" dirty="0">
                <a:solidFill>
                  <a:srgbClr val="4F5C63"/>
                </a:solidFill>
                <a:latin typeface="Arial"/>
                <a:cs typeface="Arial"/>
              </a:rPr>
              <a:t> </a:t>
            </a:r>
            <a:r>
              <a:rPr sz="1100" dirty="0">
                <a:solidFill>
                  <a:srgbClr val="4F5C63"/>
                </a:solidFill>
                <a:latin typeface="Arial"/>
                <a:cs typeface="Arial"/>
              </a:rPr>
              <a:t>bara</a:t>
            </a:r>
            <a:r>
              <a:rPr sz="1100" spc="-30" dirty="0">
                <a:solidFill>
                  <a:srgbClr val="4F5C63"/>
                </a:solidFill>
                <a:latin typeface="Arial"/>
                <a:cs typeface="Arial"/>
              </a:rPr>
              <a:t> </a:t>
            </a:r>
            <a:r>
              <a:rPr sz="1100" dirty="0">
                <a:solidFill>
                  <a:srgbClr val="4F5C63"/>
                </a:solidFill>
                <a:latin typeface="Arial"/>
                <a:cs typeface="Arial"/>
              </a:rPr>
              <a:t>att</a:t>
            </a:r>
            <a:r>
              <a:rPr sz="1100" spc="-10" dirty="0">
                <a:solidFill>
                  <a:srgbClr val="4F5C63"/>
                </a:solidFill>
                <a:latin typeface="Arial"/>
                <a:cs typeface="Arial"/>
              </a:rPr>
              <a:t> </a:t>
            </a:r>
            <a:r>
              <a:rPr sz="1100" dirty="0">
                <a:solidFill>
                  <a:srgbClr val="4F5C63"/>
                </a:solidFill>
                <a:latin typeface="Arial"/>
                <a:cs typeface="Arial"/>
              </a:rPr>
              <a:t>klicka</a:t>
            </a:r>
            <a:r>
              <a:rPr sz="1100" spc="-15" dirty="0">
                <a:solidFill>
                  <a:srgbClr val="4F5C63"/>
                </a:solidFill>
                <a:latin typeface="Arial"/>
                <a:cs typeface="Arial"/>
              </a:rPr>
              <a:t> </a:t>
            </a:r>
            <a:r>
              <a:rPr sz="1100" dirty="0">
                <a:solidFill>
                  <a:srgbClr val="4F5C63"/>
                </a:solidFill>
                <a:latin typeface="Arial"/>
                <a:cs typeface="Arial"/>
              </a:rPr>
              <a:t>på</a:t>
            </a:r>
            <a:r>
              <a:rPr sz="1100" spc="-30" dirty="0">
                <a:solidFill>
                  <a:srgbClr val="4F5C63"/>
                </a:solidFill>
                <a:latin typeface="Arial"/>
                <a:cs typeface="Arial"/>
              </a:rPr>
              <a:t> </a:t>
            </a:r>
            <a:r>
              <a:rPr sz="1100" dirty="0">
                <a:solidFill>
                  <a:srgbClr val="4F5C63"/>
                </a:solidFill>
                <a:latin typeface="Arial"/>
                <a:cs typeface="Arial"/>
              </a:rPr>
              <a:t>föreningsloggan</a:t>
            </a:r>
            <a:r>
              <a:rPr sz="1100" spc="-35" dirty="0">
                <a:solidFill>
                  <a:srgbClr val="4F5C63"/>
                </a:solidFill>
                <a:latin typeface="Arial"/>
                <a:cs typeface="Arial"/>
              </a:rPr>
              <a:t> </a:t>
            </a:r>
            <a:r>
              <a:rPr sz="1100" dirty="0">
                <a:solidFill>
                  <a:srgbClr val="4F5C63"/>
                </a:solidFill>
                <a:latin typeface="Arial"/>
                <a:cs typeface="Arial"/>
              </a:rPr>
              <a:t>och</a:t>
            </a:r>
            <a:r>
              <a:rPr sz="1100" spc="-25" dirty="0">
                <a:solidFill>
                  <a:srgbClr val="4F5C63"/>
                </a:solidFill>
                <a:latin typeface="Arial"/>
                <a:cs typeface="Arial"/>
              </a:rPr>
              <a:t> </a:t>
            </a:r>
            <a:r>
              <a:rPr sz="1100" dirty="0">
                <a:solidFill>
                  <a:srgbClr val="4F5C63"/>
                </a:solidFill>
                <a:latin typeface="Arial"/>
                <a:cs typeface="Arial"/>
              </a:rPr>
              <a:t>börja</a:t>
            </a:r>
            <a:r>
              <a:rPr sz="1100" spc="-30" dirty="0">
                <a:solidFill>
                  <a:srgbClr val="4F5C63"/>
                </a:solidFill>
                <a:latin typeface="Arial"/>
                <a:cs typeface="Arial"/>
              </a:rPr>
              <a:t> </a:t>
            </a:r>
            <a:r>
              <a:rPr sz="1100" dirty="0">
                <a:solidFill>
                  <a:srgbClr val="4F5C63"/>
                </a:solidFill>
                <a:latin typeface="Arial"/>
                <a:cs typeface="Arial"/>
              </a:rPr>
              <a:t>handla!</a:t>
            </a:r>
            <a:r>
              <a:rPr sz="1100" spc="-40" dirty="0">
                <a:solidFill>
                  <a:srgbClr val="4F5C63"/>
                </a:solidFill>
                <a:latin typeface="Arial"/>
                <a:cs typeface="Arial"/>
              </a:rPr>
              <a:t> </a:t>
            </a:r>
            <a:r>
              <a:rPr sz="1100" dirty="0">
                <a:solidFill>
                  <a:srgbClr val="4F5C63"/>
                </a:solidFill>
                <a:latin typeface="Arial"/>
                <a:cs typeface="Arial"/>
              </a:rPr>
              <a:t>Har</a:t>
            </a:r>
            <a:r>
              <a:rPr sz="1100" spc="-10" dirty="0">
                <a:solidFill>
                  <a:srgbClr val="4F5C63"/>
                </a:solidFill>
                <a:latin typeface="Arial"/>
                <a:cs typeface="Arial"/>
              </a:rPr>
              <a:t> </a:t>
            </a:r>
            <a:r>
              <a:rPr sz="1100" dirty="0">
                <a:solidFill>
                  <a:srgbClr val="4F5C63"/>
                </a:solidFill>
                <a:latin typeface="Arial"/>
                <a:cs typeface="Arial"/>
              </a:rPr>
              <a:t>du</a:t>
            </a:r>
            <a:r>
              <a:rPr sz="1100" spc="-25" dirty="0">
                <a:solidFill>
                  <a:srgbClr val="4F5C63"/>
                </a:solidFill>
                <a:latin typeface="Arial"/>
                <a:cs typeface="Arial"/>
              </a:rPr>
              <a:t> </a:t>
            </a:r>
            <a:r>
              <a:rPr sz="1100" dirty="0">
                <a:solidFill>
                  <a:srgbClr val="4F5C63"/>
                </a:solidFill>
                <a:latin typeface="Arial"/>
                <a:cs typeface="Arial"/>
              </a:rPr>
              <a:t>frågor</a:t>
            </a:r>
            <a:r>
              <a:rPr sz="1100" spc="-25" dirty="0">
                <a:solidFill>
                  <a:srgbClr val="4F5C63"/>
                </a:solidFill>
                <a:latin typeface="Arial"/>
                <a:cs typeface="Arial"/>
              </a:rPr>
              <a:t> </a:t>
            </a:r>
            <a:r>
              <a:rPr sz="1100" dirty="0">
                <a:solidFill>
                  <a:srgbClr val="4F5C63"/>
                </a:solidFill>
                <a:latin typeface="Arial"/>
                <a:cs typeface="Arial"/>
              </a:rPr>
              <a:t>angående</a:t>
            </a:r>
            <a:r>
              <a:rPr sz="1100" spc="-35" dirty="0">
                <a:solidFill>
                  <a:srgbClr val="4F5C63"/>
                </a:solidFill>
                <a:latin typeface="Arial"/>
                <a:cs typeface="Arial"/>
              </a:rPr>
              <a:t> </a:t>
            </a:r>
            <a:r>
              <a:rPr sz="1100" dirty="0">
                <a:solidFill>
                  <a:srgbClr val="4F5C63"/>
                </a:solidFill>
                <a:latin typeface="Arial"/>
                <a:cs typeface="Arial"/>
              </a:rPr>
              <a:t>din</a:t>
            </a:r>
            <a:r>
              <a:rPr sz="1100" spc="-25" dirty="0">
                <a:solidFill>
                  <a:srgbClr val="4F5C63"/>
                </a:solidFill>
                <a:latin typeface="Arial"/>
                <a:cs typeface="Arial"/>
              </a:rPr>
              <a:t> </a:t>
            </a:r>
            <a:r>
              <a:rPr sz="1100" spc="-10" dirty="0">
                <a:solidFill>
                  <a:srgbClr val="4F5C63"/>
                </a:solidFill>
                <a:latin typeface="Arial"/>
                <a:cs typeface="Arial"/>
              </a:rPr>
              <a:t>Föreningsshop: Sportringen77</a:t>
            </a:r>
            <a:r>
              <a:rPr sz="1100" spc="-25" dirty="0">
                <a:solidFill>
                  <a:srgbClr val="4F5C63"/>
                </a:solidFill>
                <a:latin typeface="Arial"/>
                <a:cs typeface="Arial"/>
              </a:rPr>
              <a:t> </a:t>
            </a:r>
            <a:r>
              <a:rPr sz="1100" dirty="0">
                <a:solidFill>
                  <a:srgbClr val="4F5C63"/>
                </a:solidFill>
                <a:latin typeface="Arial"/>
                <a:cs typeface="Arial"/>
              </a:rPr>
              <a:t>Öppet </a:t>
            </a:r>
            <a:r>
              <a:rPr sz="1100" spc="-10" dirty="0">
                <a:solidFill>
                  <a:srgbClr val="4F5C63"/>
                </a:solidFill>
                <a:latin typeface="Arial"/>
                <a:cs typeface="Arial"/>
              </a:rPr>
              <a:t>10,00-</a:t>
            </a:r>
            <a:r>
              <a:rPr sz="1100" dirty="0">
                <a:solidFill>
                  <a:srgbClr val="4F5C63"/>
                </a:solidFill>
                <a:latin typeface="Arial"/>
                <a:cs typeface="Arial"/>
              </a:rPr>
              <a:t>17,00</a:t>
            </a:r>
            <a:r>
              <a:rPr sz="1100" spc="15" dirty="0">
                <a:solidFill>
                  <a:srgbClr val="4F5C63"/>
                </a:solidFill>
                <a:latin typeface="Arial"/>
                <a:cs typeface="Arial"/>
              </a:rPr>
              <a:t> </a:t>
            </a:r>
            <a:r>
              <a:rPr sz="1100" spc="-10" dirty="0">
                <a:solidFill>
                  <a:srgbClr val="4F5C63"/>
                </a:solidFill>
                <a:latin typeface="Arial"/>
                <a:cs typeface="Arial"/>
              </a:rPr>
              <a:t>mån-</a:t>
            </a:r>
            <a:r>
              <a:rPr sz="1100" dirty="0">
                <a:solidFill>
                  <a:srgbClr val="4F5C63"/>
                </a:solidFill>
                <a:latin typeface="Arial"/>
                <a:cs typeface="Arial"/>
              </a:rPr>
              <a:t>fre</a:t>
            </a:r>
            <a:r>
              <a:rPr sz="1100" spc="-25" dirty="0">
                <a:solidFill>
                  <a:srgbClr val="4F5C63"/>
                </a:solidFill>
                <a:latin typeface="Arial"/>
                <a:cs typeface="Arial"/>
              </a:rPr>
              <a:t> </a:t>
            </a:r>
            <a:r>
              <a:rPr sz="1100" dirty="0">
                <a:solidFill>
                  <a:srgbClr val="4F5C63"/>
                </a:solidFill>
                <a:latin typeface="Arial"/>
                <a:cs typeface="Arial"/>
              </a:rPr>
              <a:t>Emil</a:t>
            </a:r>
            <a:r>
              <a:rPr sz="1100" spc="5" dirty="0">
                <a:solidFill>
                  <a:srgbClr val="4F5C63"/>
                </a:solidFill>
                <a:latin typeface="Arial"/>
                <a:cs typeface="Arial"/>
              </a:rPr>
              <a:t> </a:t>
            </a:r>
            <a:r>
              <a:rPr sz="1100" dirty="0">
                <a:solidFill>
                  <a:srgbClr val="4F5C63"/>
                </a:solidFill>
                <a:latin typeface="Arial"/>
                <a:cs typeface="Arial"/>
              </a:rPr>
              <a:t>Edlund</a:t>
            </a:r>
            <a:r>
              <a:rPr sz="1100" spc="-5" dirty="0">
                <a:solidFill>
                  <a:srgbClr val="4F5C63"/>
                </a:solidFill>
                <a:latin typeface="Arial"/>
                <a:cs typeface="Arial"/>
              </a:rPr>
              <a:t> </a:t>
            </a:r>
            <a:r>
              <a:rPr sz="1100" spc="-10" dirty="0">
                <a:solidFill>
                  <a:srgbClr val="4F5C63"/>
                </a:solidFill>
                <a:latin typeface="Arial"/>
                <a:cs typeface="Arial"/>
              </a:rPr>
              <a:t>0660-431880</a:t>
            </a:r>
            <a:r>
              <a:rPr sz="1100" spc="-25" dirty="0">
                <a:solidFill>
                  <a:srgbClr val="4F5C63"/>
                </a:solidFill>
                <a:latin typeface="Arial"/>
                <a:cs typeface="Arial"/>
              </a:rPr>
              <a:t> </a:t>
            </a:r>
            <a:r>
              <a:rPr sz="1100" spc="-10" dirty="0">
                <a:solidFill>
                  <a:srgbClr val="4F5C63"/>
                </a:solidFill>
                <a:latin typeface="Arial"/>
                <a:cs typeface="Arial"/>
                <a:hlinkClick r:id="rId2"/>
              </a:rPr>
              <a:t>emil@sport77.se</a:t>
            </a:r>
            <a:endParaRPr sz="1100" dirty="0">
              <a:latin typeface="Arial"/>
              <a:cs typeface="Arial"/>
            </a:endParaRPr>
          </a:p>
        </p:txBody>
      </p:sp>
      <p:pic>
        <p:nvPicPr>
          <p:cNvPr id="7" name="object 7"/>
          <p:cNvPicPr/>
          <p:nvPr/>
        </p:nvPicPr>
        <p:blipFill>
          <a:blip r:embed="rId3" cstate="print"/>
          <a:stretch>
            <a:fillRect/>
          </a:stretch>
        </p:blipFill>
        <p:spPr>
          <a:xfrm>
            <a:off x="1633727" y="6059423"/>
            <a:ext cx="664202" cy="644652"/>
          </a:xfrm>
          <a:prstGeom prst="rect">
            <a:avLst/>
          </a:prstGeom>
        </p:spPr>
      </p:pic>
      <p:pic>
        <p:nvPicPr>
          <p:cNvPr id="8" name="object 8"/>
          <p:cNvPicPr/>
          <p:nvPr/>
        </p:nvPicPr>
        <p:blipFill>
          <a:blip r:embed="rId4" cstate="print"/>
          <a:stretch>
            <a:fillRect/>
          </a:stretch>
        </p:blipFill>
        <p:spPr>
          <a:xfrm>
            <a:off x="4731" y="1840992"/>
            <a:ext cx="2923940" cy="3981373"/>
          </a:xfrm>
          <a:prstGeom prst="rect">
            <a:avLst/>
          </a:prstGeom>
        </p:spPr>
      </p:pic>
      <p:grpSp>
        <p:nvGrpSpPr>
          <p:cNvPr id="9" name="object 4">
            <a:extLst>
              <a:ext uri="{FF2B5EF4-FFF2-40B4-BE49-F238E27FC236}">
                <a16:creationId xmlns:a16="http://schemas.microsoft.com/office/drawing/2014/main" id="{8D1DB658-C7FB-401C-A355-A4009F7EEA97}"/>
              </a:ext>
            </a:extLst>
          </p:cNvPr>
          <p:cNvGrpSpPr/>
          <p:nvPr/>
        </p:nvGrpSpPr>
        <p:grpSpPr>
          <a:xfrm>
            <a:off x="0" y="1"/>
            <a:ext cx="12192000" cy="1752600"/>
            <a:chOff x="0" y="39623"/>
            <a:chExt cx="12192000" cy="2113915"/>
          </a:xfrm>
        </p:grpSpPr>
        <p:pic>
          <p:nvPicPr>
            <p:cNvPr id="10" name="object 5">
              <a:extLst>
                <a:ext uri="{FF2B5EF4-FFF2-40B4-BE49-F238E27FC236}">
                  <a16:creationId xmlns:a16="http://schemas.microsoft.com/office/drawing/2014/main" id="{E4597A27-30DA-4F59-A54E-4A3DF43C518D}"/>
                </a:ext>
              </a:extLst>
            </p:cNvPr>
            <p:cNvPicPr/>
            <p:nvPr/>
          </p:nvPicPr>
          <p:blipFill>
            <a:blip r:embed="rId5" cstate="print"/>
            <a:stretch>
              <a:fillRect/>
            </a:stretch>
          </p:blipFill>
          <p:spPr>
            <a:xfrm>
              <a:off x="1595627" y="74675"/>
              <a:ext cx="8964168" cy="1554479"/>
            </a:xfrm>
            <a:prstGeom prst="rect">
              <a:avLst/>
            </a:prstGeom>
          </p:spPr>
        </p:pic>
        <p:pic>
          <p:nvPicPr>
            <p:cNvPr id="11" name="object 6">
              <a:extLst>
                <a:ext uri="{FF2B5EF4-FFF2-40B4-BE49-F238E27FC236}">
                  <a16:creationId xmlns:a16="http://schemas.microsoft.com/office/drawing/2014/main" id="{C27FE477-D628-404C-8CD8-F682D3BEC811}"/>
                </a:ext>
              </a:extLst>
            </p:cNvPr>
            <p:cNvPicPr/>
            <p:nvPr/>
          </p:nvPicPr>
          <p:blipFill>
            <a:blip r:embed="rId5" cstate="print"/>
            <a:stretch>
              <a:fillRect/>
            </a:stretch>
          </p:blipFill>
          <p:spPr>
            <a:xfrm>
              <a:off x="0" y="39623"/>
              <a:ext cx="12191999" cy="2113788"/>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95627" y="74676"/>
            <a:ext cx="8964168" cy="1554479"/>
          </a:xfrm>
          <a:prstGeom prst="rect">
            <a:avLst/>
          </a:prstGeom>
        </p:spPr>
      </p:pic>
      <p:pic>
        <p:nvPicPr>
          <p:cNvPr id="3" name="object 3"/>
          <p:cNvPicPr/>
          <p:nvPr/>
        </p:nvPicPr>
        <p:blipFill>
          <a:blip r:embed="rId3" cstate="print"/>
          <a:stretch>
            <a:fillRect/>
          </a:stretch>
        </p:blipFill>
        <p:spPr>
          <a:xfrm>
            <a:off x="153923" y="6021323"/>
            <a:ext cx="664202" cy="644652"/>
          </a:xfrm>
          <a:prstGeom prst="rect">
            <a:avLst/>
          </a:prstGeom>
        </p:spPr>
      </p:pic>
      <p:sp>
        <p:nvSpPr>
          <p:cNvPr id="4" name="object 4"/>
          <p:cNvSpPr txBox="1">
            <a:spLocks noGrp="1"/>
          </p:cNvSpPr>
          <p:nvPr>
            <p:ph type="title"/>
          </p:nvPr>
        </p:nvSpPr>
        <p:spPr>
          <a:xfrm>
            <a:off x="1748408" y="2144979"/>
            <a:ext cx="2708910" cy="452120"/>
          </a:xfrm>
          <a:prstGeom prst="rect">
            <a:avLst/>
          </a:prstGeom>
        </p:spPr>
        <p:txBody>
          <a:bodyPr vert="horz" wrap="square" lIns="0" tIns="12065" rIns="0" bIns="0" rtlCol="0">
            <a:spAutoFit/>
          </a:bodyPr>
          <a:lstStyle/>
          <a:p>
            <a:pPr marL="12700">
              <a:lnSpc>
                <a:spcPct val="100000"/>
              </a:lnSpc>
              <a:spcBef>
                <a:spcPts val="95"/>
              </a:spcBef>
            </a:pPr>
            <a:r>
              <a:rPr spc="-10" dirty="0"/>
              <a:t>Kommunikation</a:t>
            </a:r>
          </a:p>
        </p:txBody>
      </p:sp>
      <p:sp>
        <p:nvSpPr>
          <p:cNvPr id="5" name="object 5"/>
          <p:cNvSpPr txBox="1"/>
          <p:nvPr/>
        </p:nvSpPr>
        <p:spPr>
          <a:xfrm>
            <a:off x="1748408" y="2849626"/>
            <a:ext cx="8498840" cy="3459922"/>
          </a:xfrm>
          <a:prstGeom prst="rect">
            <a:avLst/>
          </a:prstGeom>
        </p:spPr>
        <p:txBody>
          <a:bodyPr vert="horz" wrap="square" lIns="0" tIns="12700" rIns="0" bIns="0" rtlCol="0">
            <a:spAutoFit/>
          </a:bodyPr>
          <a:lstStyle/>
          <a:p>
            <a:pPr marL="12700">
              <a:lnSpc>
                <a:spcPct val="100000"/>
              </a:lnSpc>
              <a:spcBef>
                <a:spcPts val="100"/>
              </a:spcBef>
            </a:pPr>
            <a:r>
              <a:rPr sz="1600" b="1" spc="-10" dirty="0">
                <a:solidFill>
                  <a:srgbClr val="375F92"/>
                </a:solidFill>
                <a:latin typeface="Arial"/>
                <a:cs typeface="Arial"/>
              </a:rPr>
              <a:t>Laget.se</a:t>
            </a:r>
            <a:endParaRPr sz="1600" dirty="0">
              <a:latin typeface="Arial"/>
              <a:cs typeface="Arial"/>
            </a:endParaRPr>
          </a:p>
          <a:p>
            <a:pPr marL="299085" indent="-287020">
              <a:lnSpc>
                <a:spcPct val="100000"/>
              </a:lnSpc>
              <a:buFont typeface="Arial"/>
              <a:buChar char="•"/>
              <a:tabLst>
                <a:tab pos="299085" algn="l"/>
                <a:tab pos="299720" algn="l"/>
              </a:tabLst>
            </a:pPr>
            <a:r>
              <a:rPr lang="sv-SE" sz="1600" b="1" dirty="0">
                <a:solidFill>
                  <a:srgbClr val="375F92"/>
                </a:solidFill>
                <a:latin typeface="Arial"/>
                <a:cs typeface="Arial"/>
              </a:rPr>
              <a:t>Kallelse</a:t>
            </a:r>
            <a:r>
              <a:rPr sz="1600" b="1" spc="-20" dirty="0">
                <a:solidFill>
                  <a:srgbClr val="375F92"/>
                </a:solidFill>
                <a:latin typeface="Arial"/>
                <a:cs typeface="Arial"/>
              </a:rPr>
              <a:t> </a:t>
            </a:r>
            <a:r>
              <a:rPr sz="1600" b="1" dirty="0">
                <a:solidFill>
                  <a:srgbClr val="375F92"/>
                </a:solidFill>
                <a:latin typeface="Arial"/>
                <a:cs typeface="Arial"/>
              </a:rPr>
              <a:t>vid</a:t>
            </a:r>
            <a:r>
              <a:rPr sz="1600" b="1" spc="-30" dirty="0">
                <a:solidFill>
                  <a:srgbClr val="375F92"/>
                </a:solidFill>
                <a:latin typeface="Arial"/>
                <a:cs typeface="Arial"/>
              </a:rPr>
              <a:t> </a:t>
            </a:r>
            <a:r>
              <a:rPr sz="1600" b="1" spc="-10" dirty="0" err="1">
                <a:solidFill>
                  <a:srgbClr val="375F92"/>
                </a:solidFill>
                <a:latin typeface="Arial"/>
                <a:cs typeface="Arial"/>
              </a:rPr>
              <a:t>träning</a:t>
            </a:r>
            <a:r>
              <a:rPr lang="sv-SE" sz="1600" b="1" spc="-10" dirty="0">
                <a:solidFill>
                  <a:srgbClr val="375F92"/>
                </a:solidFill>
                <a:latin typeface="Arial"/>
                <a:cs typeface="Arial"/>
              </a:rPr>
              <a:t>, kom gärna 15 minuter innan så man är klar för start på utsatt tid</a:t>
            </a:r>
            <a:endParaRPr sz="1600" dirty="0">
              <a:latin typeface="Arial"/>
              <a:cs typeface="Arial"/>
            </a:endParaRPr>
          </a:p>
          <a:p>
            <a:pPr marL="299085" indent="-287020">
              <a:lnSpc>
                <a:spcPct val="100000"/>
              </a:lnSpc>
              <a:buFont typeface="Arial"/>
              <a:buChar char="•"/>
              <a:tabLst>
                <a:tab pos="299085" algn="l"/>
                <a:tab pos="299720" algn="l"/>
              </a:tabLst>
            </a:pPr>
            <a:r>
              <a:rPr sz="1600" b="1" dirty="0">
                <a:solidFill>
                  <a:srgbClr val="375F92"/>
                </a:solidFill>
                <a:latin typeface="Arial"/>
                <a:cs typeface="Arial"/>
              </a:rPr>
              <a:t>Kallelse</a:t>
            </a:r>
            <a:r>
              <a:rPr sz="1600" b="1" spc="-50" dirty="0">
                <a:solidFill>
                  <a:srgbClr val="375F92"/>
                </a:solidFill>
                <a:latin typeface="Arial"/>
                <a:cs typeface="Arial"/>
              </a:rPr>
              <a:t> </a:t>
            </a:r>
            <a:r>
              <a:rPr sz="1600" b="1" dirty="0">
                <a:solidFill>
                  <a:srgbClr val="375F92"/>
                </a:solidFill>
                <a:latin typeface="Arial"/>
                <a:cs typeface="Arial"/>
              </a:rPr>
              <a:t>vid</a:t>
            </a:r>
            <a:r>
              <a:rPr sz="1600" b="1" spc="-10" dirty="0">
                <a:solidFill>
                  <a:srgbClr val="375F92"/>
                </a:solidFill>
                <a:latin typeface="Arial"/>
                <a:cs typeface="Arial"/>
              </a:rPr>
              <a:t> match</a:t>
            </a:r>
            <a:endParaRPr sz="1600" dirty="0">
              <a:latin typeface="Arial"/>
              <a:cs typeface="Arial"/>
            </a:endParaRPr>
          </a:p>
          <a:p>
            <a:pPr marL="299085" indent="-287020">
              <a:lnSpc>
                <a:spcPct val="100000"/>
              </a:lnSpc>
              <a:buFont typeface="Arial"/>
              <a:buChar char="•"/>
              <a:tabLst>
                <a:tab pos="299085" algn="l"/>
                <a:tab pos="299720" algn="l"/>
              </a:tabLst>
            </a:pPr>
            <a:r>
              <a:rPr sz="1600" b="1" dirty="0">
                <a:solidFill>
                  <a:srgbClr val="375F92"/>
                </a:solidFill>
                <a:latin typeface="Arial"/>
                <a:cs typeface="Arial"/>
              </a:rPr>
              <a:t>Utskick</a:t>
            </a:r>
            <a:r>
              <a:rPr sz="1600" b="1" spc="-15" dirty="0">
                <a:solidFill>
                  <a:srgbClr val="375F92"/>
                </a:solidFill>
                <a:latin typeface="Arial"/>
                <a:cs typeface="Arial"/>
              </a:rPr>
              <a:t> </a:t>
            </a:r>
            <a:r>
              <a:rPr sz="1600" b="1" dirty="0">
                <a:solidFill>
                  <a:srgbClr val="375F92"/>
                </a:solidFill>
                <a:latin typeface="Arial"/>
                <a:cs typeface="Arial"/>
              </a:rPr>
              <a:t>där</a:t>
            </a:r>
            <a:r>
              <a:rPr sz="1600" b="1" spc="-15" dirty="0">
                <a:solidFill>
                  <a:srgbClr val="375F92"/>
                </a:solidFill>
                <a:latin typeface="Arial"/>
                <a:cs typeface="Arial"/>
              </a:rPr>
              <a:t> </a:t>
            </a:r>
            <a:r>
              <a:rPr sz="1600" b="1" dirty="0">
                <a:solidFill>
                  <a:srgbClr val="375F92"/>
                </a:solidFill>
                <a:latin typeface="Arial"/>
                <a:cs typeface="Arial"/>
              </a:rPr>
              <a:t>filer</a:t>
            </a:r>
            <a:r>
              <a:rPr sz="1600" b="1" spc="-20" dirty="0">
                <a:solidFill>
                  <a:srgbClr val="375F92"/>
                </a:solidFill>
                <a:latin typeface="Arial"/>
                <a:cs typeface="Arial"/>
              </a:rPr>
              <a:t> </a:t>
            </a:r>
            <a:r>
              <a:rPr sz="1600" b="1" dirty="0">
                <a:solidFill>
                  <a:srgbClr val="375F92"/>
                </a:solidFill>
                <a:latin typeface="Arial"/>
                <a:cs typeface="Arial"/>
              </a:rPr>
              <a:t>behöver</a:t>
            </a:r>
            <a:r>
              <a:rPr sz="1600" b="1" spc="15" dirty="0">
                <a:solidFill>
                  <a:srgbClr val="375F92"/>
                </a:solidFill>
                <a:latin typeface="Arial"/>
                <a:cs typeface="Arial"/>
              </a:rPr>
              <a:t> </a:t>
            </a:r>
            <a:r>
              <a:rPr sz="1600" b="1" dirty="0">
                <a:solidFill>
                  <a:srgbClr val="375F92"/>
                </a:solidFill>
                <a:latin typeface="Arial"/>
                <a:cs typeface="Arial"/>
              </a:rPr>
              <a:t>bifogas</a:t>
            </a:r>
            <a:r>
              <a:rPr sz="1600" b="1" spc="-30" dirty="0">
                <a:solidFill>
                  <a:srgbClr val="375F92"/>
                </a:solidFill>
                <a:latin typeface="Arial"/>
                <a:cs typeface="Arial"/>
              </a:rPr>
              <a:t> </a:t>
            </a:r>
            <a:r>
              <a:rPr sz="1600" b="1" spc="-10" dirty="0">
                <a:solidFill>
                  <a:srgbClr val="375F92"/>
                </a:solidFill>
                <a:latin typeface="Arial"/>
                <a:cs typeface="Arial"/>
              </a:rPr>
              <a:t>(e-post)</a:t>
            </a:r>
            <a:endParaRPr sz="1600" dirty="0">
              <a:latin typeface="Arial"/>
              <a:cs typeface="Arial"/>
            </a:endParaRPr>
          </a:p>
          <a:p>
            <a:pPr marL="299085" indent="-287020">
              <a:lnSpc>
                <a:spcPct val="100000"/>
              </a:lnSpc>
              <a:buFont typeface="Arial"/>
              <a:buChar char="•"/>
              <a:tabLst>
                <a:tab pos="299085" algn="l"/>
                <a:tab pos="299720" algn="l"/>
              </a:tabLst>
            </a:pPr>
            <a:r>
              <a:rPr sz="1600" b="1" dirty="0">
                <a:solidFill>
                  <a:srgbClr val="375F92"/>
                </a:solidFill>
                <a:latin typeface="Arial"/>
                <a:cs typeface="Arial"/>
              </a:rPr>
              <a:t>Logga</a:t>
            </a:r>
            <a:r>
              <a:rPr sz="1600" b="1" spc="-40" dirty="0">
                <a:solidFill>
                  <a:srgbClr val="375F92"/>
                </a:solidFill>
                <a:latin typeface="Arial"/>
                <a:cs typeface="Arial"/>
              </a:rPr>
              <a:t> </a:t>
            </a:r>
            <a:r>
              <a:rPr sz="1600" b="1" dirty="0">
                <a:solidFill>
                  <a:srgbClr val="375F92"/>
                </a:solidFill>
                <a:latin typeface="Arial"/>
                <a:cs typeface="Arial"/>
              </a:rPr>
              <a:t>in</a:t>
            </a:r>
            <a:r>
              <a:rPr sz="1600" b="1" spc="-20" dirty="0">
                <a:solidFill>
                  <a:srgbClr val="375F92"/>
                </a:solidFill>
                <a:latin typeface="Arial"/>
                <a:cs typeface="Arial"/>
              </a:rPr>
              <a:t> </a:t>
            </a:r>
            <a:r>
              <a:rPr sz="1600" b="1" dirty="0">
                <a:solidFill>
                  <a:srgbClr val="375F92"/>
                </a:solidFill>
                <a:latin typeface="Arial"/>
                <a:cs typeface="Arial"/>
              </a:rPr>
              <a:t>och</a:t>
            </a:r>
            <a:r>
              <a:rPr sz="1600" b="1" spc="-25" dirty="0">
                <a:solidFill>
                  <a:srgbClr val="375F92"/>
                </a:solidFill>
                <a:latin typeface="Arial"/>
                <a:cs typeface="Arial"/>
              </a:rPr>
              <a:t> </a:t>
            </a:r>
            <a:r>
              <a:rPr sz="1600" b="1" dirty="0">
                <a:solidFill>
                  <a:srgbClr val="375F92"/>
                </a:solidFill>
                <a:latin typeface="Arial"/>
                <a:cs typeface="Arial"/>
              </a:rPr>
              <a:t>se</a:t>
            </a:r>
            <a:r>
              <a:rPr sz="1600" b="1" spc="-15" dirty="0">
                <a:solidFill>
                  <a:srgbClr val="375F92"/>
                </a:solidFill>
                <a:latin typeface="Arial"/>
                <a:cs typeface="Arial"/>
              </a:rPr>
              <a:t> </a:t>
            </a:r>
            <a:r>
              <a:rPr sz="1600" b="1" dirty="0">
                <a:solidFill>
                  <a:srgbClr val="375F92"/>
                </a:solidFill>
                <a:latin typeface="Arial"/>
                <a:cs typeface="Arial"/>
              </a:rPr>
              <a:t>över</a:t>
            </a:r>
            <a:r>
              <a:rPr sz="1600" b="1" spc="30" dirty="0">
                <a:solidFill>
                  <a:srgbClr val="375F92"/>
                </a:solidFill>
                <a:latin typeface="Arial"/>
                <a:cs typeface="Arial"/>
              </a:rPr>
              <a:t> </a:t>
            </a:r>
            <a:r>
              <a:rPr sz="1600" b="1" dirty="0">
                <a:solidFill>
                  <a:srgbClr val="375F92"/>
                </a:solidFill>
                <a:latin typeface="Arial"/>
                <a:cs typeface="Arial"/>
              </a:rPr>
              <a:t>era</a:t>
            </a:r>
            <a:r>
              <a:rPr sz="1600" b="1" spc="-25" dirty="0">
                <a:solidFill>
                  <a:srgbClr val="375F92"/>
                </a:solidFill>
                <a:latin typeface="Arial"/>
                <a:cs typeface="Arial"/>
              </a:rPr>
              <a:t> </a:t>
            </a:r>
            <a:r>
              <a:rPr sz="1600" b="1" spc="-10" dirty="0">
                <a:solidFill>
                  <a:srgbClr val="375F92"/>
                </a:solidFill>
                <a:latin typeface="Arial"/>
                <a:cs typeface="Arial"/>
              </a:rPr>
              <a:t>kontaktuppgifter</a:t>
            </a:r>
            <a:endParaRPr sz="1600" dirty="0">
              <a:latin typeface="Arial"/>
              <a:cs typeface="Arial"/>
            </a:endParaRPr>
          </a:p>
          <a:p>
            <a:pPr>
              <a:lnSpc>
                <a:spcPct val="100000"/>
              </a:lnSpc>
              <a:spcBef>
                <a:spcPts val="35"/>
              </a:spcBef>
              <a:buClr>
                <a:srgbClr val="375F92"/>
              </a:buClr>
              <a:buFont typeface="Arial"/>
              <a:buChar char="•"/>
            </a:pPr>
            <a:endParaRPr sz="1600" dirty="0">
              <a:latin typeface="Arial"/>
              <a:cs typeface="Arial"/>
            </a:endParaRPr>
          </a:p>
          <a:p>
            <a:pPr marL="12700">
              <a:lnSpc>
                <a:spcPct val="100000"/>
              </a:lnSpc>
            </a:pPr>
            <a:r>
              <a:rPr sz="1600" b="1" spc="-10" dirty="0">
                <a:solidFill>
                  <a:srgbClr val="375F92"/>
                </a:solidFill>
                <a:latin typeface="Arial"/>
                <a:cs typeface="Arial"/>
              </a:rPr>
              <a:t>Supertext</a:t>
            </a:r>
            <a:endParaRPr sz="1600" dirty="0">
              <a:latin typeface="Arial"/>
              <a:cs typeface="Arial"/>
            </a:endParaRPr>
          </a:p>
          <a:p>
            <a:pPr marL="299085" indent="-287020">
              <a:lnSpc>
                <a:spcPct val="100000"/>
              </a:lnSpc>
              <a:buFont typeface="Arial"/>
              <a:buChar char="•"/>
              <a:tabLst>
                <a:tab pos="299085" algn="l"/>
                <a:tab pos="299720" algn="l"/>
              </a:tabLst>
            </a:pPr>
            <a:r>
              <a:rPr sz="1600" b="1" dirty="0">
                <a:solidFill>
                  <a:srgbClr val="375F92"/>
                </a:solidFill>
                <a:latin typeface="Arial"/>
                <a:cs typeface="Arial"/>
              </a:rPr>
              <a:t>Löpande</a:t>
            </a:r>
            <a:r>
              <a:rPr sz="1600" b="1" spc="-20" dirty="0">
                <a:solidFill>
                  <a:srgbClr val="375F92"/>
                </a:solidFill>
                <a:latin typeface="Arial"/>
                <a:cs typeface="Arial"/>
              </a:rPr>
              <a:t> </a:t>
            </a:r>
            <a:r>
              <a:rPr sz="1600" b="1" dirty="0">
                <a:solidFill>
                  <a:srgbClr val="375F92"/>
                </a:solidFill>
                <a:latin typeface="Arial"/>
                <a:cs typeface="Arial"/>
              </a:rPr>
              <a:t>information</a:t>
            </a:r>
            <a:r>
              <a:rPr sz="1600" b="1" spc="-20" dirty="0">
                <a:solidFill>
                  <a:srgbClr val="375F92"/>
                </a:solidFill>
                <a:latin typeface="Arial"/>
                <a:cs typeface="Arial"/>
              </a:rPr>
              <a:t> </a:t>
            </a:r>
            <a:r>
              <a:rPr sz="1600" b="1" dirty="0">
                <a:solidFill>
                  <a:srgbClr val="375F92"/>
                </a:solidFill>
                <a:latin typeface="Arial"/>
                <a:cs typeface="Arial"/>
              </a:rPr>
              <a:t>av kortare </a:t>
            </a:r>
            <a:r>
              <a:rPr sz="1600" b="1" spc="-10" dirty="0">
                <a:solidFill>
                  <a:srgbClr val="375F92"/>
                </a:solidFill>
                <a:latin typeface="Arial"/>
                <a:cs typeface="Arial"/>
              </a:rPr>
              <a:t>karaktär</a:t>
            </a:r>
            <a:endParaRPr sz="1600" dirty="0">
              <a:latin typeface="Arial"/>
              <a:cs typeface="Arial"/>
            </a:endParaRPr>
          </a:p>
          <a:p>
            <a:pPr>
              <a:lnSpc>
                <a:spcPct val="100000"/>
              </a:lnSpc>
              <a:spcBef>
                <a:spcPts val="30"/>
              </a:spcBef>
            </a:pPr>
            <a:endParaRPr sz="1600" dirty="0">
              <a:latin typeface="Arial"/>
              <a:cs typeface="Arial"/>
            </a:endParaRPr>
          </a:p>
          <a:p>
            <a:pPr marL="12700">
              <a:lnSpc>
                <a:spcPct val="100000"/>
              </a:lnSpc>
            </a:pPr>
            <a:r>
              <a:rPr sz="1600" b="1" dirty="0">
                <a:solidFill>
                  <a:srgbClr val="375F92"/>
                </a:solidFill>
                <a:latin typeface="Arial"/>
                <a:cs typeface="Arial"/>
              </a:rPr>
              <a:t>Vid</a:t>
            </a:r>
            <a:r>
              <a:rPr sz="1600" b="1" spc="-25" dirty="0">
                <a:solidFill>
                  <a:srgbClr val="375F92"/>
                </a:solidFill>
                <a:latin typeface="Arial"/>
                <a:cs typeface="Arial"/>
              </a:rPr>
              <a:t> </a:t>
            </a:r>
            <a:r>
              <a:rPr sz="1600" b="1" dirty="0">
                <a:solidFill>
                  <a:srgbClr val="375F92"/>
                </a:solidFill>
                <a:latin typeface="Arial"/>
                <a:cs typeface="Arial"/>
              </a:rPr>
              <a:t>händelse</a:t>
            </a:r>
            <a:r>
              <a:rPr sz="1600" b="1" spc="-20" dirty="0">
                <a:solidFill>
                  <a:srgbClr val="375F92"/>
                </a:solidFill>
                <a:latin typeface="Arial"/>
                <a:cs typeface="Arial"/>
              </a:rPr>
              <a:t> </a:t>
            </a:r>
            <a:r>
              <a:rPr sz="1600" b="1" dirty="0">
                <a:solidFill>
                  <a:srgbClr val="375F92"/>
                </a:solidFill>
                <a:latin typeface="Arial"/>
                <a:cs typeface="Arial"/>
              </a:rPr>
              <a:t>av</a:t>
            </a:r>
            <a:r>
              <a:rPr sz="1600" b="1" spc="-20" dirty="0">
                <a:solidFill>
                  <a:srgbClr val="375F92"/>
                </a:solidFill>
                <a:latin typeface="Arial"/>
                <a:cs typeface="Arial"/>
              </a:rPr>
              <a:t> </a:t>
            </a:r>
            <a:r>
              <a:rPr sz="1600" b="1" dirty="0">
                <a:solidFill>
                  <a:srgbClr val="375F92"/>
                </a:solidFill>
                <a:latin typeface="Arial"/>
                <a:cs typeface="Arial"/>
              </a:rPr>
              <a:t>inställda</a:t>
            </a:r>
            <a:r>
              <a:rPr sz="1600" b="1" spc="-25" dirty="0">
                <a:solidFill>
                  <a:srgbClr val="375F92"/>
                </a:solidFill>
                <a:latin typeface="Arial"/>
                <a:cs typeface="Arial"/>
              </a:rPr>
              <a:t> </a:t>
            </a:r>
            <a:r>
              <a:rPr sz="1600" b="1" dirty="0">
                <a:solidFill>
                  <a:srgbClr val="375F92"/>
                </a:solidFill>
                <a:latin typeface="Arial"/>
                <a:cs typeface="Arial"/>
              </a:rPr>
              <a:t>träningar</a:t>
            </a:r>
            <a:r>
              <a:rPr sz="1600" b="1" spc="-25" dirty="0">
                <a:solidFill>
                  <a:srgbClr val="375F92"/>
                </a:solidFill>
                <a:latin typeface="Arial"/>
                <a:cs typeface="Arial"/>
              </a:rPr>
              <a:t> </a:t>
            </a:r>
            <a:r>
              <a:rPr sz="1600" b="1" dirty="0">
                <a:solidFill>
                  <a:srgbClr val="375F92"/>
                </a:solidFill>
                <a:latin typeface="Arial"/>
                <a:cs typeface="Arial"/>
              </a:rPr>
              <a:t>tas</a:t>
            </a:r>
            <a:r>
              <a:rPr sz="1600" b="1" spc="-25" dirty="0">
                <a:solidFill>
                  <a:srgbClr val="375F92"/>
                </a:solidFill>
                <a:latin typeface="Arial"/>
                <a:cs typeface="Arial"/>
              </a:rPr>
              <a:t> </a:t>
            </a:r>
            <a:r>
              <a:rPr sz="1600" b="1" dirty="0">
                <a:solidFill>
                  <a:srgbClr val="375F92"/>
                </a:solidFill>
                <a:latin typeface="Arial"/>
                <a:cs typeface="Arial"/>
              </a:rPr>
              <a:t>den</a:t>
            </a:r>
            <a:r>
              <a:rPr sz="1600" b="1" spc="-20" dirty="0">
                <a:solidFill>
                  <a:srgbClr val="375F92"/>
                </a:solidFill>
                <a:latin typeface="Arial"/>
                <a:cs typeface="Arial"/>
              </a:rPr>
              <a:t> </a:t>
            </a:r>
            <a:r>
              <a:rPr sz="1600" b="1" dirty="0" err="1">
                <a:solidFill>
                  <a:srgbClr val="375F92"/>
                </a:solidFill>
                <a:latin typeface="Arial"/>
                <a:cs typeface="Arial"/>
              </a:rPr>
              <a:t>aktiviteten</a:t>
            </a:r>
            <a:r>
              <a:rPr sz="1600" b="1" spc="20" dirty="0">
                <a:solidFill>
                  <a:srgbClr val="375F92"/>
                </a:solidFill>
                <a:latin typeface="Arial"/>
                <a:cs typeface="Arial"/>
              </a:rPr>
              <a:t> </a:t>
            </a:r>
            <a:r>
              <a:rPr sz="1600" b="1" dirty="0" err="1">
                <a:solidFill>
                  <a:srgbClr val="375F92"/>
                </a:solidFill>
                <a:latin typeface="Arial"/>
                <a:cs typeface="Arial"/>
              </a:rPr>
              <a:t>bort</a:t>
            </a:r>
            <a:r>
              <a:rPr lang="sv-SE" sz="1600" b="1" dirty="0">
                <a:solidFill>
                  <a:srgbClr val="375F92"/>
                </a:solidFill>
                <a:latin typeface="Arial"/>
                <a:cs typeface="Arial"/>
              </a:rPr>
              <a:t> i kalendern</a:t>
            </a:r>
            <a:r>
              <a:rPr sz="1600" b="1" spc="-30" dirty="0">
                <a:solidFill>
                  <a:srgbClr val="375F92"/>
                </a:solidFill>
                <a:latin typeface="Arial"/>
                <a:cs typeface="Arial"/>
              </a:rPr>
              <a:t> </a:t>
            </a:r>
            <a:r>
              <a:rPr sz="1600" b="1" dirty="0">
                <a:solidFill>
                  <a:srgbClr val="375F92"/>
                </a:solidFill>
                <a:latin typeface="Arial"/>
                <a:cs typeface="Arial"/>
              </a:rPr>
              <a:t>samt</a:t>
            </a:r>
            <a:r>
              <a:rPr sz="1600" b="1" spc="-5" dirty="0">
                <a:solidFill>
                  <a:srgbClr val="375F92"/>
                </a:solidFill>
                <a:latin typeface="Arial"/>
                <a:cs typeface="Arial"/>
              </a:rPr>
              <a:t> </a:t>
            </a:r>
            <a:r>
              <a:rPr sz="1600" b="1" dirty="0">
                <a:solidFill>
                  <a:srgbClr val="375F92"/>
                </a:solidFill>
                <a:latin typeface="Arial"/>
                <a:cs typeface="Arial"/>
              </a:rPr>
              <a:t>skickas</a:t>
            </a:r>
            <a:r>
              <a:rPr sz="1600" b="1" spc="-10" dirty="0">
                <a:solidFill>
                  <a:srgbClr val="375F92"/>
                </a:solidFill>
                <a:latin typeface="Arial"/>
                <a:cs typeface="Arial"/>
              </a:rPr>
              <a:t> </a:t>
            </a:r>
            <a:r>
              <a:rPr sz="1600" b="1" dirty="0" err="1">
                <a:solidFill>
                  <a:srgbClr val="375F92"/>
                </a:solidFill>
                <a:latin typeface="Arial"/>
                <a:cs typeface="Arial"/>
              </a:rPr>
              <a:t>ut</a:t>
            </a:r>
            <a:r>
              <a:rPr sz="1600" b="1" spc="-10" dirty="0">
                <a:solidFill>
                  <a:srgbClr val="375F92"/>
                </a:solidFill>
                <a:latin typeface="Arial"/>
                <a:cs typeface="Arial"/>
              </a:rPr>
              <a:t> </a:t>
            </a:r>
            <a:r>
              <a:rPr sz="1600" b="1" spc="-25" dirty="0">
                <a:solidFill>
                  <a:srgbClr val="375F92"/>
                </a:solidFill>
                <a:latin typeface="Arial"/>
                <a:cs typeface="Arial"/>
              </a:rPr>
              <a:t>via</a:t>
            </a:r>
            <a:r>
              <a:rPr lang="sv-SE" sz="1600" b="1" spc="-25" dirty="0">
                <a:solidFill>
                  <a:srgbClr val="375F92"/>
                </a:solidFill>
                <a:latin typeface="Arial"/>
                <a:cs typeface="Arial"/>
              </a:rPr>
              <a:t> </a:t>
            </a:r>
            <a:r>
              <a:rPr lang="sv-SE" sz="1600" b="1" spc="-25" dirty="0" err="1">
                <a:solidFill>
                  <a:srgbClr val="375F92"/>
                </a:solidFill>
                <a:latin typeface="Arial"/>
                <a:cs typeface="Arial"/>
              </a:rPr>
              <a:t>Supertext</a:t>
            </a:r>
            <a:r>
              <a:rPr lang="sv-SE" sz="1600" b="1" spc="-25" dirty="0">
                <a:solidFill>
                  <a:srgbClr val="375F92"/>
                </a:solidFill>
                <a:latin typeface="Arial"/>
                <a:cs typeface="Arial"/>
              </a:rPr>
              <a:t>. </a:t>
            </a:r>
            <a:endParaRPr sz="1600" dirty="0">
              <a:latin typeface="Arial"/>
              <a:cs typeface="Arial"/>
            </a:endParaRPr>
          </a:p>
          <a:p>
            <a:pPr>
              <a:lnSpc>
                <a:spcPct val="100000"/>
              </a:lnSpc>
              <a:spcBef>
                <a:spcPts val="35"/>
              </a:spcBef>
            </a:pPr>
            <a:endParaRPr sz="1600" dirty="0">
              <a:latin typeface="Arial"/>
              <a:cs typeface="Arial"/>
            </a:endParaRPr>
          </a:p>
          <a:p>
            <a:pPr marL="12700">
              <a:lnSpc>
                <a:spcPct val="100000"/>
              </a:lnSpc>
            </a:pPr>
            <a:r>
              <a:rPr lang="sv-SE" sz="1600" b="1" u="sng" dirty="0">
                <a:solidFill>
                  <a:srgbClr val="375F92"/>
                </a:solidFill>
                <a:latin typeface="Arial"/>
                <a:cs typeface="Arial"/>
              </a:rPr>
              <a:t>Viktigt att svara på kallelserna som kommer från laget.se då det är rapportering inför varje match</a:t>
            </a:r>
            <a:endParaRPr sz="1600" u="sng" dirty="0">
              <a:latin typeface="Arial"/>
              <a:cs typeface="Arial"/>
            </a:endParaRPr>
          </a:p>
        </p:txBody>
      </p:sp>
      <p:pic>
        <p:nvPicPr>
          <p:cNvPr id="6" name="object 6"/>
          <p:cNvPicPr/>
          <p:nvPr/>
        </p:nvPicPr>
        <p:blipFill>
          <a:blip r:embed="rId2" cstate="print"/>
          <a:stretch>
            <a:fillRect/>
          </a:stretch>
        </p:blipFill>
        <p:spPr>
          <a:xfrm>
            <a:off x="0" y="7620"/>
            <a:ext cx="12184379" cy="211378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89532" y="74676"/>
            <a:ext cx="8970264" cy="1554479"/>
          </a:xfrm>
          <a:prstGeom prst="rect">
            <a:avLst/>
          </a:prstGeom>
        </p:spPr>
      </p:pic>
      <p:pic>
        <p:nvPicPr>
          <p:cNvPr id="3" name="object 3"/>
          <p:cNvPicPr/>
          <p:nvPr/>
        </p:nvPicPr>
        <p:blipFill>
          <a:blip r:embed="rId3" cstate="print"/>
          <a:stretch>
            <a:fillRect/>
          </a:stretch>
        </p:blipFill>
        <p:spPr>
          <a:xfrm>
            <a:off x="263652" y="6022847"/>
            <a:ext cx="664202" cy="644651"/>
          </a:xfrm>
          <a:prstGeom prst="rect">
            <a:avLst/>
          </a:prstGeom>
        </p:spPr>
      </p:pic>
      <p:sp>
        <p:nvSpPr>
          <p:cNvPr id="4" name="object 4"/>
          <p:cNvSpPr txBox="1">
            <a:spLocks noGrp="1"/>
          </p:cNvSpPr>
          <p:nvPr>
            <p:ph type="title"/>
          </p:nvPr>
        </p:nvSpPr>
        <p:spPr>
          <a:xfrm>
            <a:off x="1278382" y="2301367"/>
            <a:ext cx="8509635" cy="452120"/>
          </a:xfrm>
          <a:prstGeom prst="rect">
            <a:avLst/>
          </a:prstGeom>
        </p:spPr>
        <p:txBody>
          <a:bodyPr vert="horz" wrap="square" lIns="0" tIns="12065" rIns="0" bIns="0" rtlCol="0">
            <a:spAutoFit/>
          </a:bodyPr>
          <a:lstStyle/>
          <a:p>
            <a:pPr marL="12700">
              <a:lnSpc>
                <a:spcPct val="100000"/>
              </a:lnSpc>
              <a:spcBef>
                <a:spcPts val="95"/>
              </a:spcBef>
            </a:pPr>
            <a:r>
              <a:rPr dirty="0"/>
              <a:t>Arnäs</a:t>
            </a:r>
            <a:r>
              <a:rPr spc="-70" dirty="0"/>
              <a:t> </a:t>
            </a:r>
            <a:r>
              <a:rPr dirty="0"/>
              <a:t>policy</a:t>
            </a:r>
            <a:r>
              <a:rPr spc="-65" dirty="0"/>
              <a:t> </a:t>
            </a:r>
            <a:r>
              <a:rPr dirty="0"/>
              <a:t>och</a:t>
            </a:r>
            <a:r>
              <a:rPr spc="-75" dirty="0"/>
              <a:t> </a:t>
            </a:r>
            <a:r>
              <a:rPr dirty="0"/>
              <a:t>värdegrund</a:t>
            </a:r>
            <a:r>
              <a:rPr spc="-35" dirty="0"/>
              <a:t> </a:t>
            </a:r>
            <a:r>
              <a:rPr dirty="0"/>
              <a:t>–</a:t>
            </a:r>
            <a:r>
              <a:rPr spc="-75" dirty="0"/>
              <a:t> </a:t>
            </a:r>
            <a:r>
              <a:rPr dirty="0"/>
              <a:t>den</a:t>
            </a:r>
            <a:r>
              <a:rPr spc="-80" dirty="0"/>
              <a:t> </a:t>
            </a:r>
            <a:r>
              <a:rPr dirty="0"/>
              <a:t>blå</a:t>
            </a:r>
            <a:r>
              <a:rPr dirty="0">
                <a:solidFill>
                  <a:srgbClr val="FFC000"/>
                </a:solidFill>
              </a:rPr>
              <a:t>gula</a:t>
            </a:r>
            <a:r>
              <a:rPr spc="-60" dirty="0">
                <a:solidFill>
                  <a:srgbClr val="FFC000"/>
                </a:solidFill>
              </a:rPr>
              <a:t> </a:t>
            </a:r>
            <a:r>
              <a:rPr spc="-10" dirty="0"/>
              <a:t>tråden</a:t>
            </a:r>
          </a:p>
        </p:txBody>
      </p:sp>
      <p:sp>
        <p:nvSpPr>
          <p:cNvPr id="5" name="object 5"/>
          <p:cNvSpPr txBox="1"/>
          <p:nvPr/>
        </p:nvSpPr>
        <p:spPr>
          <a:xfrm>
            <a:off x="1278382" y="2897251"/>
            <a:ext cx="10307320" cy="3503295"/>
          </a:xfrm>
          <a:prstGeom prst="rect">
            <a:avLst/>
          </a:prstGeom>
        </p:spPr>
        <p:txBody>
          <a:bodyPr vert="horz" wrap="square" lIns="0" tIns="13335" rIns="0" bIns="0" rtlCol="0">
            <a:spAutoFit/>
          </a:bodyPr>
          <a:lstStyle/>
          <a:p>
            <a:pPr marL="46990" algn="ctr">
              <a:lnSpc>
                <a:spcPct val="100000"/>
              </a:lnSpc>
              <a:spcBef>
                <a:spcPts val="105"/>
              </a:spcBef>
            </a:pPr>
            <a:r>
              <a:rPr sz="2000" b="1" dirty="0">
                <a:solidFill>
                  <a:srgbClr val="375F92"/>
                </a:solidFill>
                <a:latin typeface="Arial"/>
                <a:cs typeface="Arial"/>
              </a:rPr>
              <a:t>Så</a:t>
            </a:r>
            <a:r>
              <a:rPr sz="2000" b="1" spc="-25" dirty="0">
                <a:solidFill>
                  <a:srgbClr val="375F92"/>
                </a:solidFill>
                <a:latin typeface="Arial"/>
                <a:cs typeface="Arial"/>
              </a:rPr>
              <a:t> </a:t>
            </a:r>
            <a:r>
              <a:rPr sz="2000" b="1" dirty="0">
                <a:solidFill>
                  <a:srgbClr val="375F92"/>
                </a:solidFill>
                <a:latin typeface="Arial"/>
                <a:cs typeface="Arial"/>
              </a:rPr>
              <a:t>många</a:t>
            </a:r>
            <a:r>
              <a:rPr sz="2000" b="1" spc="-25" dirty="0">
                <a:solidFill>
                  <a:srgbClr val="375F92"/>
                </a:solidFill>
                <a:latin typeface="Arial"/>
                <a:cs typeface="Arial"/>
              </a:rPr>
              <a:t> </a:t>
            </a:r>
            <a:r>
              <a:rPr sz="2000" b="1" dirty="0">
                <a:solidFill>
                  <a:srgbClr val="375F92"/>
                </a:solidFill>
                <a:latin typeface="Arial"/>
                <a:cs typeface="Arial"/>
              </a:rPr>
              <a:t>som</a:t>
            </a:r>
            <a:r>
              <a:rPr sz="2000" b="1" spc="-20" dirty="0">
                <a:solidFill>
                  <a:srgbClr val="375F92"/>
                </a:solidFill>
                <a:latin typeface="Arial"/>
                <a:cs typeface="Arial"/>
              </a:rPr>
              <a:t> </a:t>
            </a:r>
            <a:r>
              <a:rPr sz="2000" b="1" dirty="0">
                <a:solidFill>
                  <a:srgbClr val="375F92"/>
                </a:solidFill>
                <a:latin typeface="Arial"/>
                <a:cs typeface="Arial"/>
              </a:rPr>
              <a:t>möjligt</a:t>
            </a:r>
            <a:r>
              <a:rPr sz="2000" b="1" spc="-15" dirty="0">
                <a:solidFill>
                  <a:srgbClr val="375F92"/>
                </a:solidFill>
                <a:latin typeface="Arial"/>
                <a:cs typeface="Arial"/>
              </a:rPr>
              <a:t> </a:t>
            </a:r>
            <a:r>
              <a:rPr sz="2000" b="1" dirty="0">
                <a:solidFill>
                  <a:srgbClr val="375F92"/>
                </a:solidFill>
                <a:latin typeface="Arial"/>
                <a:cs typeface="Arial"/>
              </a:rPr>
              <a:t>–</a:t>
            </a:r>
            <a:r>
              <a:rPr sz="2000" b="1" spc="-25" dirty="0">
                <a:solidFill>
                  <a:srgbClr val="375F92"/>
                </a:solidFill>
                <a:latin typeface="Arial"/>
                <a:cs typeface="Arial"/>
              </a:rPr>
              <a:t> </a:t>
            </a:r>
            <a:r>
              <a:rPr sz="2000" b="1" dirty="0">
                <a:solidFill>
                  <a:srgbClr val="375F92"/>
                </a:solidFill>
                <a:latin typeface="Arial"/>
                <a:cs typeface="Arial"/>
              </a:rPr>
              <a:t>så</a:t>
            </a:r>
            <a:r>
              <a:rPr sz="2000" b="1" spc="-25" dirty="0">
                <a:solidFill>
                  <a:srgbClr val="375F92"/>
                </a:solidFill>
                <a:latin typeface="Arial"/>
                <a:cs typeface="Arial"/>
              </a:rPr>
              <a:t> </a:t>
            </a:r>
            <a:r>
              <a:rPr sz="2000" b="1" dirty="0">
                <a:solidFill>
                  <a:srgbClr val="375F92"/>
                </a:solidFill>
                <a:latin typeface="Arial"/>
                <a:cs typeface="Arial"/>
              </a:rPr>
              <a:t>länge</a:t>
            </a:r>
            <a:r>
              <a:rPr sz="2000" b="1" spc="-20" dirty="0">
                <a:solidFill>
                  <a:srgbClr val="375F92"/>
                </a:solidFill>
                <a:latin typeface="Arial"/>
                <a:cs typeface="Arial"/>
              </a:rPr>
              <a:t> </a:t>
            </a:r>
            <a:r>
              <a:rPr sz="2000" b="1" dirty="0">
                <a:solidFill>
                  <a:srgbClr val="375F92"/>
                </a:solidFill>
                <a:latin typeface="Arial"/>
                <a:cs typeface="Arial"/>
              </a:rPr>
              <a:t>så</a:t>
            </a:r>
            <a:r>
              <a:rPr sz="2000" b="1" spc="-25" dirty="0">
                <a:solidFill>
                  <a:srgbClr val="375F92"/>
                </a:solidFill>
                <a:latin typeface="Arial"/>
                <a:cs typeface="Arial"/>
              </a:rPr>
              <a:t> </a:t>
            </a:r>
            <a:r>
              <a:rPr sz="2000" b="1" dirty="0">
                <a:solidFill>
                  <a:srgbClr val="375F92"/>
                </a:solidFill>
                <a:latin typeface="Arial"/>
                <a:cs typeface="Arial"/>
              </a:rPr>
              <a:t>möjligt-</a:t>
            </a:r>
            <a:r>
              <a:rPr sz="2000" b="1" spc="-30" dirty="0">
                <a:solidFill>
                  <a:srgbClr val="375F92"/>
                </a:solidFill>
                <a:latin typeface="Arial"/>
                <a:cs typeface="Arial"/>
              </a:rPr>
              <a:t> </a:t>
            </a:r>
            <a:r>
              <a:rPr sz="2000" b="1" dirty="0">
                <a:solidFill>
                  <a:srgbClr val="375F92"/>
                </a:solidFill>
                <a:latin typeface="Arial"/>
                <a:cs typeface="Arial"/>
              </a:rPr>
              <a:t>så</a:t>
            </a:r>
            <a:r>
              <a:rPr sz="2000" b="1" spc="-25" dirty="0">
                <a:solidFill>
                  <a:srgbClr val="375F92"/>
                </a:solidFill>
                <a:latin typeface="Arial"/>
                <a:cs typeface="Arial"/>
              </a:rPr>
              <a:t> </a:t>
            </a:r>
            <a:r>
              <a:rPr sz="2000" b="1" dirty="0">
                <a:solidFill>
                  <a:srgbClr val="375F92"/>
                </a:solidFill>
                <a:latin typeface="Arial"/>
                <a:cs typeface="Arial"/>
              </a:rPr>
              <a:t>bra</a:t>
            </a:r>
            <a:r>
              <a:rPr sz="2000" b="1" spc="-25" dirty="0">
                <a:solidFill>
                  <a:srgbClr val="375F92"/>
                </a:solidFill>
                <a:latin typeface="Arial"/>
                <a:cs typeface="Arial"/>
              </a:rPr>
              <a:t> </a:t>
            </a:r>
            <a:r>
              <a:rPr sz="2000" b="1" dirty="0">
                <a:solidFill>
                  <a:srgbClr val="375F92"/>
                </a:solidFill>
                <a:latin typeface="Arial"/>
                <a:cs typeface="Arial"/>
              </a:rPr>
              <a:t>som</a:t>
            </a:r>
            <a:r>
              <a:rPr sz="2000" b="1" spc="-20" dirty="0">
                <a:solidFill>
                  <a:srgbClr val="375F92"/>
                </a:solidFill>
                <a:latin typeface="Arial"/>
                <a:cs typeface="Arial"/>
              </a:rPr>
              <a:t> </a:t>
            </a:r>
            <a:r>
              <a:rPr sz="2000" b="1" spc="-10" dirty="0">
                <a:solidFill>
                  <a:srgbClr val="375F92"/>
                </a:solidFill>
                <a:latin typeface="Arial"/>
                <a:cs typeface="Arial"/>
              </a:rPr>
              <a:t>möjligt!</a:t>
            </a:r>
            <a:endParaRPr sz="2000" dirty="0">
              <a:latin typeface="Arial"/>
              <a:cs typeface="Arial"/>
            </a:endParaRPr>
          </a:p>
          <a:p>
            <a:pPr marL="12700" marR="5080">
              <a:lnSpc>
                <a:spcPct val="100000"/>
              </a:lnSpc>
              <a:spcBef>
                <a:spcPts val="1935"/>
              </a:spcBef>
            </a:pPr>
            <a:r>
              <a:rPr sz="1600" dirty="0">
                <a:solidFill>
                  <a:srgbClr val="375F92"/>
                </a:solidFill>
                <a:latin typeface="Arial"/>
                <a:cs typeface="Arial"/>
              </a:rPr>
              <a:t>Arnäs</a:t>
            </a:r>
            <a:r>
              <a:rPr sz="1600" spc="-40" dirty="0">
                <a:solidFill>
                  <a:srgbClr val="375F92"/>
                </a:solidFill>
                <a:latin typeface="Arial"/>
                <a:cs typeface="Arial"/>
              </a:rPr>
              <a:t> </a:t>
            </a:r>
            <a:r>
              <a:rPr sz="1600" dirty="0">
                <a:solidFill>
                  <a:srgbClr val="375F92"/>
                </a:solidFill>
                <a:latin typeface="Arial"/>
                <a:cs typeface="Arial"/>
              </a:rPr>
              <a:t>IF</a:t>
            </a:r>
            <a:r>
              <a:rPr sz="1600" spc="-20" dirty="0">
                <a:solidFill>
                  <a:srgbClr val="375F92"/>
                </a:solidFill>
                <a:latin typeface="Arial"/>
                <a:cs typeface="Arial"/>
              </a:rPr>
              <a:t> </a:t>
            </a:r>
            <a:r>
              <a:rPr sz="1600" dirty="0">
                <a:solidFill>
                  <a:srgbClr val="375F92"/>
                </a:solidFill>
                <a:latin typeface="Arial"/>
                <a:cs typeface="Arial"/>
              </a:rPr>
              <a:t>är</a:t>
            </a:r>
            <a:r>
              <a:rPr sz="1600" spc="-35" dirty="0">
                <a:solidFill>
                  <a:srgbClr val="375F92"/>
                </a:solidFill>
                <a:latin typeface="Arial"/>
                <a:cs typeface="Arial"/>
              </a:rPr>
              <a:t> </a:t>
            </a:r>
            <a:r>
              <a:rPr sz="1600" dirty="0">
                <a:solidFill>
                  <a:srgbClr val="375F92"/>
                </a:solidFill>
                <a:latin typeface="Arial"/>
                <a:cs typeface="Arial"/>
              </a:rPr>
              <a:t>en</a:t>
            </a:r>
            <a:r>
              <a:rPr sz="1600" spc="-40" dirty="0">
                <a:solidFill>
                  <a:srgbClr val="375F92"/>
                </a:solidFill>
                <a:latin typeface="Arial"/>
                <a:cs typeface="Arial"/>
              </a:rPr>
              <a:t> </a:t>
            </a:r>
            <a:r>
              <a:rPr sz="1600" spc="-10" dirty="0">
                <a:solidFill>
                  <a:srgbClr val="375F92"/>
                </a:solidFill>
                <a:latin typeface="Arial"/>
                <a:cs typeface="Arial"/>
              </a:rPr>
              <a:t>breddförening.</a:t>
            </a:r>
            <a:r>
              <a:rPr sz="1600" spc="-15" dirty="0">
                <a:solidFill>
                  <a:srgbClr val="375F92"/>
                </a:solidFill>
                <a:latin typeface="Arial"/>
                <a:cs typeface="Arial"/>
              </a:rPr>
              <a:t> </a:t>
            </a:r>
            <a:r>
              <a:rPr sz="1600" dirty="0">
                <a:solidFill>
                  <a:srgbClr val="375F92"/>
                </a:solidFill>
                <a:latin typeface="Arial"/>
                <a:cs typeface="Arial"/>
              </a:rPr>
              <a:t>Vi</a:t>
            </a:r>
            <a:r>
              <a:rPr sz="1600" spc="-45" dirty="0">
                <a:solidFill>
                  <a:srgbClr val="375F92"/>
                </a:solidFill>
                <a:latin typeface="Arial"/>
                <a:cs typeface="Arial"/>
              </a:rPr>
              <a:t> </a:t>
            </a:r>
            <a:r>
              <a:rPr sz="1600" dirty="0">
                <a:solidFill>
                  <a:srgbClr val="375F92"/>
                </a:solidFill>
                <a:latin typeface="Arial"/>
                <a:cs typeface="Arial"/>
              </a:rPr>
              <a:t>vet</a:t>
            </a:r>
            <a:r>
              <a:rPr sz="1600" spc="-25" dirty="0">
                <a:solidFill>
                  <a:srgbClr val="375F92"/>
                </a:solidFill>
                <a:latin typeface="Arial"/>
                <a:cs typeface="Arial"/>
              </a:rPr>
              <a:t> </a:t>
            </a:r>
            <a:r>
              <a:rPr sz="1600" dirty="0">
                <a:solidFill>
                  <a:srgbClr val="375F92"/>
                </a:solidFill>
                <a:latin typeface="Arial"/>
                <a:cs typeface="Arial"/>
              </a:rPr>
              <a:t>att</a:t>
            </a:r>
            <a:r>
              <a:rPr sz="1600" spc="-30" dirty="0">
                <a:solidFill>
                  <a:srgbClr val="375F92"/>
                </a:solidFill>
                <a:latin typeface="Arial"/>
                <a:cs typeface="Arial"/>
              </a:rPr>
              <a:t> </a:t>
            </a:r>
            <a:r>
              <a:rPr sz="1600" dirty="0">
                <a:solidFill>
                  <a:srgbClr val="375F92"/>
                </a:solidFill>
                <a:latin typeface="Arial"/>
                <a:cs typeface="Arial"/>
              </a:rPr>
              <a:t>med</a:t>
            </a:r>
            <a:r>
              <a:rPr sz="1600" spc="-30" dirty="0">
                <a:solidFill>
                  <a:srgbClr val="375F92"/>
                </a:solidFill>
                <a:latin typeface="Arial"/>
                <a:cs typeface="Arial"/>
              </a:rPr>
              <a:t> </a:t>
            </a:r>
            <a:r>
              <a:rPr sz="1600" dirty="0">
                <a:solidFill>
                  <a:srgbClr val="375F92"/>
                </a:solidFill>
                <a:latin typeface="Arial"/>
                <a:cs typeface="Arial"/>
              </a:rPr>
              <a:t>bredd</a:t>
            </a:r>
            <a:r>
              <a:rPr sz="1600" spc="-30" dirty="0">
                <a:solidFill>
                  <a:srgbClr val="375F92"/>
                </a:solidFill>
                <a:latin typeface="Arial"/>
                <a:cs typeface="Arial"/>
              </a:rPr>
              <a:t> </a:t>
            </a:r>
            <a:r>
              <a:rPr sz="1600" dirty="0">
                <a:solidFill>
                  <a:srgbClr val="375F92"/>
                </a:solidFill>
                <a:latin typeface="Arial"/>
                <a:cs typeface="Arial"/>
              </a:rPr>
              <a:t>får</a:t>
            </a:r>
            <a:r>
              <a:rPr sz="1600" spc="-20" dirty="0">
                <a:solidFill>
                  <a:srgbClr val="375F92"/>
                </a:solidFill>
                <a:latin typeface="Arial"/>
                <a:cs typeface="Arial"/>
              </a:rPr>
              <a:t> </a:t>
            </a:r>
            <a:r>
              <a:rPr sz="1600" dirty="0">
                <a:solidFill>
                  <a:srgbClr val="375F92"/>
                </a:solidFill>
                <a:latin typeface="Arial"/>
                <a:cs typeface="Arial"/>
              </a:rPr>
              <a:t>man</a:t>
            </a:r>
            <a:r>
              <a:rPr sz="1600" spc="-30" dirty="0">
                <a:solidFill>
                  <a:srgbClr val="375F92"/>
                </a:solidFill>
                <a:latin typeface="Arial"/>
                <a:cs typeface="Arial"/>
              </a:rPr>
              <a:t> </a:t>
            </a:r>
            <a:r>
              <a:rPr sz="1600" dirty="0">
                <a:solidFill>
                  <a:srgbClr val="375F92"/>
                </a:solidFill>
                <a:latin typeface="Arial"/>
                <a:cs typeface="Arial"/>
              </a:rPr>
              <a:t>också</a:t>
            </a:r>
            <a:r>
              <a:rPr sz="1600" spc="-50" dirty="0">
                <a:solidFill>
                  <a:srgbClr val="375F92"/>
                </a:solidFill>
                <a:latin typeface="Arial"/>
                <a:cs typeface="Arial"/>
              </a:rPr>
              <a:t> </a:t>
            </a:r>
            <a:r>
              <a:rPr sz="1600" dirty="0">
                <a:solidFill>
                  <a:srgbClr val="375F92"/>
                </a:solidFill>
                <a:latin typeface="Arial"/>
                <a:cs typeface="Arial"/>
              </a:rPr>
              <a:t>topp.</a:t>
            </a:r>
            <a:r>
              <a:rPr sz="1600" spc="-20" dirty="0">
                <a:solidFill>
                  <a:srgbClr val="375F92"/>
                </a:solidFill>
                <a:latin typeface="Arial"/>
                <a:cs typeface="Arial"/>
              </a:rPr>
              <a:t> </a:t>
            </a:r>
            <a:r>
              <a:rPr sz="1600" dirty="0">
                <a:solidFill>
                  <a:srgbClr val="375F92"/>
                </a:solidFill>
                <a:latin typeface="Arial"/>
                <a:cs typeface="Arial"/>
              </a:rPr>
              <a:t>Därför</a:t>
            </a:r>
            <a:r>
              <a:rPr sz="1600" spc="-20" dirty="0">
                <a:solidFill>
                  <a:srgbClr val="375F92"/>
                </a:solidFill>
                <a:latin typeface="Arial"/>
                <a:cs typeface="Arial"/>
              </a:rPr>
              <a:t> </a:t>
            </a:r>
            <a:r>
              <a:rPr sz="1600" dirty="0">
                <a:solidFill>
                  <a:srgbClr val="375F92"/>
                </a:solidFill>
                <a:latin typeface="Arial"/>
                <a:cs typeface="Arial"/>
              </a:rPr>
              <a:t>är</a:t>
            </a:r>
            <a:r>
              <a:rPr sz="1600" spc="-35" dirty="0">
                <a:solidFill>
                  <a:srgbClr val="375F92"/>
                </a:solidFill>
                <a:latin typeface="Arial"/>
                <a:cs typeface="Arial"/>
              </a:rPr>
              <a:t> </a:t>
            </a:r>
            <a:r>
              <a:rPr sz="1600" dirty="0">
                <a:solidFill>
                  <a:srgbClr val="375F92"/>
                </a:solidFill>
                <a:latin typeface="Arial"/>
                <a:cs typeface="Arial"/>
              </a:rPr>
              <a:t>vår</a:t>
            </a:r>
            <a:r>
              <a:rPr sz="1600" spc="-30" dirty="0">
                <a:solidFill>
                  <a:srgbClr val="375F92"/>
                </a:solidFill>
                <a:latin typeface="Arial"/>
                <a:cs typeface="Arial"/>
              </a:rPr>
              <a:t> </a:t>
            </a:r>
            <a:r>
              <a:rPr sz="1600" dirty="0">
                <a:solidFill>
                  <a:srgbClr val="375F92"/>
                </a:solidFill>
                <a:latin typeface="Arial"/>
                <a:cs typeface="Arial"/>
              </a:rPr>
              <a:t>strävan</a:t>
            </a:r>
            <a:r>
              <a:rPr sz="1600" spc="-30" dirty="0">
                <a:solidFill>
                  <a:srgbClr val="375F92"/>
                </a:solidFill>
                <a:latin typeface="Arial"/>
                <a:cs typeface="Arial"/>
              </a:rPr>
              <a:t> </a:t>
            </a:r>
            <a:r>
              <a:rPr sz="1600" dirty="0">
                <a:solidFill>
                  <a:srgbClr val="375F92"/>
                </a:solidFill>
                <a:latin typeface="Arial"/>
                <a:cs typeface="Arial"/>
              </a:rPr>
              <a:t>att</a:t>
            </a:r>
            <a:r>
              <a:rPr sz="1600" spc="-30" dirty="0">
                <a:solidFill>
                  <a:srgbClr val="375F92"/>
                </a:solidFill>
                <a:latin typeface="Arial"/>
                <a:cs typeface="Arial"/>
              </a:rPr>
              <a:t> </a:t>
            </a:r>
            <a:r>
              <a:rPr sz="1600" dirty="0">
                <a:solidFill>
                  <a:srgbClr val="375F92"/>
                </a:solidFill>
                <a:latin typeface="Arial"/>
                <a:cs typeface="Arial"/>
              </a:rPr>
              <a:t>skapa</a:t>
            </a:r>
            <a:r>
              <a:rPr sz="1600" spc="-40" dirty="0">
                <a:solidFill>
                  <a:srgbClr val="375F92"/>
                </a:solidFill>
                <a:latin typeface="Arial"/>
                <a:cs typeface="Arial"/>
              </a:rPr>
              <a:t> </a:t>
            </a:r>
            <a:r>
              <a:rPr sz="1600" dirty="0">
                <a:solidFill>
                  <a:srgbClr val="375F92"/>
                </a:solidFill>
                <a:latin typeface="Arial"/>
                <a:cs typeface="Arial"/>
              </a:rPr>
              <a:t>en</a:t>
            </a:r>
            <a:r>
              <a:rPr sz="1600" spc="-30" dirty="0">
                <a:solidFill>
                  <a:srgbClr val="375F92"/>
                </a:solidFill>
                <a:latin typeface="Arial"/>
                <a:cs typeface="Arial"/>
              </a:rPr>
              <a:t> </a:t>
            </a:r>
            <a:r>
              <a:rPr sz="1600" dirty="0">
                <a:solidFill>
                  <a:srgbClr val="375F92"/>
                </a:solidFill>
                <a:latin typeface="Arial"/>
                <a:cs typeface="Arial"/>
              </a:rPr>
              <a:t>miljö</a:t>
            </a:r>
            <a:r>
              <a:rPr sz="1600" spc="-60" dirty="0">
                <a:solidFill>
                  <a:srgbClr val="375F92"/>
                </a:solidFill>
                <a:latin typeface="Arial"/>
                <a:cs typeface="Arial"/>
              </a:rPr>
              <a:t> </a:t>
            </a:r>
            <a:r>
              <a:rPr sz="1600" spc="-25" dirty="0">
                <a:solidFill>
                  <a:srgbClr val="375F92"/>
                </a:solidFill>
                <a:latin typeface="Arial"/>
                <a:cs typeface="Arial"/>
              </a:rPr>
              <a:t>där </a:t>
            </a:r>
            <a:r>
              <a:rPr sz="1600" dirty="0">
                <a:solidFill>
                  <a:srgbClr val="375F92"/>
                </a:solidFill>
                <a:latin typeface="Arial"/>
                <a:cs typeface="Arial"/>
              </a:rPr>
              <a:t>så</a:t>
            </a:r>
            <a:r>
              <a:rPr sz="1600" spc="-40" dirty="0">
                <a:solidFill>
                  <a:srgbClr val="375F92"/>
                </a:solidFill>
                <a:latin typeface="Arial"/>
                <a:cs typeface="Arial"/>
              </a:rPr>
              <a:t> </a:t>
            </a:r>
            <a:r>
              <a:rPr sz="1600" dirty="0">
                <a:solidFill>
                  <a:srgbClr val="375F92"/>
                </a:solidFill>
                <a:latin typeface="Arial"/>
                <a:cs typeface="Arial"/>
              </a:rPr>
              <a:t>många</a:t>
            </a:r>
            <a:r>
              <a:rPr sz="1600" spc="-30" dirty="0">
                <a:solidFill>
                  <a:srgbClr val="375F92"/>
                </a:solidFill>
                <a:latin typeface="Arial"/>
                <a:cs typeface="Arial"/>
              </a:rPr>
              <a:t> </a:t>
            </a:r>
            <a:r>
              <a:rPr sz="1600" dirty="0">
                <a:solidFill>
                  <a:srgbClr val="375F92"/>
                </a:solidFill>
                <a:latin typeface="Arial"/>
                <a:cs typeface="Arial"/>
              </a:rPr>
              <a:t>som</a:t>
            </a:r>
            <a:r>
              <a:rPr sz="1600" spc="-35" dirty="0">
                <a:solidFill>
                  <a:srgbClr val="375F92"/>
                </a:solidFill>
                <a:latin typeface="Arial"/>
                <a:cs typeface="Arial"/>
              </a:rPr>
              <a:t> </a:t>
            </a:r>
            <a:r>
              <a:rPr sz="1600" dirty="0">
                <a:solidFill>
                  <a:srgbClr val="375F92"/>
                </a:solidFill>
                <a:latin typeface="Arial"/>
                <a:cs typeface="Arial"/>
              </a:rPr>
              <a:t>möjligt</a:t>
            </a:r>
            <a:r>
              <a:rPr sz="1600" spc="-45" dirty="0">
                <a:solidFill>
                  <a:srgbClr val="375F92"/>
                </a:solidFill>
                <a:latin typeface="Arial"/>
                <a:cs typeface="Arial"/>
              </a:rPr>
              <a:t> </a:t>
            </a:r>
            <a:r>
              <a:rPr sz="1600" dirty="0">
                <a:solidFill>
                  <a:srgbClr val="375F92"/>
                </a:solidFill>
                <a:latin typeface="Arial"/>
                <a:cs typeface="Arial"/>
              </a:rPr>
              <a:t>vill</a:t>
            </a:r>
            <a:r>
              <a:rPr sz="1600" spc="-60" dirty="0">
                <a:solidFill>
                  <a:srgbClr val="375F92"/>
                </a:solidFill>
                <a:latin typeface="Arial"/>
                <a:cs typeface="Arial"/>
              </a:rPr>
              <a:t> </a:t>
            </a:r>
            <a:r>
              <a:rPr sz="1600" dirty="0">
                <a:solidFill>
                  <a:srgbClr val="375F92"/>
                </a:solidFill>
                <a:latin typeface="Arial"/>
                <a:cs typeface="Arial"/>
              </a:rPr>
              <a:t>hålla</a:t>
            </a:r>
            <a:r>
              <a:rPr sz="1600" spc="-45" dirty="0">
                <a:solidFill>
                  <a:srgbClr val="375F92"/>
                </a:solidFill>
                <a:latin typeface="Arial"/>
                <a:cs typeface="Arial"/>
              </a:rPr>
              <a:t> </a:t>
            </a:r>
            <a:r>
              <a:rPr sz="1600" dirty="0">
                <a:solidFill>
                  <a:srgbClr val="375F92"/>
                </a:solidFill>
                <a:latin typeface="Arial"/>
                <a:cs typeface="Arial"/>
              </a:rPr>
              <a:t>på</a:t>
            </a:r>
            <a:r>
              <a:rPr sz="1600" spc="-35" dirty="0">
                <a:solidFill>
                  <a:srgbClr val="375F92"/>
                </a:solidFill>
                <a:latin typeface="Arial"/>
                <a:cs typeface="Arial"/>
              </a:rPr>
              <a:t> </a:t>
            </a:r>
            <a:r>
              <a:rPr sz="1600" dirty="0">
                <a:solidFill>
                  <a:srgbClr val="375F92"/>
                </a:solidFill>
                <a:latin typeface="Arial"/>
                <a:cs typeface="Arial"/>
              </a:rPr>
              <a:t>med</a:t>
            </a:r>
            <a:r>
              <a:rPr sz="1600" spc="-25" dirty="0">
                <a:solidFill>
                  <a:srgbClr val="375F92"/>
                </a:solidFill>
                <a:latin typeface="Arial"/>
                <a:cs typeface="Arial"/>
              </a:rPr>
              <a:t> </a:t>
            </a:r>
            <a:r>
              <a:rPr sz="1600" dirty="0">
                <a:solidFill>
                  <a:srgbClr val="375F92"/>
                </a:solidFill>
                <a:latin typeface="Arial"/>
                <a:cs typeface="Arial"/>
              </a:rPr>
              <a:t>fotboll</a:t>
            </a:r>
            <a:r>
              <a:rPr sz="1600" spc="-5" dirty="0">
                <a:solidFill>
                  <a:srgbClr val="375F92"/>
                </a:solidFill>
                <a:latin typeface="Arial"/>
                <a:cs typeface="Arial"/>
              </a:rPr>
              <a:t> </a:t>
            </a:r>
            <a:r>
              <a:rPr sz="1600" dirty="0">
                <a:solidFill>
                  <a:srgbClr val="375F92"/>
                </a:solidFill>
                <a:latin typeface="Arial"/>
                <a:cs typeface="Arial"/>
              </a:rPr>
              <a:t>–</a:t>
            </a:r>
            <a:r>
              <a:rPr sz="1600" spc="-40" dirty="0">
                <a:solidFill>
                  <a:srgbClr val="375F92"/>
                </a:solidFill>
                <a:latin typeface="Arial"/>
                <a:cs typeface="Arial"/>
              </a:rPr>
              <a:t> </a:t>
            </a:r>
            <a:r>
              <a:rPr sz="1600" dirty="0">
                <a:solidFill>
                  <a:srgbClr val="375F92"/>
                </a:solidFill>
                <a:latin typeface="Arial"/>
                <a:cs typeface="Arial"/>
              </a:rPr>
              <a:t>så</a:t>
            </a:r>
            <a:r>
              <a:rPr sz="1600" spc="-35" dirty="0">
                <a:solidFill>
                  <a:srgbClr val="375F92"/>
                </a:solidFill>
                <a:latin typeface="Arial"/>
                <a:cs typeface="Arial"/>
              </a:rPr>
              <a:t> </a:t>
            </a:r>
            <a:r>
              <a:rPr sz="1600" dirty="0">
                <a:solidFill>
                  <a:srgbClr val="375F92"/>
                </a:solidFill>
                <a:latin typeface="Arial"/>
                <a:cs typeface="Arial"/>
              </a:rPr>
              <a:t>länge</a:t>
            </a:r>
            <a:r>
              <a:rPr sz="1600" spc="-35" dirty="0">
                <a:solidFill>
                  <a:srgbClr val="375F92"/>
                </a:solidFill>
                <a:latin typeface="Arial"/>
                <a:cs typeface="Arial"/>
              </a:rPr>
              <a:t> </a:t>
            </a:r>
            <a:r>
              <a:rPr sz="1600" dirty="0">
                <a:solidFill>
                  <a:srgbClr val="375F92"/>
                </a:solidFill>
                <a:latin typeface="Arial"/>
                <a:cs typeface="Arial"/>
              </a:rPr>
              <a:t>så</a:t>
            </a:r>
            <a:r>
              <a:rPr sz="1600" spc="-40" dirty="0">
                <a:solidFill>
                  <a:srgbClr val="375F92"/>
                </a:solidFill>
                <a:latin typeface="Arial"/>
                <a:cs typeface="Arial"/>
              </a:rPr>
              <a:t> </a:t>
            </a:r>
            <a:r>
              <a:rPr sz="1600" dirty="0">
                <a:solidFill>
                  <a:srgbClr val="375F92"/>
                </a:solidFill>
                <a:latin typeface="Arial"/>
                <a:cs typeface="Arial"/>
              </a:rPr>
              <a:t>möjligt.</a:t>
            </a:r>
            <a:r>
              <a:rPr sz="1600" spc="-45" dirty="0">
                <a:solidFill>
                  <a:srgbClr val="375F92"/>
                </a:solidFill>
                <a:latin typeface="Arial"/>
                <a:cs typeface="Arial"/>
              </a:rPr>
              <a:t> </a:t>
            </a:r>
            <a:r>
              <a:rPr sz="1600" dirty="0">
                <a:solidFill>
                  <a:srgbClr val="375F92"/>
                </a:solidFill>
                <a:latin typeface="Arial"/>
                <a:cs typeface="Arial"/>
              </a:rPr>
              <a:t>Vi</a:t>
            </a:r>
            <a:r>
              <a:rPr sz="1600" spc="-45" dirty="0">
                <a:solidFill>
                  <a:srgbClr val="375F92"/>
                </a:solidFill>
                <a:latin typeface="Arial"/>
                <a:cs typeface="Arial"/>
              </a:rPr>
              <a:t> </a:t>
            </a:r>
            <a:r>
              <a:rPr sz="1600" dirty="0">
                <a:solidFill>
                  <a:srgbClr val="375F92"/>
                </a:solidFill>
                <a:latin typeface="Arial"/>
                <a:cs typeface="Arial"/>
              </a:rPr>
              <a:t>tror</a:t>
            </a:r>
            <a:r>
              <a:rPr sz="1600" spc="-10" dirty="0">
                <a:solidFill>
                  <a:srgbClr val="375F92"/>
                </a:solidFill>
                <a:latin typeface="Arial"/>
                <a:cs typeface="Arial"/>
              </a:rPr>
              <a:t> </a:t>
            </a:r>
            <a:r>
              <a:rPr sz="1600" dirty="0">
                <a:solidFill>
                  <a:srgbClr val="375F92"/>
                </a:solidFill>
                <a:latin typeface="Arial"/>
                <a:cs typeface="Arial"/>
              </a:rPr>
              <a:t>att</a:t>
            </a:r>
            <a:r>
              <a:rPr sz="1600" spc="-25" dirty="0">
                <a:solidFill>
                  <a:srgbClr val="375F92"/>
                </a:solidFill>
                <a:latin typeface="Arial"/>
                <a:cs typeface="Arial"/>
              </a:rPr>
              <a:t> </a:t>
            </a:r>
            <a:r>
              <a:rPr sz="1600" dirty="0">
                <a:solidFill>
                  <a:srgbClr val="375F92"/>
                </a:solidFill>
                <a:latin typeface="Arial"/>
                <a:cs typeface="Arial"/>
              </a:rPr>
              <a:t>om</a:t>
            </a:r>
            <a:r>
              <a:rPr sz="1600" spc="-25" dirty="0">
                <a:solidFill>
                  <a:srgbClr val="375F92"/>
                </a:solidFill>
                <a:latin typeface="Arial"/>
                <a:cs typeface="Arial"/>
              </a:rPr>
              <a:t> </a:t>
            </a:r>
            <a:r>
              <a:rPr sz="1600" dirty="0">
                <a:solidFill>
                  <a:srgbClr val="375F92"/>
                </a:solidFill>
                <a:latin typeface="Arial"/>
                <a:cs typeface="Arial"/>
              </a:rPr>
              <a:t>något</a:t>
            </a:r>
            <a:r>
              <a:rPr sz="1600" spc="-25" dirty="0">
                <a:solidFill>
                  <a:srgbClr val="375F92"/>
                </a:solidFill>
                <a:latin typeface="Arial"/>
                <a:cs typeface="Arial"/>
              </a:rPr>
              <a:t> </a:t>
            </a:r>
            <a:r>
              <a:rPr sz="1600" dirty="0">
                <a:solidFill>
                  <a:srgbClr val="375F92"/>
                </a:solidFill>
                <a:latin typeface="Arial"/>
                <a:cs typeface="Arial"/>
              </a:rPr>
              <a:t>är</a:t>
            </a:r>
            <a:r>
              <a:rPr sz="1600" spc="-25" dirty="0">
                <a:solidFill>
                  <a:srgbClr val="375F92"/>
                </a:solidFill>
                <a:latin typeface="Arial"/>
                <a:cs typeface="Arial"/>
              </a:rPr>
              <a:t> </a:t>
            </a:r>
            <a:r>
              <a:rPr sz="1600" dirty="0">
                <a:solidFill>
                  <a:srgbClr val="375F92"/>
                </a:solidFill>
                <a:latin typeface="Arial"/>
                <a:cs typeface="Arial"/>
              </a:rPr>
              <a:t>roligt,</a:t>
            </a:r>
            <a:r>
              <a:rPr sz="1600" spc="-30" dirty="0">
                <a:solidFill>
                  <a:srgbClr val="375F92"/>
                </a:solidFill>
                <a:latin typeface="Arial"/>
                <a:cs typeface="Arial"/>
              </a:rPr>
              <a:t> </a:t>
            </a:r>
            <a:r>
              <a:rPr sz="1600" dirty="0">
                <a:solidFill>
                  <a:srgbClr val="375F92"/>
                </a:solidFill>
                <a:latin typeface="Arial"/>
                <a:cs typeface="Arial"/>
              </a:rPr>
              <a:t>vill</a:t>
            </a:r>
            <a:r>
              <a:rPr sz="1600" spc="-65" dirty="0">
                <a:solidFill>
                  <a:srgbClr val="375F92"/>
                </a:solidFill>
                <a:latin typeface="Arial"/>
                <a:cs typeface="Arial"/>
              </a:rPr>
              <a:t> </a:t>
            </a:r>
            <a:r>
              <a:rPr sz="1600" dirty="0">
                <a:solidFill>
                  <a:srgbClr val="375F92"/>
                </a:solidFill>
                <a:latin typeface="Arial"/>
                <a:cs typeface="Arial"/>
              </a:rPr>
              <a:t>man</a:t>
            </a:r>
            <a:r>
              <a:rPr sz="1600" spc="-25" dirty="0">
                <a:solidFill>
                  <a:srgbClr val="375F92"/>
                </a:solidFill>
                <a:latin typeface="Arial"/>
                <a:cs typeface="Arial"/>
              </a:rPr>
              <a:t> </a:t>
            </a:r>
            <a:r>
              <a:rPr sz="1600" spc="-10" dirty="0">
                <a:solidFill>
                  <a:srgbClr val="375F92"/>
                </a:solidFill>
                <a:latin typeface="Arial"/>
                <a:cs typeface="Arial"/>
              </a:rPr>
              <a:t>komma </a:t>
            </a:r>
            <a:r>
              <a:rPr sz="1600" dirty="0">
                <a:solidFill>
                  <a:srgbClr val="375F92"/>
                </a:solidFill>
                <a:latin typeface="Arial"/>
                <a:cs typeface="Arial"/>
              </a:rPr>
              <a:t>tillbaka.</a:t>
            </a:r>
            <a:r>
              <a:rPr sz="1600" spc="-65" dirty="0">
                <a:solidFill>
                  <a:srgbClr val="375F92"/>
                </a:solidFill>
                <a:latin typeface="Arial"/>
                <a:cs typeface="Arial"/>
              </a:rPr>
              <a:t> </a:t>
            </a:r>
            <a:r>
              <a:rPr sz="1600" dirty="0">
                <a:solidFill>
                  <a:srgbClr val="375F92"/>
                </a:solidFill>
                <a:latin typeface="Arial"/>
                <a:cs typeface="Arial"/>
              </a:rPr>
              <a:t>Glädje</a:t>
            </a:r>
            <a:r>
              <a:rPr sz="1600" spc="-60" dirty="0">
                <a:solidFill>
                  <a:srgbClr val="375F92"/>
                </a:solidFill>
                <a:latin typeface="Arial"/>
                <a:cs typeface="Arial"/>
              </a:rPr>
              <a:t> </a:t>
            </a:r>
            <a:r>
              <a:rPr sz="1600" dirty="0">
                <a:solidFill>
                  <a:srgbClr val="375F92"/>
                </a:solidFill>
                <a:latin typeface="Arial"/>
                <a:cs typeface="Arial"/>
              </a:rPr>
              <a:t>och</a:t>
            </a:r>
            <a:r>
              <a:rPr sz="1600" spc="-45" dirty="0">
                <a:solidFill>
                  <a:srgbClr val="375F92"/>
                </a:solidFill>
                <a:latin typeface="Arial"/>
                <a:cs typeface="Arial"/>
              </a:rPr>
              <a:t> </a:t>
            </a:r>
            <a:r>
              <a:rPr sz="1600" spc="-10" dirty="0">
                <a:solidFill>
                  <a:srgbClr val="375F92"/>
                </a:solidFill>
                <a:latin typeface="Arial"/>
                <a:cs typeface="Arial"/>
              </a:rPr>
              <a:t>gemenskap</a:t>
            </a:r>
            <a:r>
              <a:rPr sz="1600" spc="-55" dirty="0">
                <a:solidFill>
                  <a:srgbClr val="375F92"/>
                </a:solidFill>
                <a:latin typeface="Arial"/>
                <a:cs typeface="Arial"/>
              </a:rPr>
              <a:t> </a:t>
            </a:r>
            <a:r>
              <a:rPr sz="1600" dirty="0">
                <a:solidFill>
                  <a:srgbClr val="375F92"/>
                </a:solidFill>
                <a:latin typeface="Arial"/>
                <a:cs typeface="Arial"/>
              </a:rPr>
              <a:t>ska</a:t>
            </a:r>
            <a:r>
              <a:rPr sz="1600" spc="-60" dirty="0">
                <a:solidFill>
                  <a:srgbClr val="375F92"/>
                </a:solidFill>
                <a:latin typeface="Arial"/>
                <a:cs typeface="Arial"/>
              </a:rPr>
              <a:t> </a:t>
            </a:r>
            <a:r>
              <a:rPr sz="1600" dirty="0">
                <a:solidFill>
                  <a:srgbClr val="375F92"/>
                </a:solidFill>
                <a:latin typeface="Arial"/>
                <a:cs typeface="Arial"/>
              </a:rPr>
              <a:t>genomsyra</a:t>
            </a:r>
            <a:r>
              <a:rPr sz="1600" spc="-20" dirty="0">
                <a:solidFill>
                  <a:srgbClr val="375F92"/>
                </a:solidFill>
                <a:latin typeface="Arial"/>
                <a:cs typeface="Arial"/>
              </a:rPr>
              <a:t> </a:t>
            </a:r>
            <a:r>
              <a:rPr sz="1600" dirty="0">
                <a:solidFill>
                  <a:srgbClr val="375F92"/>
                </a:solidFill>
                <a:latin typeface="Arial"/>
                <a:cs typeface="Arial"/>
              </a:rPr>
              <a:t>vår</a:t>
            </a:r>
            <a:r>
              <a:rPr sz="1600" spc="-45" dirty="0">
                <a:solidFill>
                  <a:srgbClr val="375F92"/>
                </a:solidFill>
                <a:latin typeface="Arial"/>
                <a:cs typeface="Arial"/>
              </a:rPr>
              <a:t> </a:t>
            </a:r>
            <a:r>
              <a:rPr sz="1600" dirty="0">
                <a:solidFill>
                  <a:srgbClr val="375F92"/>
                </a:solidFill>
                <a:latin typeface="Arial"/>
                <a:cs typeface="Arial"/>
              </a:rPr>
              <a:t>förening.</a:t>
            </a:r>
            <a:r>
              <a:rPr sz="1600" spc="-45" dirty="0">
                <a:solidFill>
                  <a:srgbClr val="375F92"/>
                </a:solidFill>
                <a:latin typeface="Arial"/>
                <a:cs typeface="Arial"/>
              </a:rPr>
              <a:t> </a:t>
            </a:r>
            <a:r>
              <a:rPr sz="1600" dirty="0">
                <a:solidFill>
                  <a:srgbClr val="375F92"/>
                </a:solidFill>
                <a:latin typeface="Arial"/>
                <a:cs typeface="Arial"/>
              </a:rPr>
              <a:t>För</a:t>
            </a:r>
            <a:r>
              <a:rPr sz="1600" spc="-35" dirty="0">
                <a:solidFill>
                  <a:srgbClr val="375F92"/>
                </a:solidFill>
                <a:latin typeface="Arial"/>
                <a:cs typeface="Arial"/>
              </a:rPr>
              <a:t> </a:t>
            </a:r>
            <a:r>
              <a:rPr sz="1600" dirty="0">
                <a:solidFill>
                  <a:srgbClr val="375F92"/>
                </a:solidFill>
                <a:latin typeface="Arial"/>
                <a:cs typeface="Arial"/>
              </a:rPr>
              <a:t>att</a:t>
            </a:r>
            <a:r>
              <a:rPr sz="1600" spc="-45" dirty="0">
                <a:solidFill>
                  <a:srgbClr val="375F92"/>
                </a:solidFill>
                <a:latin typeface="Arial"/>
                <a:cs typeface="Arial"/>
              </a:rPr>
              <a:t> </a:t>
            </a:r>
            <a:r>
              <a:rPr sz="1600" dirty="0">
                <a:solidFill>
                  <a:srgbClr val="375F92"/>
                </a:solidFill>
                <a:latin typeface="Arial"/>
                <a:cs typeface="Arial"/>
              </a:rPr>
              <a:t>åstadkomma</a:t>
            </a:r>
            <a:r>
              <a:rPr sz="1600" spc="-40" dirty="0">
                <a:solidFill>
                  <a:srgbClr val="375F92"/>
                </a:solidFill>
                <a:latin typeface="Arial"/>
                <a:cs typeface="Arial"/>
              </a:rPr>
              <a:t> </a:t>
            </a:r>
            <a:r>
              <a:rPr sz="1600" dirty="0">
                <a:solidFill>
                  <a:srgbClr val="375F92"/>
                </a:solidFill>
                <a:latin typeface="Arial"/>
                <a:cs typeface="Arial"/>
              </a:rPr>
              <a:t>detta</a:t>
            </a:r>
            <a:r>
              <a:rPr sz="1600" spc="-30" dirty="0">
                <a:solidFill>
                  <a:srgbClr val="375F92"/>
                </a:solidFill>
                <a:latin typeface="Arial"/>
                <a:cs typeface="Arial"/>
              </a:rPr>
              <a:t> </a:t>
            </a:r>
            <a:r>
              <a:rPr sz="1600" dirty="0">
                <a:solidFill>
                  <a:srgbClr val="375F92"/>
                </a:solidFill>
                <a:latin typeface="Arial"/>
                <a:cs typeface="Arial"/>
              </a:rPr>
              <a:t>behöver</a:t>
            </a:r>
            <a:r>
              <a:rPr sz="1600" spc="-45" dirty="0">
                <a:solidFill>
                  <a:srgbClr val="375F92"/>
                </a:solidFill>
                <a:latin typeface="Arial"/>
                <a:cs typeface="Arial"/>
              </a:rPr>
              <a:t> </a:t>
            </a:r>
            <a:r>
              <a:rPr sz="1600" dirty="0">
                <a:solidFill>
                  <a:srgbClr val="375F92"/>
                </a:solidFill>
                <a:latin typeface="Arial"/>
                <a:cs typeface="Arial"/>
              </a:rPr>
              <a:t>alla</a:t>
            </a:r>
            <a:r>
              <a:rPr sz="1600" spc="-70" dirty="0">
                <a:solidFill>
                  <a:srgbClr val="375F92"/>
                </a:solidFill>
                <a:latin typeface="Arial"/>
                <a:cs typeface="Arial"/>
              </a:rPr>
              <a:t> </a:t>
            </a:r>
            <a:r>
              <a:rPr sz="1600" dirty="0">
                <a:solidFill>
                  <a:srgbClr val="375F92"/>
                </a:solidFill>
                <a:latin typeface="Arial"/>
                <a:cs typeface="Arial"/>
              </a:rPr>
              <a:t>i</a:t>
            </a:r>
            <a:r>
              <a:rPr sz="1600" spc="-50" dirty="0">
                <a:solidFill>
                  <a:srgbClr val="375F92"/>
                </a:solidFill>
                <a:latin typeface="Arial"/>
                <a:cs typeface="Arial"/>
              </a:rPr>
              <a:t> </a:t>
            </a:r>
            <a:r>
              <a:rPr sz="1600" spc="-10" dirty="0">
                <a:solidFill>
                  <a:srgbClr val="375F92"/>
                </a:solidFill>
                <a:latin typeface="Arial"/>
                <a:cs typeface="Arial"/>
              </a:rPr>
              <a:t>föreningen </a:t>
            </a:r>
            <a:r>
              <a:rPr sz="1600" dirty="0">
                <a:solidFill>
                  <a:srgbClr val="375F92"/>
                </a:solidFill>
                <a:latin typeface="Arial"/>
                <a:cs typeface="Arial"/>
              </a:rPr>
              <a:t>bidra.</a:t>
            </a:r>
            <a:r>
              <a:rPr sz="1600" spc="-30" dirty="0">
                <a:solidFill>
                  <a:srgbClr val="375F92"/>
                </a:solidFill>
                <a:latin typeface="Arial"/>
                <a:cs typeface="Arial"/>
              </a:rPr>
              <a:t> </a:t>
            </a:r>
            <a:r>
              <a:rPr sz="1600" dirty="0">
                <a:solidFill>
                  <a:srgbClr val="375F92"/>
                </a:solidFill>
                <a:latin typeface="Arial"/>
                <a:cs typeface="Arial"/>
              </a:rPr>
              <a:t>Det</a:t>
            </a:r>
            <a:r>
              <a:rPr sz="1600" spc="-20" dirty="0">
                <a:solidFill>
                  <a:srgbClr val="375F92"/>
                </a:solidFill>
                <a:latin typeface="Arial"/>
                <a:cs typeface="Arial"/>
              </a:rPr>
              <a:t> </a:t>
            </a:r>
            <a:r>
              <a:rPr sz="1600" dirty="0">
                <a:solidFill>
                  <a:srgbClr val="375F92"/>
                </a:solidFill>
                <a:latin typeface="Arial"/>
                <a:cs typeface="Arial"/>
              </a:rPr>
              <a:t>är</a:t>
            </a:r>
            <a:r>
              <a:rPr sz="1600" spc="-30" dirty="0">
                <a:solidFill>
                  <a:srgbClr val="375F92"/>
                </a:solidFill>
                <a:latin typeface="Arial"/>
                <a:cs typeface="Arial"/>
              </a:rPr>
              <a:t> </a:t>
            </a:r>
            <a:r>
              <a:rPr sz="1600" dirty="0">
                <a:solidFill>
                  <a:srgbClr val="375F92"/>
                </a:solidFill>
                <a:latin typeface="Arial"/>
                <a:cs typeface="Arial"/>
              </a:rPr>
              <a:t>här</a:t>
            </a:r>
            <a:r>
              <a:rPr sz="1600" spc="-15" dirty="0">
                <a:solidFill>
                  <a:srgbClr val="375F92"/>
                </a:solidFill>
                <a:latin typeface="Arial"/>
                <a:cs typeface="Arial"/>
              </a:rPr>
              <a:t> </a:t>
            </a:r>
            <a:r>
              <a:rPr sz="1600" b="1" dirty="0">
                <a:solidFill>
                  <a:srgbClr val="375F92"/>
                </a:solidFill>
                <a:latin typeface="Arial"/>
                <a:cs typeface="Arial"/>
              </a:rPr>
              <a:t>DU</a:t>
            </a:r>
            <a:r>
              <a:rPr sz="1600" b="1" spc="-35" dirty="0">
                <a:solidFill>
                  <a:srgbClr val="375F92"/>
                </a:solidFill>
                <a:latin typeface="Arial"/>
                <a:cs typeface="Arial"/>
              </a:rPr>
              <a:t> </a:t>
            </a:r>
            <a:r>
              <a:rPr sz="1600" dirty="0">
                <a:solidFill>
                  <a:srgbClr val="375F92"/>
                </a:solidFill>
                <a:latin typeface="Arial"/>
                <a:cs typeface="Arial"/>
              </a:rPr>
              <a:t>kommer</a:t>
            </a:r>
            <a:r>
              <a:rPr sz="1600" spc="-20" dirty="0">
                <a:solidFill>
                  <a:srgbClr val="375F92"/>
                </a:solidFill>
                <a:latin typeface="Arial"/>
                <a:cs typeface="Arial"/>
              </a:rPr>
              <a:t> </a:t>
            </a:r>
            <a:r>
              <a:rPr sz="1600" dirty="0">
                <a:solidFill>
                  <a:srgbClr val="375F92"/>
                </a:solidFill>
                <a:latin typeface="Arial"/>
                <a:cs typeface="Arial"/>
              </a:rPr>
              <a:t>in.</a:t>
            </a:r>
            <a:r>
              <a:rPr sz="1600" spc="-35" dirty="0">
                <a:solidFill>
                  <a:srgbClr val="375F92"/>
                </a:solidFill>
                <a:latin typeface="Arial"/>
                <a:cs typeface="Arial"/>
              </a:rPr>
              <a:t> </a:t>
            </a:r>
            <a:r>
              <a:rPr sz="1600" dirty="0">
                <a:solidFill>
                  <a:srgbClr val="375F92"/>
                </a:solidFill>
                <a:latin typeface="Arial"/>
                <a:cs typeface="Arial"/>
              </a:rPr>
              <a:t>Här</a:t>
            </a:r>
            <a:r>
              <a:rPr sz="1600" spc="-25" dirty="0">
                <a:solidFill>
                  <a:srgbClr val="375F92"/>
                </a:solidFill>
                <a:latin typeface="Arial"/>
                <a:cs typeface="Arial"/>
              </a:rPr>
              <a:t> </a:t>
            </a:r>
            <a:r>
              <a:rPr sz="1600" dirty="0">
                <a:solidFill>
                  <a:srgbClr val="375F92"/>
                </a:solidFill>
                <a:latin typeface="Arial"/>
                <a:cs typeface="Arial"/>
              </a:rPr>
              <a:t>nedan</a:t>
            </a:r>
            <a:r>
              <a:rPr sz="1600" spc="-25" dirty="0">
                <a:solidFill>
                  <a:srgbClr val="375F92"/>
                </a:solidFill>
                <a:latin typeface="Arial"/>
                <a:cs typeface="Arial"/>
              </a:rPr>
              <a:t> </a:t>
            </a:r>
            <a:r>
              <a:rPr sz="1600" dirty="0">
                <a:solidFill>
                  <a:srgbClr val="375F92"/>
                </a:solidFill>
                <a:latin typeface="Arial"/>
                <a:cs typeface="Arial"/>
              </a:rPr>
              <a:t>kan</a:t>
            </a:r>
            <a:r>
              <a:rPr sz="1600" spc="-35" dirty="0">
                <a:solidFill>
                  <a:srgbClr val="375F92"/>
                </a:solidFill>
                <a:latin typeface="Arial"/>
                <a:cs typeface="Arial"/>
              </a:rPr>
              <a:t> </a:t>
            </a:r>
            <a:r>
              <a:rPr sz="1600" dirty="0">
                <a:solidFill>
                  <a:srgbClr val="375F92"/>
                </a:solidFill>
                <a:latin typeface="Arial"/>
                <a:cs typeface="Arial"/>
              </a:rPr>
              <a:t>du</a:t>
            </a:r>
            <a:r>
              <a:rPr sz="1600" spc="-35" dirty="0">
                <a:solidFill>
                  <a:srgbClr val="375F92"/>
                </a:solidFill>
                <a:latin typeface="Arial"/>
                <a:cs typeface="Arial"/>
              </a:rPr>
              <a:t> </a:t>
            </a:r>
            <a:r>
              <a:rPr sz="1600" dirty="0">
                <a:solidFill>
                  <a:srgbClr val="375F92"/>
                </a:solidFill>
                <a:latin typeface="Arial"/>
                <a:cs typeface="Arial"/>
              </a:rPr>
              <a:t>se</a:t>
            </a:r>
            <a:r>
              <a:rPr sz="1600" spc="-35" dirty="0">
                <a:solidFill>
                  <a:srgbClr val="375F92"/>
                </a:solidFill>
                <a:latin typeface="Arial"/>
                <a:cs typeface="Arial"/>
              </a:rPr>
              <a:t> </a:t>
            </a:r>
            <a:r>
              <a:rPr sz="1600" dirty="0">
                <a:solidFill>
                  <a:srgbClr val="375F92"/>
                </a:solidFill>
                <a:latin typeface="Arial"/>
                <a:cs typeface="Arial"/>
              </a:rPr>
              <a:t>vad</a:t>
            </a:r>
            <a:r>
              <a:rPr sz="1600" spc="-20" dirty="0">
                <a:solidFill>
                  <a:srgbClr val="375F92"/>
                </a:solidFill>
                <a:latin typeface="Arial"/>
                <a:cs typeface="Arial"/>
              </a:rPr>
              <a:t> </a:t>
            </a:r>
            <a:r>
              <a:rPr sz="1600" b="1" dirty="0">
                <a:solidFill>
                  <a:srgbClr val="375F92"/>
                </a:solidFill>
                <a:latin typeface="Arial"/>
                <a:cs typeface="Arial"/>
              </a:rPr>
              <a:t>DIN</a:t>
            </a:r>
            <a:r>
              <a:rPr sz="1600" b="1" spc="-20" dirty="0">
                <a:solidFill>
                  <a:srgbClr val="375F92"/>
                </a:solidFill>
                <a:latin typeface="Arial"/>
                <a:cs typeface="Arial"/>
              </a:rPr>
              <a:t> </a:t>
            </a:r>
            <a:r>
              <a:rPr sz="1600" dirty="0">
                <a:solidFill>
                  <a:srgbClr val="375F92"/>
                </a:solidFill>
                <a:latin typeface="Arial"/>
                <a:cs typeface="Arial"/>
              </a:rPr>
              <a:t>roll</a:t>
            </a:r>
            <a:r>
              <a:rPr sz="1600" spc="-25" dirty="0">
                <a:solidFill>
                  <a:srgbClr val="375F92"/>
                </a:solidFill>
                <a:latin typeface="Arial"/>
                <a:cs typeface="Arial"/>
              </a:rPr>
              <a:t> </a:t>
            </a:r>
            <a:r>
              <a:rPr sz="1600" dirty="0">
                <a:solidFill>
                  <a:srgbClr val="375F92"/>
                </a:solidFill>
                <a:latin typeface="Arial"/>
                <a:cs typeface="Arial"/>
              </a:rPr>
              <a:t>är</a:t>
            </a:r>
            <a:r>
              <a:rPr sz="1600" spc="-30" dirty="0">
                <a:solidFill>
                  <a:srgbClr val="375F92"/>
                </a:solidFill>
                <a:latin typeface="Arial"/>
                <a:cs typeface="Arial"/>
              </a:rPr>
              <a:t> </a:t>
            </a:r>
            <a:r>
              <a:rPr sz="1600" dirty="0">
                <a:solidFill>
                  <a:srgbClr val="375F92"/>
                </a:solidFill>
                <a:latin typeface="Arial"/>
                <a:cs typeface="Arial"/>
              </a:rPr>
              <a:t>i</a:t>
            </a:r>
            <a:r>
              <a:rPr sz="1600" spc="-40" dirty="0">
                <a:solidFill>
                  <a:srgbClr val="375F92"/>
                </a:solidFill>
                <a:latin typeface="Arial"/>
                <a:cs typeface="Arial"/>
              </a:rPr>
              <a:t> </a:t>
            </a:r>
            <a:r>
              <a:rPr sz="1600" dirty="0">
                <a:solidFill>
                  <a:srgbClr val="375F92"/>
                </a:solidFill>
                <a:latin typeface="Arial"/>
                <a:cs typeface="Arial"/>
              </a:rPr>
              <a:t>vår</a:t>
            </a:r>
            <a:r>
              <a:rPr sz="1600" spc="-25" dirty="0">
                <a:solidFill>
                  <a:srgbClr val="375F92"/>
                </a:solidFill>
                <a:latin typeface="Arial"/>
                <a:cs typeface="Arial"/>
              </a:rPr>
              <a:t> </a:t>
            </a:r>
            <a:r>
              <a:rPr sz="1600" dirty="0">
                <a:solidFill>
                  <a:srgbClr val="375F92"/>
                </a:solidFill>
                <a:latin typeface="Arial"/>
                <a:cs typeface="Arial"/>
              </a:rPr>
              <a:t>förening</a:t>
            </a:r>
            <a:r>
              <a:rPr sz="1600" spc="-25" dirty="0">
                <a:solidFill>
                  <a:srgbClr val="375F92"/>
                </a:solidFill>
                <a:latin typeface="Arial"/>
                <a:cs typeface="Arial"/>
              </a:rPr>
              <a:t> </a:t>
            </a:r>
            <a:r>
              <a:rPr sz="1600" dirty="0">
                <a:solidFill>
                  <a:srgbClr val="375F92"/>
                </a:solidFill>
                <a:latin typeface="Arial"/>
                <a:cs typeface="Arial"/>
              </a:rPr>
              <a:t>och</a:t>
            </a:r>
            <a:r>
              <a:rPr sz="1600" spc="-40" dirty="0">
                <a:solidFill>
                  <a:srgbClr val="375F92"/>
                </a:solidFill>
                <a:latin typeface="Arial"/>
                <a:cs typeface="Arial"/>
              </a:rPr>
              <a:t> </a:t>
            </a:r>
            <a:r>
              <a:rPr sz="1600" dirty="0">
                <a:solidFill>
                  <a:srgbClr val="375F92"/>
                </a:solidFill>
                <a:latin typeface="Arial"/>
                <a:cs typeface="Arial"/>
              </a:rPr>
              <a:t>hur</a:t>
            </a:r>
            <a:r>
              <a:rPr sz="1600" spc="-10" dirty="0">
                <a:solidFill>
                  <a:srgbClr val="375F92"/>
                </a:solidFill>
                <a:latin typeface="Arial"/>
                <a:cs typeface="Arial"/>
              </a:rPr>
              <a:t> </a:t>
            </a:r>
            <a:r>
              <a:rPr sz="1600" b="1" dirty="0">
                <a:solidFill>
                  <a:srgbClr val="375F92"/>
                </a:solidFill>
                <a:latin typeface="Arial"/>
                <a:cs typeface="Arial"/>
              </a:rPr>
              <a:t>DU</a:t>
            </a:r>
            <a:r>
              <a:rPr sz="1600" b="1" spc="-20" dirty="0">
                <a:solidFill>
                  <a:srgbClr val="375F92"/>
                </a:solidFill>
                <a:latin typeface="Arial"/>
                <a:cs typeface="Arial"/>
              </a:rPr>
              <a:t> </a:t>
            </a:r>
            <a:r>
              <a:rPr sz="1600" dirty="0">
                <a:solidFill>
                  <a:srgbClr val="375F92"/>
                </a:solidFill>
                <a:latin typeface="Arial"/>
                <a:cs typeface="Arial"/>
              </a:rPr>
              <a:t>kan</a:t>
            </a:r>
            <a:r>
              <a:rPr sz="1600" spc="-35" dirty="0">
                <a:solidFill>
                  <a:srgbClr val="375F92"/>
                </a:solidFill>
                <a:latin typeface="Arial"/>
                <a:cs typeface="Arial"/>
              </a:rPr>
              <a:t> </a:t>
            </a:r>
            <a:r>
              <a:rPr sz="1600" spc="-10" dirty="0">
                <a:solidFill>
                  <a:srgbClr val="375F92"/>
                </a:solidFill>
                <a:latin typeface="Arial"/>
                <a:cs typeface="Arial"/>
              </a:rPr>
              <a:t>bidra.</a:t>
            </a:r>
            <a:endParaRPr sz="1600" dirty="0">
              <a:latin typeface="Arial"/>
              <a:cs typeface="Arial"/>
            </a:endParaRPr>
          </a:p>
          <a:p>
            <a:pPr marL="12700">
              <a:lnSpc>
                <a:spcPct val="100000"/>
              </a:lnSpc>
            </a:pPr>
            <a:r>
              <a:rPr sz="1600" dirty="0">
                <a:solidFill>
                  <a:srgbClr val="375F92"/>
                </a:solidFill>
                <a:latin typeface="Arial"/>
                <a:cs typeface="Arial"/>
              </a:rPr>
              <a:t>VÄLKOMMEN</a:t>
            </a:r>
            <a:r>
              <a:rPr sz="1600" spc="-30" dirty="0">
                <a:solidFill>
                  <a:srgbClr val="375F92"/>
                </a:solidFill>
                <a:latin typeface="Arial"/>
                <a:cs typeface="Arial"/>
              </a:rPr>
              <a:t> </a:t>
            </a:r>
            <a:r>
              <a:rPr sz="1600" dirty="0">
                <a:solidFill>
                  <a:srgbClr val="375F92"/>
                </a:solidFill>
                <a:latin typeface="Arial"/>
                <a:cs typeface="Arial"/>
              </a:rPr>
              <a:t>att</a:t>
            </a:r>
            <a:r>
              <a:rPr sz="1600" spc="-30" dirty="0">
                <a:solidFill>
                  <a:srgbClr val="375F92"/>
                </a:solidFill>
                <a:latin typeface="Arial"/>
                <a:cs typeface="Arial"/>
              </a:rPr>
              <a:t> </a:t>
            </a:r>
            <a:r>
              <a:rPr sz="1600" dirty="0">
                <a:solidFill>
                  <a:srgbClr val="375F92"/>
                </a:solidFill>
                <a:latin typeface="Arial"/>
                <a:cs typeface="Arial"/>
              </a:rPr>
              <a:t>dela</a:t>
            </a:r>
            <a:r>
              <a:rPr sz="1600" spc="-40" dirty="0">
                <a:solidFill>
                  <a:srgbClr val="375F92"/>
                </a:solidFill>
                <a:latin typeface="Arial"/>
                <a:cs typeface="Arial"/>
              </a:rPr>
              <a:t> </a:t>
            </a:r>
            <a:r>
              <a:rPr sz="1600" dirty="0">
                <a:solidFill>
                  <a:srgbClr val="375F92"/>
                </a:solidFill>
                <a:latin typeface="Arial"/>
                <a:cs typeface="Arial"/>
              </a:rPr>
              <a:t>din</a:t>
            </a:r>
            <a:r>
              <a:rPr sz="1600" spc="-50" dirty="0">
                <a:solidFill>
                  <a:srgbClr val="375F92"/>
                </a:solidFill>
                <a:latin typeface="Arial"/>
                <a:cs typeface="Arial"/>
              </a:rPr>
              <a:t> </a:t>
            </a:r>
            <a:r>
              <a:rPr sz="1600" dirty="0">
                <a:solidFill>
                  <a:srgbClr val="375F92"/>
                </a:solidFill>
                <a:latin typeface="Arial"/>
                <a:cs typeface="Arial"/>
              </a:rPr>
              <a:t>fritid</a:t>
            </a:r>
            <a:r>
              <a:rPr sz="1600" spc="-30" dirty="0">
                <a:solidFill>
                  <a:srgbClr val="375F92"/>
                </a:solidFill>
                <a:latin typeface="Arial"/>
                <a:cs typeface="Arial"/>
              </a:rPr>
              <a:t> </a:t>
            </a:r>
            <a:r>
              <a:rPr sz="1600" dirty="0">
                <a:solidFill>
                  <a:srgbClr val="375F92"/>
                </a:solidFill>
                <a:latin typeface="Arial"/>
                <a:cs typeface="Arial"/>
              </a:rPr>
              <a:t>med</a:t>
            </a:r>
            <a:r>
              <a:rPr sz="1600" spc="-25" dirty="0">
                <a:solidFill>
                  <a:srgbClr val="375F92"/>
                </a:solidFill>
                <a:latin typeface="Arial"/>
                <a:cs typeface="Arial"/>
              </a:rPr>
              <a:t> </a:t>
            </a:r>
            <a:r>
              <a:rPr sz="1600" dirty="0">
                <a:solidFill>
                  <a:srgbClr val="375F92"/>
                </a:solidFill>
                <a:latin typeface="Arial"/>
                <a:cs typeface="Arial"/>
              </a:rPr>
              <a:t>oss</a:t>
            </a:r>
            <a:r>
              <a:rPr sz="1600" spc="-45" dirty="0">
                <a:solidFill>
                  <a:srgbClr val="375F92"/>
                </a:solidFill>
                <a:latin typeface="Arial"/>
                <a:cs typeface="Arial"/>
              </a:rPr>
              <a:t> </a:t>
            </a:r>
            <a:r>
              <a:rPr sz="1600" dirty="0">
                <a:solidFill>
                  <a:srgbClr val="375F92"/>
                </a:solidFill>
                <a:latin typeface="Arial"/>
                <a:cs typeface="Arial"/>
              </a:rPr>
              <a:t>i</a:t>
            </a:r>
            <a:r>
              <a:rPr sz="1600" spc="-35" dirty="0">
                <a:solidFill>
                  <a:srgbClr val="375F92"/>
                </a:solidFill>
                <a:latin typeface="Arial"/>
                <a:cs typeface="Arial"/>
              </a:rPr>
              <a:t> </a:t>
            </a:r>
            <a:r>
              <a:rPr sz="1600" dirty="0">
                <a:solidFill>
                  <a:srgbClr val="375F92"/>
                </a:solidFill>
                <a:latin typeface="Arial"/>
                <a:cs typeface="Arial"/>
              </a:rPr>
              <a:t>en</a:t>
            </a:r>
            <a:r>
              <a:rPr sz="1600" spc="-40" dirty="0">
                <a:solidFill>
                  <a:srgbClr val="375F92"/>
                </a:solidFill>
                <a:latin typeface="Arial"/>
                <a:cs typeface="Arial"/>
              </a:rPr>
              <a:t> </a:t>
            </a:r>
            <a:r>
              <a:rPr sz="1600" dirty="0">
                <a:solidFill>
                  <a:srgbClr val="375F92"/>
                </a:solidFill>
                <a:latin typeface="Arial"/>
                <a:cs typeface="Arial"/>
              </a:rPr>
              <a:t>förening</a:t>
            </a:r>
            <a:r>
              <a:rPr sz="1600" spc="-35" dirty="0">
                <a:solidFill>
                  <a:srgbClr val="375F92"/>
                </a:solidFill>
                <a:latin typeface="Arial"/>
                <a:cs typeface="Arial"/>
              </a:rPr>
              <a:t> </a:t>
            </a:r>
            <a:r>
              <a:rPr sz="1600" dirty="0">
                <a:solidFill>
                  <a:srgbClr val="375F92"/>
                </a:solidFill>
                <a:latin typeface="Arial"/>
                <a:cs typeface="Arial"/>
              </a:rPr>
              <a:t>att</a:t>
            </a:r>
            <a:r>
              <a:rPr sz="1600" spc="-15" dirty="0">
                <a:solidFill>
                  <a:srgbClr val="375F92"/>
                </a:solidFill>
                <a:latin typeface="Arial"/>
                <a:cs typeface="Arial"/>
              </a:rPr>
              <a:t> </a:t>
            </a:r>
            <a:r>
              <a:rPr sz="1600" dirty="0">
                <a:solidFill>
                  <a:srgbClr val="375F92"/>
                </a:solidFill>
                <a:latin typeface="Arial"/>
                <a:cs typeface="Arial"/>
              </a:rPr>
              <a:t>trivas</a:t>
            </a:r>
            <a:r>
              <a:rPr sz="1600" spc="-35" dirty="0">
                <a:solidFill>
                  <a:srgbClr val="375F92"/>
                </a:solidFill>
                <a:latin typeface="Arial"/>
                <a:cs typeface="Arial"/>
              </a:rPr>
              <a:t> </a:t>
            </a:r>
            <a:r>
              <a:rPr sz="1600" spc="-25" dirty="0">
                <a:solidFill>
                  <a:srgbClr val="375F92"/>
                </a:solidFill>
                <a:latin typeface="Arial"/>
                <a:cs typeface="Arial"/>
              </a:rPr>
              <a:t>i!</a:t>
            </a:r>
            <a:endParaRPr sz="1600" dirty="0">
              <a:latin typeface="Arial"/>
              <a:cs typeface="Arial"/>
            </a:endParaRPr>
          </a:p>
          <a:p>
            <a:pPr marL="12700">
              <a:lnSpc>
                <a:spcPct val="100000"/>
              </a:lnSpc>
            </a:pPr>
            <a:r>
              <a:rPr sz="1600" b="1" spc="-10" dirty="0">
                <a:solidFill>
                  <a:srgbClr val="375F92"/>
                </a:solidFill>
                <a:latin typeface="Arial"/>
                <a:cs typeface="Arial"/>
              </a:rPr>
              <a:t>Alla:</a:t>
            </a:r>
            <a:endParaRPr sz="1600" dirty="0">
              <a:latin typeface="Arial"/>
              <a:cs typeface="Arial"/>
            </a:endParaRPr>
          </a:p>
          <a:p>
            <a:pPr marL="299085" marR="108585" indent="-287020">
              <a:lnSpc>
                <a:spcPct val="100000"/>
              </a:lnSpc>
              <a:buChar char="•"/>
              <a:tabLst>
                <a:tab pos="299085" algn="l"/>
                <a:tab pos="299720" algn="l"/>
              </a:tabLst>
            </a:pPr>
            <a:r>
              <a:rPr sz="1600" dirty="0">
                <a:solidFill>
                  <a:srgbClr val="375F92"/>
                </a:solidFill>
                <a:latin typeface="Arial"/>
                <a:cs typeface="Arial"/>
              </a:rPr>
              <a:t>Som</a:t>
            </a:r>
            <a:r>
              <a:rPr sz="1600" spc="-50" dirty="0">
                <a:solidFill>
                  <a:srgbClr val="375F92"/>
                </a:solidFill>
                <a:latin typeface="Arial"/>
                <a:cs typeface="Arial"/>
              </a:rPr>
              <a:t> </a:t>
            </a:r>
            <a:r>
              <a:rPr sz="1600" dirty="0">
                <a:solidFill>
                  <a:srgbClr val="375F92"/>
                </a:solidFill>
                <a:latin typeface="Arial"/>
                <a:cs typeface="Arial"/>
              </a:rPr>
              <a:t>medlem</a:t>
            </a:r>
            <a:r>
              <a:rPr sz="1600" spc="-45" dirty="0">
                <a:solidFill>
                  <a:srgbClr val="375F92"/>
                </a:solidFill>
                <a:latin typeface="Arial"/>
                <a:cs typeface="Arial"/>
              </a:rPr>
              <a:t> </a:t>
            </a:r>
            <a:r>
              <a:rPr sz="1600" dirty="0">
                <a:solidFill>
                  <a:srgbClr val="375F92"/>
                </a:solidFill>
                <a:latin typeface="Arial"/>
                <a:cs typeface="Arial"/>
              </a:rPr>
              <a:t>i</a:t>
            </a:r>
            <a:r>
              <a:rPr sz="1600" spc="-45" dirty="0">
                <a:solidFill>
                  <a:srgbClr val="375F92"/>
                </a:solidFill>
                <a:latin typeface="Arial"/>
                <a:cs typeface="Arial"/>
              </a:rPr>
              <a:t> </a:t>
            </a:r>
            <a:r>
              <a:rPr sz="1600" dirty="0">
                <a:solidFill>
                  <a:srgbClr val="375F92"/>
                </a:solidFill>
                <a:latin typeface="Arial"/>
                <a:cs typeface="Arial"/>
              </a:rPr>
              <a:t>vår</a:t>
            </a:r>
            <a:r>
              <a:rPr sz="1600" spc="-40" dirty="0">
                <a:solidFill>
                  <a:srgbClr val="375F92"/>
                </a:solidFill>
                <a:latin typeface="Arial"/>
                <a:cs typeface="Arial"/>
              </a:rPr>
              <a:t> </a:t>
            </a:r>
            <a:r>
              <a:rPr sz="1600" dirty="0">
                <a:solidFill>
                  <a:srgbClr val="375F92"/>
                </a:solidFill>
                <a:latin typeface="Arial"/>
                <a:cs typeface="Arial"/>
              </a:rPr>
              <a:t>förening,</a:t>
            </a:r>
            <a:r>
              <a:rPr sz="1600" spc="-35" dirty="0">
                <a:solidFill>
                  <a:srgbClr val="375F92"/>
                </a:solidFill>
                <a:latin typeface="Arial"/>
                <a:cs typeface="Arial"/>
              </a:rPr>
              <a:t> </a:t>
            </a:r>
            <a:r>
              <a:rPr sz="1600" dirty="0">
                <a:solidFill>
                  <a:srgbClr val="375F92"/>
                </a:solidFill>
                <a:latin typeface="Arial"/>
                <a:cs typeface="Arial"/>
              </a:rPr>
              <a:t>oavsett</a:t>
            </a:r>
            <a:r>
              <a:rPr sz="1600" spc="-50" dirty="0">
                <a:solidFill>
                  <a:srgbClr val="375F92"/>
                </a:solidFill>
                <a:latin typeface="Arial"/>
                <a:cs typeface="Arial"/>
              </a:rPr>
              <a:t> </a:t>
            </a:r>
            <a:r>
              <a:rPr sz="1600" dirty="0">
                <a:solidFill>
                  <a:srgbClr val="375F92"/>
                </a:solidFill>
                <a:latin typeface="Arial"/>
                <a:cs typeface="Arial"/>
              </a:rPr>
              <a:t>om</a:t>
            </a:r>
            <a:r>
              <a:rPr sz="1600" spc="-40" dirty="0">
                <a:solidFill>
                  <a:srgbClr val="375F92"/>
                </a:solidFill>
                <a:latin typeface="Arial"/>
                <a:cs typeface="Arial"/>
              </a:rPr>
              <a:t> </a:t>
            </a:r>
            <a:r>
              <a:rPr sz="1600" dirty="0">
                <a:solidFill>
                  <a:srgbClr val="375F92"/>
                </a:solidFill>
                <a:latin typeface="Arial"/>
                <a:cs typeface="Arial"/>
              </a:rPr>
              <a:t>du</a:t>
            </a:r>
            <a:r>
              <a:rPr sz="1600" spc="-40" dirty="0">
                <a:solidFill>
                  <a:srgbClr val="375F92"/>
                </a:solidFill>
                <a:latin typeface="Arial"/>
                <a:cs typeface="Arial"/>
              </a:rPr>
              <a:t> </a:t>
            </a:r>
            <a:r>
              <a:rPr sz="1600" dirty="0">
                <a:solidFill>
                  <a:srgbClr val="375F92"/>
                </a:solidFill>
                <a:latin typeface="Arial"/>
                <a:cs typeface="Arial"/>
              </a:rPr>
              <a:t>är</a:t>
            </a:r>
            <a:r>
              <a:rPr sz="1600" spc="-45" dirty="0">
                <a:solidFill>
                  <a:srgbClr val="375F92"/>
                </a:solidFill>
                <a:latin typeface="Arial"/>
                <a:cs typeface="Arial"/>
              </a:rPr>
              <a:t> </a:t>
            </a:r>
            <a:r>
              <a:rPr sz="1600" dirty="0">
                <a:solidFill>
                  <a:srgbClr val="375F92"/>
                </a:solidFill>
                <a:latin typeface="Arial"/>
                <a:cs typeface="Arial"/>
              </a:rPr>
              <a:t>spelare,</a:t>
            </a:r>
            <a:r>
              <a:rPr sz="1600" spc="-45" dirty="0">
                <a:solidFill>
                  <a:srgbClr val="375F92"/>
                </a:solidFill>
                <a:latin typeface="Arial"/>
                <a:cs typeface="Arial"/>
              </a:rPr>
              <a:t> </a:t>
            </a:r>
            <a:r>
              <a:rPr sz="1600" dirty="0">
                <a:solidFill>
                  <a:srgbClr val="375F92"/>
                </a:solidFill>
                <a:latin typeface="Arial"/>
                <a:cs typeface="Arial"/>
              </a:rPr>
              <a:t>ledare</a:t>
            </a:r>
            <a:r>
              <a:rPr sz="1600" spc="-45" dirty="0">
                <a:solidFill>
                  <a:srgbClr val="375F92"/>
                </a:solidFill>
                <a:latin typeface="Arial"/>
                <a:cs typeface="Arial"/>
              </a:rPr>
              <a:t> </a:t>
            </a:r>
            <a:r>
              <a:rPr sz="1600" dirty="0">
                <a:solidFill>
                  <a:srgbClr val="375F92"/>
                </a:solidFill>
                <a:latin typeface="Arial"/>
                <a:cs typeface="Arial"/>
              </a:rPr>
              <a:t>eller</a:t>
            </a:r>
            <a:r>
              <a:rPr sz="1600" spc="-65" dirty="0">
                <a:solidFill>
                  <a:srgbClr val="375F92"/>
                </a:solidFill>
                <a:latin typeface="Arial"/>
                <a:cs typeface="Arial"/>
              </a:rPr>
              <a:t> </a:t>
            </a:r>
            <a:r>
              <a:rPr sz="1600" dirty="0">
                <a:solidFill>
                  <a:srgbClr val="375F92"/>
                </a:solidFill>
                <a:latin typeface="Arial"/>
                <a:cs typeface="Arial"/>
              </a:rPr>
              <a:t>förälder</a:t>
            </a:r>
            <a:r>
              <a:rPr sz="1600" spc="-30" dirty="0">
                <a:solidFill>
                  <a:srgbClr val="375F92"/>
                </a:solidFill>
                <a:latin typeface="Arial"/>
                <a:cs typeface="Arial"/>
              </a:rPr>
              <a:t> </a:t>
            </a:r>
            <a:r>
              <a:rPr sz="1600" dirty="0">
                <a:solidFill>
                  <a:srgbClr val="375F92"/>
                </a:solidFill>
                <a:latin typeface="Arial"/>
                <a:cs typeface="Arial"/>
              </a:rPr>
              <a:t>så</a:t>
            </a:r>
            <a:r>
              <a:rPr sz="1600" spc="-50" dirty="0">
                <a:solidFill>
                  <a:srgbClr val="375F92"/>
                </a:solidFill>
                <a:latin typeface="Arial"/>
                <a:cs typeface="Arial"/>
              </a:rPr>
              <a:t> </a:t>
            </a:r>
            <a:r>
              <a:rPr sz="1600" dirty="0">
                <a:solidFill>
                  <a:srgbClr val="375F92"/>
                </a:solidFill>
                <a:latin typeface="Arial"/>
                <a:cs typeface="Arial"/>
              </a:rPr>
              <a:t>är</a:t>
            </a:r>
            <a:r>
              <a:rPr sz="1600" spc="-45" dirty="0">
                <a:solidFill>
                  <a:srgbClr val="375F92"/>
                </a:solidFill>
                <a:latin typeface="Arial"/>
                <a:cs typeface="Arial"/>
              </a:rPr>
              <a:t> </a:t>
            </a:r>
            <a:r>
              <a:rPr sz="1600" dirty="0">
                <a:solidFill>
                  <a:srgbClr val="375F92"/>
                </a:solidFill>
                <a:latin typeface="Arial"/>
                <a:cs typeface="Arial"/>
              </a:rPr>
              <a:t>du</a:t>
            </a:r>
            <a:r>
              <a:rPr sz="1600" spc="-40" dirty="0">
                <a:solidFill>
                  <a:srgbClr val="375F92"/>
                </a:solidFill>
                <a:latin typeface="Arial"/>
                <a:cs typeface="Arial"/>
              </a:rPr>
              <a:t> </a:t>
            </a:r>
            <a:r>
              <a:rPr sz="1600" dirty="0">
                <a:solidFill>
                  <a:srgbClr val="375F92"/>
                </a:solidFill>
                <a:latin typeface="Arial"/>
                <a:cs typeface="Arial"/>
              </a:rPr>
              <a:t>en</a:t>
            </a:r>
            <a:r>
              <a:rPr sz="1600" spc="-10" dirty="0">
                <a:solidFill>
                  <a:srgbClr val="375F92"/>
                </a:solidFill>
                <a:latin typeface="Arial"/>
                <a:cs typeface="Arial"/>
              </a:rPr>
              <a:t> </a:t>
            </a:r>
            <a:r>
              <a:rPr sz="1600" b="1" dirty="0">
                <a:solidFill>
                  <a:srgbClr val="375F92"/>
                </a:solidFill>
                <a:latin typeface="Arial"/>
                <a:cs typeface="Arial"/>
              </a:rPr>
              <a:t>förebild</a:t>
            </a:r>
            <a:r>
              <a:rPr sz="1600" b="1" spc="-20" dirty="0">
                <a:solidFill>
                  <a:srgbClr val="375F92"/>
                </a:solidFill>
                <a:latin typeface="Arial"/>
                <a:cs typeface="Arial"/>
              </a:rPr>
              <a:t> </a:t>
            </a:r>
            <a:r>
              <a:rPr sz="1600" b="1" dirty="0">
                <a:solidFill>
                  <a:srgbClr val="375F92"/>
                </a:solidFill>
                <a:latin typeface="Arial"/>
                <a:cs typeface="Arial"/>
              </a:rPr>
              <a:t>för</a:t>
            </a:r>
            <a:r>
              <a:rPr sz="1600" b="1" spc="-30" dirty="0">
                <a:solidFill>
                  <a:srgbClr val="375F92"/>
                </a:solidFill>
                <a:latin typeface="Arial"/>
                <a:cs typeface="Arial"/>
              </a:rPr>
              <a:t> </a:t>
            </a:r>
            <a:r>
              <a:rPr sz="1600" b="1" dirty="0">
                <a:solidFill>
                  <a:srgbClr val="375F92"/>
                </a:solidFill>
                <a:latin typeface="Arial"/>
                <a:cs typeface="Arial"/>
              </a:rPr>
              <a:t>våra</a:t>
            </a:r>
            <a:r>
              <a:rPr sz="1600" b="1" spc="-15" dirty="0">
                <a:solidFill>
                  <a:srgbClr val="375F92"/>
                </a:solidFill>
                <a:latin typeface="Arial"/>
                <a:cs typeface="Arial"/>
              </a:rPr>
              <a:t> </a:t>
            </a:r>
            <a:r>
              <a:rPr sz="1600" b="1" spc="-10" dirty="0">
                <a:solidFill>
                  <a:srgbClr val="375F92"/>
                </a:solidFill>
                <a:latin typeface="Arial"/>
                <a:cs typeface="Arial"/>
              </a:rPr>
              <a:t>barn- </a:t>
            </a:r>
            <a:r>
              <a:rPr sz="1600" b="1" dirty="0">
                <a:solidFill>
                  <a:srgbClr val="375F92"/>
                </a:solidFill>
                <a:latin typeface="Arial"/>
                <a:cs typeface="Arial"/>
              </a:rPr>
              <a:t>och</a:t>
            </a:r>
            <a:r>
              <a:rPr sz="1600" b="1" spc="-55" dirty="0">
                <a:solidFill>
                  <a:srgbClr val="375F92"/>
                </a:solidFill>
                <a:latin typeface="Arial"/>
                <a:cs typeface="Arial"/>
              </a:rPr>
              <a:t> </a:t>
            </a:r>
            <a:r>
              <a:rPr sz="1600" b="1" dirty="0">
                <a:solidFill>
                  <a:srgbClr val="375F92"/>
                </a:solidFill>
                <a:latin typeface="Arial"/>
                <a:cs typeface="Arial"/>
              </a:rPr>
              <a:t>ungdomar</a:t>
            </a:r>
            <a:r>
              <a:rPr sz="1600" dirty="0">
                <a:solidFill>
                  <a:srgbClr val="375F92"/>
                </a:solidFill>
                <a:latin typeface="Arial"/>
                <a:cs typeface="Arial"/>
              </a:rPr>
              <a:t>.</a:t>
            </a:r>
            <a:r>
              <a:rPr sz="1600" spc="-20" dirty="0">
                <a:solidFill>
                  <a:srgbClr val="375F92"/>
                </a:solidFill>
                <a:latin typeface="Arial"/>
                <a:cs typeface="Arial"/>
              </a:rPr>
              <a:t> </a:t>
            </a:r>
            <a:r>
              <a:rPr sz="1600" dirty="0">
                <a:solidFill>
                  <a:srgbClr val="375F92"/>
                </a:solidFill>
                <a:latin typeface="Arial"/>
                <a:cs typeface="Arial"/>
              </a:rPr>
              <a:t>Detta</a:t>
            </a:r>
            <a:r>
              <a:rPr sz="1600" spc="-45" dirty="0">
                <a:solidFill>
                  <a:srgbClr val="375F92"/>
                </a:solidFill>
                <a:latin typeface="Arial"/>
                <a:cs typeface="Arial"/>
              </a:rPr>
              <a:t> </a:t>
            </a:r>
            <a:r>
              <a:rPr sz="1600" dirty="0">
                <a:solidFill>
                  <a:srgbClr val="375F92"/>
                </a:solidFill>
                <a:latin typeface="Arial"/>
                <a:cs typeface="Arial"/>
              </a:rPr>
              <a:t>innebär</a:t>
            </a:r>
            <a:r>
              <a:rPr sz="1600" spc="-45" dirty="0">
                <a:solidFill>
                  <a:srgbClr val="375F92"/>
                </a:solidFill>
                <a:latin typeface="Arial"/>
                <a:cs typeface="Arial"/>
              </a:rPr>
              <a:t> </a:t>
            </a:r>
            <a:r>
              <a:rPr sz="1600" dirty="0">
                <a:solidFill>
                  <a:srgbClr val="375F92"/>
                </a:solidFill>
                <a:latin typeface="Arial"/>
                <a:cs typeface="Arial"/>
              </a:rPr>
              <a:t>att</a:t>
            </a:r>
            <a:r>
              <a:rPr sz="1600" spc="-45" dirty="0">
                <a:solidFill>
                  <a:srgbClr val="375F92"/>
                </a:solidFill>
                <a:latin typeface="Arial"/>
                <a:cs typeface="Arial"/>
              </a:rPr>
              <a:t> </a:t>
            </a:r>
            <a:r>
              <a:rPr sz="1600" dirty="0">
                <a:solidFill>
                  <a:srgbClr val="375F92"/>
                </a:solidFill>
                <a:latin typeface="Arial"/>
                <a:cs typeface="Arial"/>
              </a:rPr>
              <a:t>du</a:t>
            </a:r>
            <a:r>
              <a:rPr sz="1600" spc="-55" dirty="0">
                <a:solidFill>
                  <a:srgbClr val="375F92"/>
                </a:solidFill>
                <a:latin typeface="Arial"/>
                <a:cs typeface="Arial"/>
              </a:rPr>
              <a:t> </a:t>
            </a:r>
            <a:r>
              <a:rPr sz="1600" dirty="0">
                <a:solidFill>
                  <a:srgbClr val="375F92"/>
                </a:solidFill>
                <a:latin typeface="Arial"/>
                <a:cs typeface="Arial"/>
              </a:rPr>
              <a:t>ska</a:t>
            </a:r>
            <a:r>
              <a:rPr sz="1600" spc="-55" dirty="0">
                <a:solidFill>
                  <a:srgbClr val="375F92"/>
                </a:solidFill>
                <a:latin typeface="Arial"/>
                <a:cs typeface="Arial"/>
              </a:rPr>
              <a:t> </a:t>
            </a:r>
            <a:r>
              <a:rPr sz="1600" dirty="0">
                <a:solidFill>
                  <a:srgbClr val="375F92"/>
                </a:solidFill>
                <a:latin typeface="Arial"/>
                <a:cs typeface="Arial"/>
              </a:rPr>
              <a:t>behandla</a:t>
            </a:r>
            <a:r>
              <a:rPr sz="1600" spc="-55" dirty="0">
                <a:solidFill>
                  <a:srgbClr val="375F92"/>
                </a:solidFill>
                <a:latin typeface="Arial"/>
                <a:cs typeface="Arial"/>
              </a:rPr>
              <a:t> </a:t>
            </a:r>
            <a:r>
              <a:rPr sz="1600" dirty="0">
                <a:solidFill>
                  <a:srgbClr val="375F92"/>
                </a:solidFill>
                <a:latin typeface="Arial"/>
                <a:cs typeface="Arial"/>
              </a:rPr>
              <a:t>de</a:t>
            </a:r>
            <a:r>
              <a:rPr sz="1600" spc="-55" dirty="0">
                <a:solidFill>
                  <a:srgbClr val="375F92"/>
                </a:solidFill>
                <a:latin typeface="Arial"/>
                <a:cs typeface="Arial"/>
              </a:rPr>
              <a:t> </a:t>
            </a:r>
            <a:r>
              <a:rPr sz="1600" dirty="0">
                <a:solidFill>
                  <a:srgbClr val="375F92"/>
                </a:solidFill>
                <a:latin typeface="Arial"/>
                <a:cs typeface="Arial"/>
              </a:rPr>
              <a:t>du</a:t>
            </a:r>
            <a:r>
              <a:rPr sz="1600" spc="-55" dirty="0">
                <a:solidFill>
                  <a:srgbClr val="375F92"/>
                </a:solidFill>
                <a:latin typeface="Arial"/>
                <a:cs typeface="Arial"/>
              </a:rPr>
              <a:t> </a:t>
            </a:r>
            <a:r>
              <a:rPr sz="1600" dirty="0">
                <a:solidFill>
                  <a:srgbClr val="375F92"/>
                </a:solidFill>
                <a:latin typeface="Arial"/>
                <a:cs typeface="Arial"/>
              </a:rPr>
              <a:t>möter</a:t>
            </a:r>
            <a:r>
              <a:rPr sz="1600" spc="-25" dirty="0">
                <a:solidFill>
                  <a:srgbClr val="375F92"/>
                </a:solidFill>
                <a:latin typeface="Arial"/>
                <a:cs typeface="Arial"/>
              </a:rPr>
              <a:t> </a:t>
            </a:r>
            <a:r>
              <a:rPr sz="1600" dirty="0">
                <a:solidFill>
                  <a:srgbClr val="375F92"/>
                </a:solidFill>
                <a:latin typeface="Arial"/>
                <a:cs typeface="Arial"/>
              </a:rPr>
              <a:t>med</a:t>
            </a:r>
            <a:r>
              <a:rPr sz="1600" spc="-55" dirty="0">
                <a:solidFill>
                  <a:srgbClr val="375F92"/>
                </a:solidFill>
                <a:latin typeface="Arial"/>
                <a:cs typeface="Arial"/>
              </a:rPr>
              <a:t> </a:t>
            </a:r>
            <a:r>
              <a:rPr sz="1600" dirty="0">
                <a:solidFill>
                  <a:srgbClr val="375F92"/>
                </a:solidFill>
                <a:latin typeface="Arial"/>
                <a:cs typeface="Arial"/>
              </a:rPr>
              <a:t>hänsyn,</a:t>
            </a:r>
            <a:r>
              <a:rPr sz="1600" spc="-25" dirty="0">
                <a:solidFill>
                  <a:srgbClr val="375F92"/>
                </a:solidFill>
                <a:latin typeface="Arial"/>
                <a:cs typeface="Arial"/>
              </a:rPr>
              <a:t> </a:t>
            </a:r>
            <a:r>
              <a:rPr sz="1600" dirty="0">
                <a:solidFill>
                  <a:srgbClr val="375F92"/>
                </a:solidFill>
                <a:latin typeface="Arial"/>
                <a:cs typeface="Arial"/>
              </a:rPr>
              <a:t>ödmjukhet</a:t>
            </a:r>
            <a:r>
              <a:rPr sz="1600" spc="-55" dirty="0">
                <a:solidFill>
                  <a:srgbClr val="375F92"/>
                </a:solidFill>
                <a:latin typeface="Arial"/>
                <a:cs typeface="Arial"/>
              </a:rPr>
              <a:t> </a:t>
            </a:r>
            <a:r>
              <a:rPr sz="1600" dirty="0">
                <a:solidFill>
                  <a:srgbClr val="375F92"/>
                </a:solidFill>
                <a:latin typeface="Arial"/>
                <a:cs typeface="Arial"/>
              </a:rPr>
              <a:t>och</a:t>
            </a:r>
            <a:r>
              <a:rPr sz="1600" spc="-55" dirty="0">
                <a:solidFill>
                  <a:srgbClr val="375F92"/>
                </a:solidFill>
                <a:latin typeface="Arial"/>
                <a:cs typeface="Arial"/>
              </a:rPr>
              <a:t> </a:t>
            </a:r>
            <a:r>
              <a:rPr sz="1600" spc="-10" dirty="0">
                <a:solidFill>
                  <a:srgbClr val="375F92"/>
                </a:solidFill>
                <a:latin typeface="Arial"/>
                <a:cs typeface="Arial"/>
              </a:rPr>
              <a:t>respekt. Föreningen</a:t>
            </a:r>
            <a:r>
              <a:rPr sz="1600" spc="-40" dirty="0">
                <a:solidFill>
                  <a:srgbClr val="375F92"/>
                </a:solidFill>
                <a:latin typeface="Arial"/>
                <a:cs typeface="Arial"/>
              </a:rPr>
              <a:t> </a:t>
            </a:r>
            <a:r>
              <a:rPr sz="1600" dirty="0">
                <a:solidFill>
                  <a:srgbClr val="375F92"/>
                </a:solidFill>
                <a:latin typeface="Arial"/>
                <a:cs typeface="Arial"/>
              </a:rPr>
              <a:t>består</a:t>
            </a:r>
            <a:r>
              <a:rPr sz="1600" spc="-15" dirty="0">
                <a:solidFill>
                  <a:srgbClr val="375F92"/>
                </a:solidFill>
                <a:latin typeface="Arial"/>
                <a:cs typeface="Arial"/>
              </a:rPr>
              <a:t> </a:t>
            </a:r>
            <a:r>
              <a:rPr sz="1600" dirty="0">
                <a:solidFill>
                  <a:srgbClr val="375F92"/>
                </a:solidFill>
                <a:latin typeface="Arial"/>
                <a:cs typeface="Arial"/>
              </a:rPr>
              <a:t>av</a:t>
            </a:r>
            <a:r>
              <a:rPr sz="1600" spc="-35" dirty="0">
                <a:solidFill>
                  <a:srgbClr val="375F92"/>
                </a:solidFill>
                <a:latin typeface="Arial"/>
                <a:cs typeface="Arial"/>
              </a:rPr>
              <a:t> </a:t>
            </a:r>
            <a:r>
              <a:rPr sz="1600" dirty="0">
                <a:solidFill>
                  <a:srgbClr val="375F92"/>
                </a:solidFill>
                <a:latin typeface="Arial"/>
                <a:cs typeface="Arial"/>
              </a:rPr>
              <a:t>oss</a:t>
            </a:r>
            <a:r>
              <a:rPr sz="1600" spc="-35" dirty="0">
                <a:solidFill>
                  <a:srgbClr val="375F92"/>
                </a:solidFill>
                <a:latin typeface="Arial"/>
                <a:cs typeface="Arial"/>
              </a:rPr>
              <a:t> </a:t>
            </a:r>
            <a:r>
              <a:rPr sz="1600" dirty="0">
                <a:solidFill>
                  <a:srgbClr val="375F92"/>
                </a:solidFill>
                <a:latin typeface="Arial"/>
                <a:cs typeface="Arial"/>
              </a:rPr>
              <a:t>medlemmar</a:t>
            </a:r>
            <a:r>
              <a:rPr sz="1600" spc="-30" dirty="0">
                <a:solidFill>
                  <a:srgbClr val="375F92"/>
                </a:solidFill>
                <a:latin typeface="Arial"/>
                <a:cs typeface="Arial"/>
              </a:rPr>
              <a:t> </a:t>
            </a:r>
            <a:r>
              <a:rPr sz="1600" dirty="0">
                <a:solidFill>
                  <a:srgbClr val="375F92"/>
                </a:solidFill>
                <a:latin typeface="Arial"/>
                <a:cs typeface="Arial"/>
              </a:rPr>
              <a:t>och</a:t>
            </a:r>
            <a:r>
              <a:rPr sz="1600" spc="-35" dirty="0">
                <a:solidFill>
                  <a:srgbClr val="375F92"/>
                </a:solidFill>
                <a:latin typeface="Arial"/>
                <a:cs typeface="Arial"/>
              </a:rPr>
              <a:t> </a:t>
            </a:r>
            <a:r>
              <a:rPr sz="1600" dirty="0">
                <a:solidFill>
                  <a:srgbClr val="375F92"/>
                </a:solidFill>
                <a:latin typeface="Arial"/>
                <a:cs typeface="Arial"/>
              </a:rPr>
              <a:t>blir</a:t>
            </a:r>
            <a:r>
              <a:rPr sz="1600" spc="-40" dirty="0">
                <a:solidFill>
                  <a:srgbClr val="375F92"/>
                </a:solidFill>
                <a:latin typeface="Arial"/>
                <a:cs typeface="Arial"/>
              </a:rPr>
              <a:t> </a:t>
            </a:r>
            <a:r>
              <a:rPr sz="1600" dirty="0">
                <a:solidFill>
                  <a:srgbClr val="375F92"/>
                </a:solidFill>
                <a:latin typeface="Arial"/>
                <a:cs typeface="Arial"/>
              </a:rPr>
              <a:t>vad</a:t>
            </a:r>
            <a:r>
              <a:rPr sz="1600" spc="-10" dirty="0">
                <a:solidFill>
                  <a:srgbClr val="375F92"/>
                </a:solidFill>
                <a:latin typeface="Arial"/>
                <a:cs typeface="Arial"/>
              </a:rPr>
              <a:t> </a:t>
            </a:r>
            <a:r>
              <a:rPr sz="1600" b="1" dirty="0">
                <a:solidFill>
                  <a:srgbClr val="375F92"/>
                </a:solidFill>
                <a:latin typeface="Arial"/>
                <a:cs typeface="Arial"/>
              </a:rPr>
              <a:t>VI</a:t>
            </a:r>
            <a:r>
              <a:rPr sz="1600" b="1" spc="-25" dirty="0">
                <a:solidFill>
                  <a:srgbClr val="375F92"/>
                </a:solidFill>
                <a:latin typeface="Arial"/>
                <a:cs typeface="Arial"/>
              </a:rPr>
              <a:t> </a:t>
            </a:r>
            <a:r>
              <a:rPr sz="1600" dirty="0">
                <a:solidFill>
                  <a:srgbClr val="375F92"/>
                </a:solidFill>
                <a:latin typeface="Arial"/>
                <a:cs typeface="Arial"/>
              </a:rPr>
              <a:t>gör</a:t>
            </a:r>
            <a:r>
              <a:rPr sz="1600" spc="-30" dirty="0">
                <a:solidFill>
                  <a:srgbClr val="375F92"/>
                </a:solidFill>
                <a:latin typeface="Arial"/>
                <a:cs typeface="Arial"/>
              </a:rPr>
              <a:t> </a:t>
            </a:r>
            <a:r>
              <a:rPr sz="1600" dirty="0">
                <a:solidFill>
                  <a:srgbClr val="375F92"/>
                </a:solidFill>
                <a:latin typeface="Arial"/>
                <a:cs typeface="Arial"/>
              </a:rPr>
              <a:t>den</a:t>
            </a:r>
            <a:r>
              <a:rPr sz="1600" spc="-35" dirty="0">
                <a:solidFill>
                  <a:srgbClr val="375F92"/>
                </a:solidFill>
                <a:latin typeface="Arial"/>
                <a:cs typeface="Arial"/>
              </a:rPr>
              <a:t> </a:t>
            </a:r>
            <a:r>
              <a:rPr sz="1600" spc="-10" dirty="0">
                <a:solidFill>
                  <a:srgbClr val="375F92"/>
                </a:solidFill>
                <a:latin typeface="Arial"/>
                <a:cs typeface="Arial"/>
              </a:rPr>
              <a:t>till.</a:t>
            </a:r>
            <a:endParaRPr sz="1600" dirty="0">
              <a:latin typeface="Arial"/>
              <a:cs typeface="Arial"/>
            </a:endParaRPr>
          </a:p>
          <a:p>
            <a:pPr marL="299085" marR="361950" indent="-287020">
              <a:lnSpc>
                <a:spcPct val="100000"/>
              </a:lnSpc>
              <a:spcBef>
                <a:spcPts val="5"/>
              </a:spcBef>
              <a:buChar char="•"/>
              <a:tabLst>
                <a:tab pos="299085" algn="l"/>
                <a:tab pos="299720" algn="l"/>
              </a:tabLst>
            </a:pPr>
            <a:r>
              <a:rPr sz="1600" dirty="0">
                <a:solidFill>
                  <a:srgbClr val="375F92"/>
                </a:solidFill>
                <a:latin typeface="Arial"/>
                <a:cs typeface="Arial"/>
              </a:rPr>
              <a:t>Vi</a:t>
            </a:r>
            <a:r>
              <a:rPr sz="1600" spc="-50" dirty="0">
                <a:solidFill>
                  <a:srgbClr val="375F92"/>
                </a:solidFill>
                <a:latin typeface="Arial"/>
                <a:cs typeface="Arial"/>
              </a:rPr>
              <a:t> </a:t>
            </a:r>
            <a:r>
              <a:rPr sz="1600" dirty="0">
                <a:solidFill>
                  <a:srgbClr val="375F92"/>
                </a:solidFill>
                <a:latin typeface="Arial"/>
                <a:cs typeface="Arial"/>
              </a:rPr>
              <a:t>uppmuntrar</a:t>
            </a:r>
            <a:r>
              <a:rPr sz="1600" spc="-20" dirty="0">
                <a:solidFill>
                  <a:srgbClr val="375F92"/>
                </a:solidFill>
                <a:latin typeface="Arial"/>
                <a:cs typeface="Arial"/>
              </a:rPr>
              <a:t> </a:t>
            </a:r>
            <a:r>
              <a:rPr sz="1600" dirty="0">
                <a:solidFill>
                  <a:srgbClr val="375F92"/>
                </a:solidFill>
                <a:latin typeface="Arial"/>
                <a:cs typeface="Arial"/>
              </a:rPr>
              <a:t>att</a:t>
            </a:r>
            <a:r>
              <a:rPr sz="1600" spc="-35" dirty="0">
                <a:solidFill>
                  <a:srgbClr val="375F92"/>
                </a:solidFill>
                <a:latin typeface="Arial"/>
                <a:cs typeface="Arial"/>
              </a:rPr>
              <a:t> </a:t>
            </a:r>
            <a:r>
              <a:rPr sz="1600" dirty="0">
                <a:solidFill>
                  <a:srgbClr val="375F92"/>
                </a:solidFill>
                <a:latin typeface="Arial"/>
                <a:cs typeface="Arial"/>
              </a:rPr>
              <a:t>våra</a:t>
            </a:r>
            <a:r>
              <a:rPr sz="1600" spc="-40" dirty="0">
                <a:solidFill>
                  <a:srgbClr val="375F92"/>
                </a:solidFill>
                <a:latin typeface="Arial"/>
                <a:cs typeface="Arial"/>
              </a:rPr>
              <a:t> </a:t>
            </a:r>
            <a:r>
              <a:rPr sz="1600" dirty="0">
                <a:solidFill>
                  <a:srgbClr val="375F92"/>
                </a:solidFill>
                <a:latin typeface="Arial"/>
                <a:cs typeface="Arial"/>
              </a:rPr>
              <a:t>spelare</a:t>
            </a:r>
            <a:r>
              <a:rPr sz="1600" spc="-45" dirty="0">
                <a:solidFill>
                  <a:srgbClr val="375F92"/>
                </a:solidFill>
                <a:latin typeface="Arial"/>
                <a:cs typeface="Arial"/>
              </a:rPr>
              <a:t> </a:t>
            </a:r>
            <a:r>
              <a:rPr sz="1600" dirty="0">
                <a:solidFill>
                  <a:srgbClr val="375F92"/>
                </a:solidFill>
                <a:latin typeface="Arial"/>
                <a:cs typeface="Arial"/>
              </a:rPr>
              <a:t>håller</a:t>
            </a:r>
            <a:r>
              <a:rPr sz="1600" spc="-60" dirty="0">
                <a:solidFill>
                  <a:srgbClr val="375F92"/>
                </a:solidFill>
                <a:latin typeface="Arial"/>
                <a:cs typeface="Arial"/>
              </a:rPr>
              <a:t> </a:t>
            </a:r>
            <a:r>
              <a:rPr sz="1600" dirty="0">
                <a:solidFill>
                  <a:srgbClr val="375F92"/>
                </a:solidFill>
                <a:latin typeface="Arial"/>
                <a:cs typeface="Arial"/>
              </a:rPr>
              <a:t>på</a:t>
            </a:r>
            <a:r>
              <a:rPr sz="1600" spc="-35" dirty="0">
                <a:solidFill>
                  <a:srgbClr val="375F92"/>
                </a:solidFill>
                <a:latin typeface="Arial"/>
                <a:cs typeface="Arial"/>
              </a:rPr>
              <a:t> </a:t>
            </a:r>
            <a:r>
              <a:rPr sz="1600" dirty="0">
                <a:solidFill>
                  <a:srgbClr val="375F92"/>
                </a:solidFill>
                <a:latin typeface="Arial"/>
                <a:cs typeface="Arial"/>
              </a:rPr>
              <a:t>med</a:t>
            </a:r>
            <a:r>
              <a:rPr sz="1600" spc="-30" dirty="0">
                <a:solidFill>
                  <a:srgbClr val="375F92"/>
                </a:solidFill>
                <a:latin typeface="Arial"/>
                <a:cs typeface="Arial"/>
              </a:rPr>
              <a:t> </a:t>
            </a:r>
            <a:r>
              <a:rPr sz="1600" dirty="0">
                <a:solidFill>
                  <a:srgbClr val="375F92"/>
                </a:solidFill>
                <a:latin typeface="Arial"/>
                <a:cs typeface="Arial"/>
              </a:rPr>
              <a:t>fler</a:t>
            </a:r>
            <a:r>
              <a:rPr sz="1600" spc="-40" dirty="0">
                <a:solidFill>
                  <a:srgbClr val="375F92"/>
                </a:solidFill>
                <a:latin typeface="Arial"/>
                <a:cs typeface="Arial"/>
              </a:rPr>
              <a:t> </a:t>
            </a:r>
            <a:r>
              <a:rPr sz="1600" dirty="0">
                <a:solidFill>
                  <a:srgbClr val="375F92"/>
                </a:solidFill>
                <a:latin typeface="Arial"/>
                <a:cs typeface="Arial"/>
              </a:rPr>
              <a:t>idrotter</a:t>
            </a:r>
            <a:r>
              <a:rPr sz="1600" spc="-25" dirty="0">
                <a:solidFill>
                  <a:srgbClr val="375F92"/>
                </a:solidFill>
                <a:latin typeface="Arial"/>
                <a:cs typeface="Arial"/>
              </a:rPr>
              <a:t> </a:t>
            </a:r>
            <a:r>
              <a:rPr sz="1600" dirty="0">
                <a:solidFill>
                  <a:srgbClr val="375F92"/>
                </a:solidFill>
                <a:latin typeface="Arial"/>
                <a:cs typeface="Arial"/>
              </a:rPr>
              <a:t>än</a:t>
            </a:r>
            <a:r>
              <a:rPr sz="1600" spc="-45" dirty="0">
                <a:solidFill>
                  <a:srgbClr val="375F92"/>
                </a:solidFill>
                <a:latin typeface="Arial"/>
                <a:cs typeface="Arial"/>
              </a:rPr>
              <a:t> </a:t>
            </a:r>
            <a:r>
              <a:rPr sz="1600" dirty="0">
                <a:solidFill>
                  <a:srgbClr val="375F92"/>
                </a:solidFill>
                <a:latin typeface="Arial"/>
                <a:cs typeface="Arial"/>
              </a:rPr>
              <a:t>fotboll</a:t>
            </a:r>
            <a:r>
              <a:rPr sz="1600" spc="-40" dirty="0">
                <a:solidFill>
                  <a:srgbClr val="375F92"/>
                </a:solidFill>
                <a:latin typeface="Arial"/>
                <a:cs typeface="Arial"/>
              </a:rPr>
              <a:t> </a:t>
            </a:r>
            <a:r>
              <a:rPr sz="1600" dirty="0">
                <a:solidFill>
                  <a:srgbClr val="375F92"/>
                </a:solidFill>
                <a:latin typeface="Arial"/>
                <a:cs typeface="Arial"/>
              </a:rPr>
              <a:t>då</a:t>
            </a:r>
            <a:r>
              <a:rPr sz="1600" spc="-45" dirty="0">
                <a:solidFill>
                  <a:srgbClr val="375F92"/>
                </a:solidFill>
                <a:latin typeface="Arial"/>
                <a:cs typeface="Arial"/>
              </a:rPr>
              <a:t> </a:t>
            </a:r>
            <a:r>
              <a:rPr sz="1600" dirty="0">
                <a:solidFill>
                  <a:srgbClr val="375F92"/>
                </a:solidFill>
                <a:latin typeface="Arial"/>
                <a:cs typeface="Arial"/>
              </a:rPr>
              <a:t>vi</a:t>
            </a:r>
            <a:r>
              <a:rPr sz="1600" spc="-45" dirty="0">
                <a:solidFill>
                  <a:srgbClr val="375F92"/>
                </a:solidFill>
                <a:latin typeface="Arial"/>
                <a:cs typeface="Arial"/>
              </a:rPr>
              <a:t> </a:t>
            </a:r>
            <a:r>
              <a:rPr sz="1600" dirty="0">
                <a:solidFill>
                  <a:srgbClr val="375F92"/>
                </a:solidFill>
                <a:latin typeface="Arial"/>
                <a:cs typeface="Arial"/>
              </a:rPr>
              <a:t>ser</a:t>
            </a:r>
            <a:r>
              <a:rPr sz="1600" spc="-35" dirty="0">
                <a:solidFill>
                  <a:srgbClr val="375F92"/>
                </a:solidFill>
                <a:latin typeface="Arial"/>
                <a:cs typeface="Arial"/>
              </a:rPr>
              <a:t> </a:t>
            </a:r>
            <a:r>
              <a:rPr sz="1600" spc="-10" dirty="0">
                <a:solidFill>
                  <a:srgbClr val="375F92"/>
                </a:solidFill>
                <a:latin typeface="Arial"/>
                <a:cs typeface="Arial"/>
              </a:rPr>
              <a:t>allsidighet</a:t>
            </a:r>
            <a:r>
              <a:rPr sz="1600" spc="-65" dirty="0">
                <a:solidFill>
                  <a:srgbClr val="375F92"/>
                </a:solidFill>
                <a:latin typeface="Arial"/>
                <a:cs typeface="Arial"/>
              </a:rPr>
              <a:t> </a:t>
            </a:r>
            <a:r>
              <a:rPr sz="1600" dirty="0">
                <a:solidFill>
                  <a:srgbClr val="375F92"/>
                </a:solidFill>
                <a:latin typeface="Arial"/>
                <a:cs typeface="Arial"/>
              </a:rPr>
              <a:t>och</a:t>
            </a:r>
            <a:r>
              <a:rPr sz="1600" spc="-45" dirty="0">
                <a:solidFill>
                  <a:srgbClr val="375F92"/>
                </a:solidFill>
                <a:latin typeface="Arial"/>
                <a:cs typeface="Arial"/>
              </a:rPr>
              <a:t> </a:t>
            </a:r>
            <a:r>
              <a:rPr sz="1600" dirty="0">
                <a:solidFill>
                  <a:srgbClr val="375F92"/>
                </a:solidFill>
                <a:latin typeface="Arial"/>
                <a:cs typeface="Arial"/>
              </a:rPr>
              <a:t>variation</a:t>
            </a:r>
            <a:r>
              <a:rPr sz="1600" spc="-55" dirty="0">
                <a:solidFill>
                  <a:srgbClr val="375F92"/>
                </a:solidFill>
                <a:latin typeface="Arial"/>
                <a:cs typeface="Arial"/>
              </a:rPr>
              <a:t> </a:t>
            </a:r>
            <a:r>
              <a:rPr sz="1600" dirty="0">
                <a:solidFill>
                  <a:srgbClr val="375F92"/>
                </a:solidFill>
                <a:latin typeface="Arial"/>
                <a:cs typeface="Arial"/>
              </a:rPr>
              <a:t>som</a:t>
            </a:r>
            <a:r>
              <a:rPr sz="1600" spc="-30" dirty="0">
                <a:solidFill>
                  <a:srgbClr val="375F92"/>
                </a:solidFill>
                <a:latin typeface="Arial"/>
                <a:cs typeface="Arial"/>
              </a:rPr>
              <a:t> </a:t>
            </a:r>
            <a:r>
              <a:rPr sz="1600" spc="-25" dirty="0">
                <a:solidFill>
                  <a:srgbClr val="375F92"/>
                </a:solidFill>
                <a:latin typeface="Arial"/>
                <a:cs typeface="Arial"/>
              </a:rPr>
              <a:t>en </a:t>
            </a:r>
            <a:r>
              <a:rPr sz="1600" dirty="0">
                <a:solidFill>
                  <a:srgbClr val="375F92"/>
                </a:solidFill>
                <a:latin typeface="Arial"/>
                <a:cs typeface="Arial"/>
              </a:rPr>
              <a:t>fördel</a:t>
            </a:r>
            <a:r>
              <a:rPr sz="1600" spc="-35" dirty="0">
                <a:solidFill>
                  <a:srgbClr val="375F92"/>
                </a:solidFill>
                <a:latin typeface="Arial"/>
                <a:cs typeface="Arial"/>
              </a:rPr>
              <a:t> </a:t>
            </a:r>
            <a:r>
              <a:rPr sz="1600" dirty="0">
                <a:solidFill>
                  <a:srgbClr val="375F92"/>
                </a:solidFill>
                <a:latin typeface="Arial"/>
                <a:cs typeface="Arial"/>
              </a:rPr>
              <a:t>för</a:t>
            </a:r>
            <a:r>
              <a:rPr sz="1600" spc="-20" dirty="0">
                <a:solidFill>
                  <a:srgbClr val="375F92"/>
                </a:solidFill>
                <a:latin typeface="Arial"/>
                <a:cs typeface="Arial"/>
              </a:rPr>
              <a:t> </a:t>
            </a:r>
            <a:r>
              <a:rPr sz="1600" dirty="0">
                <a:solidFill>
                  <a:srgbClr val="375F92"/>
                </a:solidFill>
                <a:latin typeface="Arial"/>
                <a:cs typeface="Arial"/>
              </a:rPr>
              <a:t>våra</a:t>
            </a:r>
            <a:r>
              <a:rPr sz="1600" spc="-40" dirty="0">
                <a:solidFill>
                  <a:srgbClr val="375F92"/>
                </a:solidFill>
                <a:latin typeface="Arial"/>
                <a:cs typeface="Arial"/>
              </a:rPr>
              <a:t> </a:t>
            </a:r>
            <a:r>
              <a:rPr sz="1600" dirty="0">
                <a:solidFill>
                  <a:srgbClr val="375F92"/>
                </a:solidFill>
                <a:latin typeface="Arial"/>
                <a:cs typeface="Arial"/>
              </a:rPr>
              <a:t>barns</a:t>
            </a:r>
            <a:r>
              <a:rPr sz="1600" spc="-30" dirty="0">
                <a:solidFill>
                  <a:srgbClr val="375F92"/>
                </a:solidFill>
                <a:latin typeface="Arial"/>
                <a:cs typeface="Arial"/>
              </a:rPr>
              <a:t> </a:t>
            </a:r>
            <a:r>
              <a:rPr sz="1600" spc="-10" dirty="0">
                <a:solidFill>
                  <a:srgbClr val="375F92"/>
                </a:solidFill>
                <a:latin typeface="Arial"/>
                <a:cs typeface="Arial"/>
              </a:rPr>
              <a:t>utveckling.</a:t>
            </a:r>
            <a:endParaRPr sz="1600" dirty="0">
              <a:latin typeface="Arial"/>
              <a:cs typeface="Arial"/>
            </a:endParaRPr>
          </a:p>
          <a:p>
            <a:pPr marL="299085" indent="-287020">
              <a:lnSpc>
                <a:spcPct val="100000"/>
              </a:lnSpc>
              <a:buChar char="•"/>
              <a:tabLst>
                <a:tab pos="299085" algn="l"/>
                <a:tab pos="299720" algn="l"/>
              </a:tabLst>
            </a:pPr>
            <a:r>
              <a:rPr sz="1600" dirty="0">
                <a:solidFill>
                  <a:srgbClr val="375F92"/>
                </a:solidFill>
                <a:latin typeface="Arial"/>
                <a:cs typeface="Arial"/>
              </a:rPr>
              <a:t>Vi</a:t>
            </a:r>
            <a:r>
              <a:rPr sz="1600" spc="-50" dirty="0">
                <a:solidFill>
                  <a:srgbClr val="375F92"/>
                </a:solidFill>
                <a:latin typeface="Arial"/>
                <a:cs typeface="Arial"/>
              </a:rPr>
              <a:t> </a:t>
            </a:r>
            <a:r>
              <a:rPr sz="1600" dirty="0">
                <a:solidFill>
                  <a:srgbClr val="375F92"/>
                </a:solidFill>
                <a:latin typeface="Arial"/>
                <a:cs typeface="Arial"/>
              </a:rPr>
              <a:t>hejar</a:t>
            </a:r>
            <a:r>
              <a:rPr sz="1600" spc="-45" dirty="0">
                <a:solidFill>
                  <a:srgbClr val="375F92"/>
                </a:solidFill>
                <a:latin typeface="Arial"/>
                <a:cs typeface="Arial"/>
              </a:rPr>
              <a:t> </a:t>
            </a:r>
            <a:r>
              <a:rPr sz="1600" dirty="0">
                <a:solidFill>
                  <a:srgbClr val="375F92"/>
                </a:solidFill>
                <a:latin typeface="Arial"/>
                <a:cs typeface="Arial"/>
              </a:rPr>
              <a:t>på</a:t>
            </a:r>
            <a:r>
              <a:rPr sz="1600" spc="-30" dirty="0">
                <a:solidFill>
                  <a:srgbClr val="375F92"/>
                </a:solidFill>
                <a:latin typeface="Arial"/>
                <a:cs typeface="Arial"/>
              </a:rPr>
              <a:t> </a:t>
            </a:r>
            <a:r>
              <a:rPr sz="1600" dirty="0">
                <a:solidFill>
                  <a:srgbClr val="375F92"/>
                </a:solidFill>
                <a:latin typeface="Arial"/>
                <a:cs typeface="Arial"/>
              </a:rPr>
              <a:t>och</a:t>
            </a:r>
            <a:r>
              <a:rPr sz="1600" spc="-45" dirty="0">
                <a:solidFill>
                  <a:srgbClr val="375F92"/>
                </a:solidFill>
                <a:latin typeface="Arial"/>
                <a:cs typeface="Arial"/>
              </a:rPr>
              <a:t> </a:t>
            </a:r>
            <a:r>
              <a:rPr sz="1600" dirty="0">
                <a:solidFill>
                  <a:srgbClr val="375F92"/>
                </a:solidFill>
                <a:latin typeface="Arial"/>
                <a:cs typeface="Arial"/>
              </a:rPr>
              <a:t>stöttar</a:t>
            </a:r>
            <a:r>
              <a:rPr sz="1600" spc="-20" dirty="0">
                <a:solidFill>
                  <a:srgbClr val="375F92"/>
                </a:solidFill>
                <a:latin typeface="Arial"/>
                <a:cs typeface="Arial"/>
              </a:rPr>
              <a:t> </a:t>
            </a:r>
            <a:r>
              <a:rPr sz="1600" dirty="0">
                <a:solidFill>
                  <a:srgbClr val="375F92"/>
                </a:solidFill>
                <a:latin typeface="Arial"/>
                <a:cs typeface="Arial"/>
              </a:rPr>
              <a:t>vårt</a:t>
            </a:r>
            <a:r>
              <a:rPr sz="1600" spc="-35" dirty="0">
                <a:solidFill>
                  <a:srgbClr val="375F92"/>
                </a:solidFill>
                <a:latin typeface="Arial"/>
                <a:cs typeface="Arial"/>
              </a:rPr>
              <a:t> </a:t>
            </a:r>
            <a:r>
              <a:rPr sz="1600" dirty="0">
                <a:solidFill>
                  <a:srgbClr val="375F92"/>
                </a:solidFill>
                <a:latin typeface="Arial"/>
                <a:cs typeface="Arial"/>
              </a:rPr>
              <a:t>eget</a:t>
            </a:r>
            <a:r>
              <a:rPr sz="1600" spc="-30" dirty="0">
                <a:solidFill>
                  <a:srgbClr val="375F92"/>
                </a:solidFill>
                <a:latin typeface="Arial"/>
                <a:cs typeface="Arial"/>
              </a:rPr>
              <a:t> </a:t>
            </a:r>
            <a:r>
              <a:rPr sz="1600" dirty="0">
                <a:solidFill>
                  <a:srgbClr val="375F92"/>
                </a:solidFill>
                <a:latin typeface="Arial"/>
                <a:cs typeface="Arial"/>
              </a:rPr>
              <a:t>lag</a:t>
            </a:r>
            <a:r>
              <a:rPr sz="1600" spc="-40" dirty="0">
                <a:solidFill>
                  <a:srgbClr val="375F92"/>
                </a:solidFill>
                <a:latin typeface="Arial"/>
                <a:cs typeface="Arial"/>
              </a:rPr>
              <a:t> </a:t>
            </a:r>
            <a:r>
              <a:rPr sz="1600" dirty="0">
                <a:solidFill>
                  <a:srgbClr val="375F92"/>
                </a:solidFill>
                <a:latin typeface="Arial"/>
                <a:cs typeface="Arial"/>
              </a:rPr>
              <a:t>men</a:t>
            </a:r>
            <a:r>
              <a:rPr sz="1600" spc="-30" dirty="0">
                <a:solidFill>
                  <a:srgbClr val="375F92"/>
                </a:solidFill>
                <a:latin typeface="Arial"/>
                <a:cs typeface="Arial"/>
              </a:rPr>
              <a:t> </a:t>
            </a:r>
            <a:r>
              <a:rPr sz="1600" dirty="0">
                <a:solidFill>
                  <a:srgbClr val="375F92"/>
                </a:solidFill>
                <a:latin typeface="Arial"/>
                <a:cs typeface="Arial"/>
              </a:rPr>
              <a:t>hånar</a:t>
            </a:r>
            <a:r>
              <a:rPr sz="1600" spc="-35" dirty="0">
                <a:solidFill>
                  <a:srgbClr val="375F92"/>
                </a:solidFill>
                <a:latin typeface="Arial"/>
                <a:cs typeface="Arial"/>
              </a:rPr>
              <a:t> </a:t>
            </a:r>
            <a:r>
              <a:rPr sz="1600" dirty="0">
                <a:solidFill>
                  <a:srgbClr val="375F92"/>
                </a:solidFill>
                <a:latin typeface="Arial"/>
                <a:cs typeface="Arial"/>
              </a:rPr>
              <a:t>inte</a:t>
            </a:r>
            <a:r>
              <a:rPr sz="1600" spc="-40" dirty="0">
                <a:solidFill>
                  <a:srgbClr val="375F92"/>
                </a:solidFill>
                <a:latin typeface="Arial"/>
                <a:cs typeface="Arial"/>
              </a:rPr>
              <a:t> </a:t>
            </a:r>
            <a:r>
              <a:rPr sz="1600" spc="-10" dirty="0">
                <a:solidFill>
                  <a:srgbClr val="375F92"/>
                </a:solidFill>
                <a:latin typeface="Arial"/>
                <a:cs typeface="Arial"/>
              </a:rPr>
              <a:t>motståndarna.</a:t>
            </a:r>
            <a:endParaRPr sz="1600" dirty="0">
              <a:latin typeface="Arial"/>
              <a:cs typeface="Arial"/>
            </a:endParaRPr>
          </a:p>
        </p:txBody>
      </p:sp>
      <p:pic>
        <p:nvPicPr>
          <p:cNvPr id="6" name="object 6"/>
          <p:cNvPicPr/>
          <p:nvPr/>
        </p:nvPicPr>
        <p:blipFill>
          <a:blip r:embed="rId2" cstate="print"/>
          <a:stretch>
            <a:fillRect/>
          </a:stretch>
        </p:blipFill>
        <p:spPr>
          <a:xfrm>
            <a:off x="0" y="39623"/>
            <a:ext cx="12191999" cy="211378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95627" y="74676"/>
            <a:ext cx="8964168" cy="1554479"/>
          </a:xfrm>
          <a:prstGeom prst="rect">
            <a:avLst/>
          </a:prstGeom>
        </p:spPr>
      </p:pic>
      <p:pic>
        <p:nvPicPr>
          <p:cNvPr id="3" name="object 3"/>
          <p:cNvPicPr/>
          <p:nvPr/>
        </p:nvPicPr>
        <p:blipFill>
          <a:blip r:embed="rId3" cstate="print"/>
          <a:stretch>
            <a:fillRect/>
          </a:stretch>
        </p:blipFill>
        <p:spPr>
          <a:xfrm>
            <a:off x="153923" y="6021323"/>
            <a:ext cx="664202" cy="644652"/>
          </a:xfrm>
          <a:prstGeom prst="rect">
            <a:avLst/>
          </a:prstGeom>
        </p:spPr>
      </p:pic>
      <p:sp>
        <p:nvSpPr>
          <p:cNvPr id="4" name="object 4"/>
          <p:cNvSpPr txBox="1">
            <a:spLocks noGrp="1"/>
          </p:cNvSpPr>
          <p:nvPr>
            <p:ph type="title"/>
          </p:nvPr>
        </p:nvSpPr>
        <p:spPr>
          <a:xfrm>
            <a:off x="1748408" y="2144979"/>
            <a:ext cx="8511540" cy="452120"/>
          </a:xfrm>
          <a:prstGeom prst="rect">
            <a:avLst/>
          </a:prstGeom>
        </p:spPr>
        <p:txBody>
          <a:bodyPr vert="horz" wrap="square" lIns="0" tIns="12065" rIns="0" bIns="0" rtlCol="0">
            <a:spAutoFit/>
          </a:bodyPr>
          <a:lstStyle/>
          <a:p>
            <a:pPr marL="12700">
              <a:lnSpc>
                <a:spcPct val="100000"/>
              </a:lnSpc>
              <a:spcBef>
                <a:spcPts val="95"/>
              </a:spcBef>
            </a:pPr>
            <a:r>
              <a:rPr dirty="0"/>
              <a:t>Arnäs</a:t>
            </a:r>
            <a:r>
              <a:rPr spc="-75" dirty="0"/>
              <a:t> </a:t>
            </a:r>
            <a:r>
              <a:rPr dirty="0"/>
              <a:t>policy</a:t>
            </a:r>
            <a:r>
              <a:rPr spc="-60" dirty="0"/>
              <a:t> </a:t>
            </a:r>
            <a:r>
              <a:rPr dirty="0"/>
              <a:t>och</a:t>
            </a:r>
            <a:r>
              <a:rPr spc="-80" dirty="0"/>
              <a:t> </a:t>
            </a:r>
            <a:r>
              <a:rPr dirty="0"/>
              <a:t>värdegrund</a:t>
            </a:r>
            <a:r>
              <a:rPr spc="-50" dirty="0"/>
              <a:t> </a:t>
            </a:r>
            <a:r>
              <a:rPr dirty="0"/>
              <a:t>–</a:t>
            </a:r>
            <a:r>
              <a:rPr spc="-75" dirty="0"/>
              <a:t> </a:t>
            </a:r>
            <a:r>
              <a:rPr dirty="0"/>
              <a:t>den</a:t>
            </a:r>
            <a:r>
              <a:rPr spc="-85" dirty="0"/>
              <a:t> </a:t>
            </a:r>
            <a:r>
              <a:rPr dirty="0"/>
              <a:t>blågula</a:t>
            </a:r>
            <a:r>
              <a:rPr spc="-70" dirty="0"/>
              <a:t> </a:t>
            </a:r>
            <a:r>
              <a:rPr spc="-10" dirty="0"/>
              <a:t>tråden</a:t>
            </a:r>
          </a:p>
        </p:txBody>
      </p:sp>
      <p:sp>
        <p:nvSpPr>
          <p:cNvPr id="5" name="object 5"/>
          <p:cNvSpPr txBox="1"/>
          <p:nvPr/>
        </p:nvSpPr>
        <p:spPr>
          <a:xfrm>
            <a:off x="1748408" y="2849626"/>
            <a:ext cx="8716010" cy="3592829"/>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375F92"/>
                </a:solidFill>
                <a:latin typeface="Arial"/>
                <a:cs typeface="Arial"/>
              </a:rPr>
              <a:t>Spelare:</a:t>
            </a:r>
            <a:endParaRPr sz="1800">
              <a:latin typeface="Arial"/>
              <a:cs typeface="Arial"/>
            </a:endParaRPr>
          </a:p>
          <a:p>
            <a:pPr marL="756285" indent="-287020">
              <a:lnSpc>
                <a:spcPct val="100000"/>
              </a:lnSpc>
              <a:buChar char="•"/>
              <a:tabLst>
                <a:tab pos="756285" algn="l"/>
                <a:tab pos="756920" algn="l"/>
              </a:tabLst>
            </a:pPr>
            <a:r>
              <a:rPr sz="1800" dirty="0">
                <a:solidFill>
                  <a:srgbClr val="375F92"/>
                </a:solidFill>
                <a:latin typeface="Arial"/>
                <a:cs typeface="Arial"/>
              </a:rPr>
              <a:t>Tänk</a:t>
            </a:r>
            <a:r>
              <a:rPr sz="1800" spc="-35" dirty="0">
                <a:solidFill>
                  <a:srgbClr val="375F92"/>
                </a:solidFill>
                <a:latin typeface="Arial"/>
                <a:cs typeface="Arial"/>
              </a:rPr>
              <a:t> </a:t>
            </a:r>
            <a:r>
              <a:rPr sz="1800" dirty="0">
                <a:solidFill>
                  <a:srgbClr val="375F92"/>
                </a:solidFill>
                <a:latin typeface="Arial"/>
                <a:cs typeface="Arial"/>
              </a:rPr>
              <a:t>på</a:t>
            </a:r>
            <a:r>
              <a:rPr sz="1800" spc="-25" dirty="0">
                <a:solidFill>
                  <a:srgbClr val="375F92"/>
                </a:solidFill>
                <a:latin typeface="Arial"/>
                <a:cs typeface="Arial"/>
              </a:rPr>
              <a:t> </a:t>
            </a:r>
            <a:r>
              <a:rPr sz="1800" dirty="0">
                <a:solidFill>
                  <a:srgbClr val="375F92"/>
                </a:solidFill>
                <a:latin typeface="Arial"/>
                <a:cs typeface="Arial"/>
              </a:rPr>
              <a:t>att</a:t>
            </a:r>
            <a:r>
              <a:rPr sz="1800" spc="-15" dirty="0">
                <a:solidFill>
                  <a:srgbClr val="375F92"/>
                </a:solidFill>
                <a:latin typeface="Arial"/>
                <a:cs typeface="Arial"/>
              </a:rPr>
              <a:t> </a:t>
            </a:r>
            <a:r>
              <a:rPr sz="1800" dirty="0">
                <a:solidFill>
                  <a:srgbClr val="375F92"/>
                </a:solidFill>
                <a:latin typeface="Arial"/>
                <a:cs typeface="Arial"/>
              </a:rPr>
              <a:t>alltid</a:t>
            </a:r>
            <a:r>
              <a:rPr sz="1800" spc="-10" dirty="0">
                <a:solidFill>
                  <a:srgbClr val="375F92"/>
                </a:solidFill>
                <a:latin typeface="Arial"/>
                <a:cs typeface="Arial"/>
              </a:rPr>
              <a:t> </a:t>
            </a:r>
            <a:r>
              <a:rPr sz="1800" dirty="0">
                <a:solidFill>
                  <a:srgbClr val="375F92"/>
                </a:solidFill>
                <a:latin typeface="Arial"/>
                <a:cs typeface="Arial"/>
              </a:rPr>
              <a:t>göra</a:t>
            </a:r>
            <a:r>
              <a:rPr sz="1800" spc="-15" dirty="0">
                <a:solidFill>
                  <a:srgbClr val="375F92"/>
                </a:solidFill>
                <a:latin typeface="Arial"/>
                <a:cs typeface="Arial"/>
              </a:rPr>
              <a:t> </a:t>
            </a:r>
            <a:r>
              <a:rPr sz="1800" dirty="0">
                <a:solidFill>
                  <a:srgbClr val="375F92"/>
                </a:solidFill>
                <a:latin typeface="Arial"/>
                <a:cs typeface="Arial"/>
              </a:rPr>
              <a:t>ditt</a:t>
            </a:r>
            <a:r>
              <a:rPr sz="1800" spc="-10" dirty="0">
                <a:solidFill>
                  <a:srgbClr val="375F92"/>
                </a:solidFill>
                <a:latin typeface="Arial"/>
                <a:cs typeface="Arial"/>
              </a:rPr>
              <a:t> </a:t>
            </a:r>
            <a:r>
              <a:rPr sz="1800" dirty="0">
                <a:solidFill>
                  <a:srgbClr val="375F92"/>
                </a:solidFill>
                <a:latin typeface="Arial"/>
                <a:cs typeface="Arial"/>
              </a:rPr>
              <a:t>bästa,</a:t>
            </a:r>
            <a:r>
              <a:rPr sz="1800" spc="-15" dirty="0">
                <a:solidFill>
                  <a:srgbClr val="375F92"/>
                </a:solidFill>
                <a:latin typeface="Arial"/>
                <a:cs typeface="Arial"/>
              </a:rPr>
              <a:t> </a:t>
            </a:r>
            <a:r>
              <a:rPr sz="1800" dirty="0">
                <a:solidFill>
                  <a:srgbClr val="375F92"/>
                </a:solidFill>
                <a:latin typeface="Arial"/>
                <a:cs typeface="Arial"/>
              </a:rPr>
              <a:t>på</a:t>
            </a:r>
            <a:r>
              <a:rPr sz="1800" spc="-25" dirty="0">
                <a:solidFill>
                  <a:srgbClr val="375F92"/>
                </a:solidFill>
                <a:latin typeface="Arial"/>
                <a:cs typeface="Arial"/>
              </a:rPr>
              <a:t> </a:t>
            </a:r>
            <a:r>
              <a:rPr sz="1800" dirty="0">
                <a:solidFill>
                  <a:srgbClr val="375F92"/>
                </a:solidFill>
                <a:latin typeface="Arial"/>
                <a:cs typeface="Arial"/>
              </a:rPr>
              <a:t>och</a:t>
            </a:r>
            <a:r>
              <a:rPr sz="1800" spc="-10" dirty="0">
                <a:solidFill>
                  <a:srgbClr val="375F92"/>
                </a:solidFill>
                <a:latin typeface="Arial"/>
                <a:cs typeface="Arial"/>
              </a:rPr>
              <a:t> </a:t>
            </a:r>
            <a:r>
              <a:rPr sz="1800" dirty="0">
                <a:solidFill>
                  <a:srgbClr val="375F92"/>
                </a:solidFill>
                <a:latin typeface="Arial"/>
                <a:cs typeface="Arial"/>
              </a:rPr>
              <a:t>utanför</a:t>
            </a:r>
            <a:r>
              <a:rPr sz="1800" spc="-10" dirty="0">
                <a:solidFill>
                  <a:srgbClr val="375F92"/>
                </a:solidFill>
                <a:latin typeface="Arial"/>
                <a:cs typeface="Arial"/>
              </a:rPr>
              <a:t> planen.</a:t>
            </a:r>
            <a:endParaRPr sz="1800">
              <a:latin typeface="Arial"/>
              <a:cs typeface="Arial"/>
            </a:endParaRPr>
          </a:p>
          <a:p>
            <a:pPr marL="756285" indent="-287020">
              <a:lnSpc>
                <a:spcPct val="100000"/>
              </a:lnSpc>
              <a:buChar char="•"/>
              <a:tabLst>
                <a:tab pos="756285" algn="l"/>
                <a:tab pos="756920" algn="l"/>
              </a:tabLst>
            </a:pPr>
            <a:r>
              <a:rPr sz="1800" spc="-10" dirty="0">
                <a:solidFill>
                  <a:srgbClr val="375F92"/>
                </a:solidFill>
                <a:latin typeface="Arial"/>
                <a:cs typeface="Arial"/>
              </a:rPr>
              <a:t>Var</a:t>
            </a:r>
            <a:r>
              <a:rPr sz="1800" spc="-35" dirty="0">
                <a:solidFill>
                  <a:srgbClr val="375F92"/>
                </a:solidFill>
                <a:latin typeface="Arial"/>
                <a:cs typeface="Arial"/>
              </a:rPr>
              <a:t> </a:t>
            </a:r>
            <a:r>
              <a:rPr sz="1800" dirty="0">
                <a:solidFill>
                  <a:srgbClr val="375F92"/>
                </a:solidFill>
                <a:latin typeface="Arial"/>
                <a:cs typeface="Arial"/>
              </a:rPr>
              <a:t>mot</a:t>
            </a:r>
            <a:r>
              <a:rPr sz="1800" spc="-20" dirty="0">
                <a:solidFill>
                  <a:srgbClr val="375F92"/>
                </a:solidFill>
                <a:latin typeface="Arial"/>
                <a:cs typeface="Arial"/>
              </a:rPr>
              <a:t> </a:t>
            </a:r>
            <a:r>
              <a:rPr sz="1800" dirty="0">
                <a:solidFill>
                  <a:srgbClr val="375F92"/>
                </a:solidFill>
                <a:latin typeface="Arial"/>
                <a:cs typeface="Arial"/>
              </a:rPr>
              <a:t>andra</a:t>
            </a:r>
            <a:r>
              <a:rPr sz="1800" spc="-10" dirty="0">
                <a:solidFill>
                  <a:srgbClr val="375F92"/>
                </a:solidFill>
                <a:latin typeface="Arial"/>
                <a:cs typeface="Arial"/>
              </a:rPr>
              <a:t> </a:t>
            </a:r>
            <a:r>
              <a:rPr sz="1800" dirty="0">
                <a:solidFill>
                  <a:srgbClr val="375F92"/>
                </a:solidFill>
                <a:latin typeface="Arial"/>
                <a:cs typeface="Arial"/>
              </a:rPr>
              <a:t>som</a:t>
            </a:r>
            <a:r>
              <a:rPr sz="1800" spc="-20" dirty="0">
                <a:solidFill>
                  <a:srgbClr val="375F92"/>
                </a:solidFill>
                <a:latin typeface="Arial"/>
                <a:cs typeface="Arial"/>
              </a:rPr>
              <a:t> </a:t>
            </a:r>
            <a:r>
              <a:rPr sz="1800" dirty="0">
                <a:solidFill>
                  <a:srgbClr val="375F92"/>
                </a:solidFill>
                <a:latin typeface="Arial"/>
                <a:cs typeface="Arial"/>
              </a:rPr>
              <a:t>du</a:t>
            </a:r>
            <a:r>
              <a:rPr sz="1800" spc="-25" dirty="0">
                <a:solidFill>
                  <a:srgbClr val="375F92"/>
                </a:solidFill>
                <a:latin typeface="Arial"/>
                <a:cs typeface="Arial"/>
              </a:rPr>
              <a:t> </a:t>
            </a:r>
            <a:r>
              <a:rPr sz="1800" dirty="0">
                <a:solidFill>
                  <a:srgbClr val="375F92"/>
                </a:solidFill>
                <a:latin typeface="Arial"/>
                <a:cs typeface="Arial"/>
              </a:rPr>
              <a:t>vill</a:t>
            </a:r>
            <a:r>
              <a:rPr sz="1800" spc="-5" dirty="0">
                <a:solidFill>
                  <a:srgbClr val="375F92"/>
                </a:solidFill>
                <a:latin typeface="Arial"/>
                <a:cs typeface="Arial"/>
              </a:rPr>
              <a:t> </a:t>
            </a:r>
            <a:r>
              <a:rPr sz="1800" dirty="0">
                <a:solidFill>
                  <a:srgbClr val="375F92"/>
                </a:solidFill>
                <a:latin typeface="Arial"/>
                <a:cs typeface="Arial"/>
              </a:rPr>
              <a:t>att</a:t>
            </a:r>
            <a:r>
              <a:rPr sz="1800" spc="-30" dirty="0">
                <a:solidFill>
                  <a:srgbClr val="375F92"/>
                </a:solidFill>
                <a:latin typeface="Arial"/>
                <a:cs typeface="Arial"/>
              </a:rPr>
              <a:t> </a:t>
            </a:r>
            <a:r>
              <a:rPr sz="1800" dirty="0">
                <a:solidFill>
                  <a:srgbClr val="375F92"/>
                </a:solidFill>
                <a:latin typeface="Arial"/>
                <a:cs typeface="Arial"/>
              </a:rPr>
              <a:t>andra</a:t>
            </a:r>
            <a:r>
              <a:rPr sz="1800" spc="-15" dirty="0">
                <a:solidFill>
                  <a:srgbClr val="375F92"/>
                </a:solidFill>
                <a:latin typeface="Arial"/>
                <a:cs typeface="Arial"/>
              </a:rPr>
              <a:t> </a:t>
            </a:r>
            <a:r>
              <a:rPr sz="1800" dirty="0">
                <a:solidFill>
                  <a:srgbClr val="375F92"/>
                </a:solidFill>
                <a:latin typeface="Arial"/>
                <a:cs typeface="Arial"/>
              </a:rPr>
              <a:t>ska</a:t>
            </a:r>
            <a:r>
              <a:rPr sz="1800" spc="-15" dirty="0">
                <a:solidFill>
                  <a:srgbClr val="375F92"/>
                </a:solidFill>
                <a:latin typeface="Arial"/>
                <a:cs typeface="Arial"/>
              </a:rPr>
              <a:t> </a:t>
            </a:r>
            <a:r>
              <a:rPr sz="1800" dirty="0">
                <a:solidFill>
                  <a:srgbClr val="375F92"/>
                </a:solidFill>
                <a:latin typeface="Arial"/>
                <a:cs typeface="Arial"/>
              </a:rPr>
              <a:t>vara</a:t>
            </a:r>
            <a:r>
              <a:rPr sz="1800" spc="-20" dirty="0">
                <a:solidFill>
                  <a:srgbClr val="375F92"/>
                </a:solidFill>
                <a:latin typeface="Arial"/>
                <a:cs typeface="Arial"/>
              </a:rPr>
              <a:t> </a:t>
            </a:r>
            <a:r>
              <a:rPr sz="1800" dirty="0">
                <a:solidFill>
                  <a:srgbClr val="375F92"/>
                </a:solidFill>
                <a:latin typeface="Arial"/>
                <a:cs typeface="Arial"/>
              </a:rPr>
              <a:t>mot</a:t>
            </a:r>
            <a:r>
              <a:rPr sz="1800" spc="-15" dirty="0">
                <a:solidFill>
                  <a:srgbClr val="375F92"/>
                </a:solidFill>
                <a:latin typeface="Arial"/>
                <a:cs typeface="Arial"/>
              </a:rPr>
              <a:t> </a:t>
            </a:r>
            <a:r>
              <a:rPr sz="1800" spc="-20" dirty="0">
                <a:solidFill>
                  <a:srgbClr val="375F92"/>
                </a:solidFill>
                <a:latin typeface="Arial"/>
                <a:cs typeface="Arial"/>
              </a:rPr>
              <a:t>dig.</a:t>
            </a:r>
            <a:endParaRPr sz="1800">
              <a:latin typeface="Arial"/>
              <a:cs typeface="Arial"/>
            </a:endParaRPr>
          </a:p>
          <a:p>
            <a:pPr marL="756285" indent="-287020">
              <a:lnSpc>
                <a:spcPct val="100000"/>
              </a:lnSpc>
              <a:buChar char="•"/>
              <a:tabLst>
                <a:tab pos="756285" algn="l"/>
                <a:tab pos="756920" algn="l"/>
              </a:tabLst>
            </a:pPr>
            <a:r>
              <a:rPr sz="1800" dirty="0">
                <a:solidFill>
                  <a:srgbClr val="375F92"/>
                </a:solidFill>
                <a:latin typeface="Arial"/>
                <a:cs typeface="Arial"/>
              </a:rPr>
              <a:t>Vi</a:t>
            </a:r>
            <a:r>
              <a:rPr sz="1800" spc="-35" dirty="0">
                <a:solidFill>
                  <a:srgbClr val="375F92"/>
                </a:solidFill>
                <a:latin typeface="Arial"/>
                <a:cs typeface="Arial"/>
              </a:rPr>
              <a:t> </a:t>
            </a:r>
            <a:r>
              <a:rPr sz="1800" dirty="0">
                <a:solidFill>
                  <a:srgbClr val="375F92"/>
                </a:solidFill>
                <a:latin typeface="Arial"/>
                <a:cs typeface="Arial"/>
              </a:rPr>
              <a:t>förstår</a:t>
            </a:r>
            <a:r>
              <a:rPr sz="1800" spc="-20" dirty="0">
                <a:solidFill>
                  <a:srgbClr val="375F92"/>
                </a:solidFill>
                <a:latin typeface="Arial"/>
                <a:cs typeface="Arial"/>
              </a:rPr>
              <a:t> </a:t>
            </a:r>
            <a:r>
              <a:rPr sz="1800" dirty="0">
                <a:solidFill>
                  <a:srgbClr val="375F92"/>
                </a:solidFill>
                <a:latin typeface="Arial"/>
                <a:cs typeface="Arial"/>
              </a:rPr>
              <a:t>att</a:t>
            </a:r>
            <a:r>
              <a:rPr sz="1800" spc="-20" dirty="0">
                <a:solidFill>
                  <a:srgbClr val="375F92"/>
                </a:solidFill>
                <a:latin typeface="Arial"/>
                <a:cs typeface="Arial"/>
              </a:rPr>
              <a:t> </a:t>
            </a:r>
            <a:r>
              <a:rPr sz="1800" dirty="0">
                <a:solidFill>
                  <a:srgbClr val="375F92"/>
                </a:solidFill>
                <a:latin typeface="Arial"/>
                <a:cs typeface="Arial"/>
              </a:rPr>
              <a:t>alla</a:t>
            </a:r>
            <a:r>
              <a:rPr sz="1800" spc="-15" dirty="0">
                <a:solidFill>
                  <a:srgbClr val="375F92"/>
                </a:solidFill>
                <a:latin typeface="Arial"/>
                <a:cs typeface="Arial"/>
              </a:rPr>
              <a:t> </a:t>
            </a:r>
            <a:r>
              <a:rPr sz="1800" dirty="0">
                <a:solidFill>
                  <a:srgbClr val="375F92"/>
                </a:solidFill>
                <a:latin typeface="Arial"/>
                <a:cs typeface="Arial"/>
              </a:rPr>
              <a:t>duger</a:t>
            </a:r>
            <a:r>
              <a:rPr sz="1800" spc="-10" dirty="0">
                <a:solidFill>
                  <a:srgbClr val="375F92"/>
                </a:solidFill>
                <a:latin typeface="Arial"/>
                <a:cs typeface="Arial"/>
              </a:rPr>
              <a:t> </a:t>
            </a:r>
            <a:r>
              <a:rPr sz="1800" dirty="0">
                <a:solidFill>
                  <a:srgbClr val="375F92"/>
                </a:solidFill>
                <a:latin typeface="Arial"/>
                <a:cs typeface="Arial"/>
              </a:rPr>
              <a:t>och</a:t>
            </a:r>
            <a:r>
              <a:rPr sz="1800" spc="-10" dirty="0">
                <a:solidFill>
                  <a:srgbClr val="375F92"/>
                </a:solidFill>
                <a:latin typeface="Arial"/>
                <a:cs typeface="Arial"/>
              </a:rPr>
              <a:t> </a:t>
            </a:r>
            <a:r>
              <a:rPr sz="1800" dirty="0">
                <a:solidFill>
                  <a:srgbClr val="375F92"/>
                </a:solidFill>
                <a:latin typeface="Arial"/>
                <a:cs typeface="Arial"/>
              </a:rPr>
              <a:t>är</a:t>
            </a:r>
            <a:r>
              <a:rPr sz="1800" spc="-25" dirty="0">
                <a:solidFill>
                  <a:srgbClr val="375F92"/>
                </a:solidFill>
                <a:latin typeface="Arial"/>
                <a:cs typeface="Arial"/>
              </a:rPr>
              <a:t> </a:t>
            </a:r>
            <a:r>
              <a:rPr sz="1800" dirty="0">
                <a:solidFill>
                  <a:srgbClr val="375F92"/>
                </a:solidFill>
                <a:latin typeface="Arial"/>
                <a:cs typeface="Arial"/>
              </a:rPr>
              <a:t>lika</a:t>
            </a:r>
            <a:r>
              <a:rPr sz="1800" spc="-20" dirty="0">
                <a:solidFill>
                  <a:srgbClr val="375F92"/>
                </a:solidFill>
                <a:latin typeface="Arial"/>
                <a:cs typeface="Arial"/>
              </a:rPr>
              <a:t> </a:t>
            </a:r>
            <a:r>
              <a:rPr sz="1800" dirty="0">
                <a:solidFill>
                  <a:srgbClr val="375F92"/>
                </a:solidFill>
                <a:latin typeface="Arial"/>
                <a:cs typeface="Arial"/>
              </a:rPr>
              <a:t>mycket</a:t>
            </a:r>
            <a:r>
              <a:rPr sz="1800" spc="10" dirty="0">
                <a:solidFill>
                  <a:srgbClr val="375F92"/>
                </a:solidFill>
                <a:latin typeface="Arial"/>
                <a:cs typeface="Arial"/>
              </a:rPr>
              <a:t> </a:t>
            </a:r>
            <a:r>
              <a:rPr sz="1800" spc="-10" dirty="0">
                <a:solidFill>
                  <a:srgbClr val="375F92"/>
                </a:solidFill>
                <a:latin typeface="Arial"/>
                <a:cs typeface="Arial"/>
              </a:rPr>
              <a:t>värda.</a:t>
            </a:r>
            <a:endParaRPr sz="1800">
              <a:latin typeface="Arial"/>
              <a:cs typeface="Arial"/>
            </a:endParaRPr>
          </a:p>
          <a:p>
            <a:pPr marL="756285" indent="-287020">
              <a:lnSpc>
                <a:spcPct val="100000"/>
              </a:lnSpc>
              <a:buChar char="•"/>
              <a:tabLst>
                <a:tab pos="756285" algn="l"/>
                <a:tab pos="756920" algn="l"/>
              </a:tabLst>
            </a:pPr>
            <a:r>
              <a:rPr sz="1800" dirty="0">
                <a:solidFill>
                  <a:srgbClr val="375F92"/>
                </a:solidFill>
                <a:latin typeface="Arial"/>
                <a:cs typeface="Arial"/>
              </a:rPr>
              <a:t>Vi</a:t>
            </a:r>
            <a:r>
              <a:rPr sz="1800" spc="-35" dirty="0">
                <a:solidFill>
                  <a:srgbClr val="375F92"/>
                </a:solidFill>
                <a:latin typeface="Arial"/>
                <a:cs typeface="Arial"/>
              </a:rPr>
              <a:t> </a:t>
            </a:r>
            <a:r>
              <a:rPr sz="1800" dirty="0">
                <a:solidFill>
                  <a:srgbClr val="375F92"/>
                </a:solidFill>
                <a:latin typeface="Arial"/>
                <a:cs typeface="Arial"/>
              </a:rPr>
              <a:t>ska</a:t>
            </a:r>
            <a:r>
              <a:rPr sz="1800" spc="-35" dirty="0">
                <a:solidFill>
                  <a:srgbClr val="375F92"/>
                </a:solidFill>
                <a:latin typeface="Arial"/>
                <a:cs typeface="Arial"/>
              </a:rPr>
              <a:t> </a:t>
            </a:r>
            <a:r>
              <a:rPr sz="1800" dirty="0">
                <a:solidFill>
                  <a:srgbClr val="375F92"/>
                </a:solidFill>
                <a:latin typeface="Arial"/>
                <a:cs typeface="Arial"/>
              </a:rPr>
              <a:t>ha</a:t>
            </a:r>
            <a:r>
              <a:rPr sz="1800" spc="-20" dirty="0">
                <a:solidFill>
                  <a:srgbClr val="375F92"/>
                </a:solidFill>
                <a:latin typeface="Arial"/>
                <a:cs typeface="Arial"/>
              </a:rPr>
              <a:t> </a:t>
            </a:r>
            <a:r>
              <a:rPr sz="1800" dirty="0">
                <a:solidFill>
                  <a:srgbClr val="375F92"/>
                </a:solidFill>
                <a:latin typeface="Arial"/>
                <a:cs typeface="Arial"/>
              </a:rPr>
              <a:t>god</a:t>
            </a:r>
            <a:r>
              <a:rPr sz="1800" spc="-30" dirty="0">
                <a:solidFill>
                  <a:srgbClr val="375F92"/>
                </a:solidFill>
                <a:latin typeface="Arial"/>
                <a:cs typeface="Arial"/>
              </a:rPr>
              <a:t> </a:t>
            </a:r>
            <a:r>
              <a:rPr sz="1800" dirty="0">
                <a:solidFill>
                  <a:srgbClr val="375F92"/>
                </a:solidFill>
                <a:latin typeface="Arial"/>
                <a:cs typeface="Arial"/>
              </a:rPr>
              <a:t>kamratskap</a:t>
            </a:r>
            <a:r>
              <a:rPr sz="1800" spc="-15" dirty="0">
                <a:solidFill>
                  <a:srgbClr val="375F92"/>
                </a:solidFill>
                <a:latin typeface="Arial"/>
                <a:cs typeface="Arial"/>
              </a:rPr>
              <a:t> </a:t>
            </a:r>
            <a:r>
              <a:rPr sz="1800" dirty="0">
                <a:solidFill>
                  <a:srgbClr val="375F92"/>
                </a:solidFill>
                <a:latin typeface="Arial"/>
                <a:cs typeface="Arial"/>
              </a:rPr>
              <a:t>och</a:t>
            </a:r>
            <a:r>
              <a:rPr sz="1800" spc="-35" dirty="0">
                <a:solidFill>
                  <a:srgbClr val="375F92"/>
                </a:solidFill>
                <a:latin typeface="Arial"/>
                <a:cs typeface="Arial"/>
              </a:rPr>
              <a:t> </a:t>
            </a:r>
            <a:r>
              <a:rPr sz="1800" dirty="0">
                <a:solidFill>
                  <a:srgbClr val="375F92"/>
                </a:solidFill>
                <a:latin typeface="Arial"/>
                <a:cs typeface="Arial"/>
              </a:rPr>
              <a:t>roligt</a:t>
            </a:r>
            <a:r>
              <a:rPr sz="1800" spc="-5" dirty="0">
                <a:solidFill>
                  <a:srgbClr val="375F92"/>
                </a:solidFill>
                <a:latin typeface="Arial"/>
                <a:cs typeface="Arial"/>
              </a:rPr>
              <a:t> </a:t>
            </a:r>
            <a:r>
              <a:rPr sz="1800" dirty="0">
                <a:solidFill>
                  <a:srgbClr val="375F92"/>
                </a:solidFill>
                <a:latin typeface="Arial"/>
                <a:cs typeface="Arial"/>
              </a:rPr>
              <a:t>tillsammans</a:t>
            </a:r>
            <a:r>
              <a:rPr sz="1800" spc="-15" dirty="0">
                <a:solidFill>
                  <a:srgbClr val="375F92"/>
                </a:solidFill>
                <a:latin typeface="Arial"/>
                <a:cs typeface="Arial"/>
              </a:rPr>
              <a:t> </a:t>
            </a:r>
            <a:r>
              <a:rPr sz="1800" dirty="0">
                <a:solidFill>
                  <a:srgbClr val="375F92"/>
                </a:solidFill>
                <a:latin typeface="Arial"/>
                <a:cs typeface="Arial"/>
              </a:rPr>
              <a:t>oavsett</a:t>
            </a:r>
            <a:r>
              <a:rPr sz="1800" spc="-20" dirty="0">
                <a:solidFill>
                  <a:srgbClr val="375F92"/>
                </a:solidFill>
                <a:latin typeface="Arial"/>
                <a:cs typeface="Arial"/>
              </a:rPr>
              <a:t> </a:t>
            </a:r>
            <a:r>
              <a:rPr sz="1800" spc="-10" dirty="0">
                <a:solidFill>
                  <a:srgbClr val="375F92"/>
                </a:solidFill>
                <a:latin typeface="Arial"/>
                <a:cs typeface="Arial"/>
              </a:rPr>
              <a:t>resultat.</a:t>
            </a:r>
            <a:endParaRPr sz="1800">
              <a:latin typeface="Arial"/>
              <a:cs typeface="Arial"/>
            </a:endParaRPr>
          </a:p>
          <a:p>
            <a:pPr marL="756285" indent="-287020">
              <a:lnSpc>
                <a:spcPct val="100000"/>
              </a:lnSpc>
              <a:buChar char="•"/>
              <a:tabLst>
                <a:tab pos="756285" algn="l"/>
                <a:tab pos="756920" algn="l"/>
              </a:tabLst>
            </a:pPr>
            <a:r>
              <a:rPr sz="1800" dirty="0">
                <a:solidFill>
                  <a:srgbClr val="375F92"/>
                </a:solidFill>
                <a:latin typeface="Arial"/>
                <a:cs typeface="Arial"/>
              </a:rPr>
              <a:t>Vi</a:t>
            </a:r>
            <a:r>
              <a:rPr sz="1800" spc="-40" dirty="0">
                <a:solidFill>
                  <a:srgbClr val="375F92"/>
                </a:solidFill>
                <a:latin typeface="Arial"/>
                <a:cs typeface="Arial"/>
              </a:rPr>
              <a:t> </a:t>
            </a:r>
            <a:r>
              <a:rPr sz="1800" dirty="0">
                <a:solidFill>
                  <a:srgbClr val="375F92"/>
                </a:solidFill>
                <a:latin typeface="Arial"/>
                <a:cs typeface="Arial"/>
              </a:rPr>
              <a:t>visar</a:t>
            </a:r>
            <a:r>
              <a:rPr sz="1800" spc="-15" dirty="0">
                <a:solidFill>
                  <a:srgbClr val="375F92"/>
                </a:solidFill>
                <a:latin typeface="Arial"/>
                <a:cs typeface="Arial"/>
              </a:rPr>
              <a:t> </a:t>
            </a:r>
            <a:r>
              <a:rPr sz="1800" dirty="0">
                <a:solidFill>
                  <a:srgbClr val="375F92"/>
                </a:solidFill>
                <a:latin typeface="Arial"/>
                <a:cs typeface="Arial"/>
              </a:rPr>
              <a:t>hänsyn</a:t>
            </a:r>
            <a:r>
              <a:rPr sz="1800" spc="10" dirty="0">
                <a:solidFill>
                  <a:srgbClr val="375F92"/>
                </a:solidFill>
                <a:latin typeface="Arial"/>
                <a:cs typeface="Arial"/>
              </a:rPr>
              <a:t> </a:t>
            </a:r>
            <a:r>
              <a:rPr sz="1800" dirty="0">
                <a:solidFill>
                  <a:srgbClr val="375F92"/>
                </a:solidFill>
                <a:latin typeface="Arial"/>
                <a:cs typeface="Arial"/>
              </a:rPr>
              <a:t>och</a:t>
            </a:r>
            <a:r>
              <a:rPr sz="1800" spc="-35" dirty="0">
                <a:solidFill>
                  <a:srgbClr val="375F92"/>
                </a:solidFill>
                <a:latin typeface="Arial"/>
                <a:cs typeface="Arial"/>
              </a:rPr>
              <a:t> </a:t>
            </a:r>
            <a:r>
              <a:rPr sz="1800" dirty="0">
                <a:solidFill>
                  <a:srgbClr val="375F92"/>
                </a:solidFill>
                <a:latin typeface="Arial"/>
                <a:cs typeface="Arial"/>
              </a:rPr>
              <a:t>respekterar</a:t>
            </a:r>
            <a:r>
              <a:rPr sz="1800" spc="-15" dirty="0">
                <a:solidFill>
                  <a:srgbClr val="375F92"/>
                </a:solidFill>
                <a:latin typeface="Arial"/>
                <a:cs typeface="Arial"/>
              </a:rPr>
              <a:t> </a:t>
            </a:r>
            <a:r>
              <a:rPr sz="1800" dirty="0">
                <a:solidFill>
                  <a:srgbClr val="375F92"/>
                </a:solidFill>
                <a:latin typeface="Arial"/>
                <a:cs typeface="Arial"/>
              </a:rPr>
              <a:t>varandra</a:t>
            </a:r>
            <a:r>
              <a:rPr sz="1800" spc="-15" dirty="0">
                <a:solidFill>
                  <a:srgbClr val="375F92"/>
                </a:solidFill>
                <a:latin typeface="Arial"/>
                <a:cs typeface="Arial"/>
              </a:rPr>
              <a:t> </a:t>
            </a:r>
            <a:r>
              <a:rPr sz="1800" dirty="0">
                <a:solidFill>
                  <a:srgbClr val="375F92"/>
                </a:solidFill>
                <a:latin typeface="Arial"/>
                <a:cs typeface="Arial"/>
              </a:rPr>
              <a:t>eftersom</a:t>
            </a:r>
            <a:r>
              <a:rPr sz="1800" spc="-25" dirty="0">
                <a:solidFill>
                  <a:srgbClr val="375F92"/>
                </a:solidFill>
                <a:latin typeface="Arial"/>
                <a:cs typeface="Arial"/>
              </a:rPr>
              <a:t> </a:t>
            </a:r>
            <a:r>
              <a:rPr sz="1800" dirty="0">
                <a:solidFill>
                  <a:srgbClr val="375F92"/>
                </a:solidFill>
                <a:latin typeface="Arial"/>
                <a:cs typeface="Arial"/>
              </a:rPr>
              <a:t>vi</a:t>
            </a:r>
            <a:r>
              <a:rPr sz="1800" spc="-20" dirty="0">
                <a:solidFill>
                  <a:srgbClr val="375F92"/>
                </a:solidFill>
                <a:latin typeface="Arial"/>
                <a:cs typeface="Arial"/>
              </a:rPr>
              <a:t> </a:t>
            </a:r>
            <a:r>
              <a:rPr sz="1800" dirty="0">
                <a:solidFill>
                  <a:srgbClr val="375F92"/>
                </a:solidFill>
                <a:latin typeface="Arial"/>
                <a:cs typeface="Arial"/>
              </a:rPr>
              <a:t>alla</a:t>
            </a:r>
            <a:r>
              <a:rPr sz="1800" spc="-20" dirty="0">
                <a:solidFill>
                  <a:srgbClr val="375F92"/>
                </a:solidFill>
                <a:latin typeface="Arial"/>
                <a:cs typeface="Arial"/>
              </a:rPr>
              <a:t> </a:t>
            </a:r>
            <a:r>
              <a:rPr sz="1800" dirty="0">
                <a:solidFill>
                  <a:srgbClr val="375F92"/>
                </a:solidFill>
                <a:latin typeface="Arial"/>
                <a:cs typeface="Arial"/>
              </a:rPr>
              <a:t>är</a:t>
            </a:r>
            <a:r>
              <a:rPr sz="1800" spc="-25" dirty="0">
                <a:solidFill>
                  <a:srgbClr val="375F92"/>
                </a:solidFill>
                <a:latin typeface="Arial"/>
                <a:cs typeface="Arial"/>
              </a:rPr>
              <a:t> </a:t>
            </a:r>
            <a:r>
              <a:rPr sz="1800" dirty="0">
                <a:solidFill>
                  <a:srgbClr val="375F92"/>
                </a:solidFill>
                <a:latin typeface="Arial"/>
                <a:cs typeface="Arial"/>
              </a:rPr>
              <a:t>olika</a:t>
            </a:r>
            <a:r>
              <a:rPr sz="1800" spc="-20" dirty="0">
                <a:solidFill>
                  <a:srgbClr val="375F92"/>
                </a:solidFill>
                <a:latin typeface="Arial"/>
                <a:cs typeface="Arial"/>
              </a:rPr>
              <a:t> </a:t>
            </a:r>
            <a:r>
              <a:rPr sz="1800" dirty="0">
                <a:solidFill>
                  <a:srgbClr val="375F92"/>
                </a:solidFill>
                <a:latin typeface="Arial"/>
                <a:cs typeface="Arial"/>
              </a:rPr>
              <a:t>och</a:t>
            </a:r>
            <a:r>
              <a:rPr sz="1800" spc="-15" dirty="0">
                <a:solidFill>
                  <a:srgbClr val="375F92"/>
                </a:solidFill>
                <a:latin typeface="Arial"/>
                <a:cs typeface="Arial"/>
              </a:rPr>
              <a:t> </a:t>
            </a:r>
            <a:r>
              <a:rPr sz="1800" spc="-10" dirty="0">
                <a:solidFill>
                  <a:srgbClr val="375F92"/>
                </a:solidFill>
                <a:latin typeface="Arial"/>
                <a:cs typeface="Arial"/>
              </a:rPr>
              <a:t>unika.</a:t>
            </a:r>
            <a:endParaRPr sz="1800">
              <a:latin typeface="Arial"/>
              <a:cs typeface="Arial"/>
            </a:endParaRPr>
          </a:p>
          <a:p>
            <a:pPr marL="756285" indent="-287020">
              <a:lnSpc>
                <a:spcPct val="100000"/>
              </a:lnSpc>
              <a:buChar char="•"/>
              <a:tabLst>
                <a:tab pos="756285" algn="l"/>
                <a:tab pos="756920" algn="l"/>
              </a:tabLst>
            </a:pPr>
            <a:r>
              <a:rPr sz="1800" dirty="0">
                <a:solidFill>
                  <a:srgbClr val="375F92"/>
                </a:solidFill>
                <a:latin typeface="Arial"/>
                <a:cs typeface="Arial"/>
              </a:rPr>
              <a:t>Vi</a:t>
            </a:r>
            <a:r>
              <a:rPr sz="1800" spc="-50" dirty="0">
                <a:solidFill>
                  <a:srgbClr val="375F92"/>
                </a:solidFill>
                <a:latin typeface="Arial"/>
                <a:cs typeface="Arial"/>
              </a:rPr>
              <a:t> </a:t>
            </a:r>
            <a:r>
              <a:rPr sz="1800" dirty="0">
                <a:solidFill>
                  <a:srgbClr val="375F92"/>
                </a:solidFill>
                <a:latin typeface="Arial"/>
                <a:cs typeface="Arial"/>
              </a:rPr>
              <a:t>respekterar</a:t>
            </a:r>
            <a:r>
              <a:rPr sz="1800" spc="-20" dirty="0">
                <a:solidFill>
                  <a:srgbClr val="375F92"/>
                </a:solidFill>
                <a:latin typeface="Arial"/>
                <a:cs typeface="Arial"/>
              </a:rPr>
              <a:t> </a:t>
            </a:r>
            <a:r>
              <a:rPr sz="1800" dirty="0">
                <a:solidFill>
                  <a:srgbClr val="375F92"/>
                </a:solidFill>
                <a:latin typeface="Arial"/>
                <a:cs typeface="Arial"/>
              </a:rPr>
              <a:t>alltid</a:t>
            </a:r>
            <a:r>
              <a:rPr sz="1800" spc="-25" dirty="0">
                <a:solidFill>
                  <a:srgbClr val="375F92"/>
                </a:solidFill>
                <a:latin typeface="Arial"/>
                <a:cs typeface="Arial"/>
              </a:rPr>
              <a:t> </a:t>
            </a:r>
            <a:r>
              <a:rPr sz="1800" dirty="0">
                <a:solidFill>
                  <a:srgbClr val="375F92"/>
                </a:solidFill>
                <a:latin typeface="Arial"/>
                <a:cs typeface="Arial"/>
              </a:rPr>
              <a:t>domarens</a:t>
            </a:r>
            <a:r>
              <a:rPr sz="1800" spc="-15" dirty="0">
                <a:solidFill>
                  <a:srgbClr val="375F92"/>
                </a:solidFill>
                <a:latin typeface="Arial"/>
                <a:cs typeface="Arial"/>
              </a:rPr>
              <a:t> </a:t>
            </a:r>
            <a:r>
              <a:rPr sz="1800" dirty="0">
                <a:solidFill>
                  <a:srgbClr val="375F92"/>
                </a:solidFill>
                <a:latin typeface="Arial"/>
                <a:cs typeface="Arial"/>
              </a:rPr>
              <a:t>bedömning</a:t>
            </a:r>
            <a:r>
              <a:rPr sz="1800" spc="-15" dirty="0">
                <a:solidFill>
                  <a:srgbClr val="375F92"/>
                </a:solidFill>
                <a:latin typeface="Arial"/>
                <a:cs typeface="Arial"/>
              </a:rPr>
              <a:t> </a:t>
            </a:r>
            <a:r>
              <a:rPr sz="1800" dirty="0">
                <a:solidFill>
                  <a:srgbClr val="375F92"/>
                </a:solidFill>
                <a:latin typeface="Arial"/>
                <a:cs typeface="Arial"/>
              </a:rPr>
              <a:t>och</a:t>
            </a:r>
            <a:r>
              <a:rPr sz="1800" spc="-40" dirty="0">
                <a:solidFill>
                  <a:srgbClr val="375F92"/>
                </a:solidFill>
                <a:latin typeface="Arial"/>
                <a:cs typeface="Arial"/>
              </a:rPr>
              <a:t> </a:t>
            </a:r>
            <a:r>
              <a:rPr sz="1800" spc="-10" dirty="0">
                <a:solidFill>
                  <a:srgbClr val="375F92"/>
                </a:solidFill>
                <a:latin typeface="Arial"/>
                <a:cs typeface="Arial"/>
              </a:rPr>
              <a:t>beslut.</a:t>
            </a:r>
            <a:endParaRPr sz="1800">
              <a:latin typeface="Arial"/>
              <a:cs typeface="Arial"/>
            </a:endParaRPr>
          </a:p>
          <a:p>
            <a:pPr marL="756285" indent="-287020">
              <a:lnSpc>
                <a:spcPct val="100000"/>
              </a:lnSpc>
              <a:buChar char="•"/>
              <a:tabLst>
                <a:tab pos="756285" algn="l"/>
                <a:tab pos="756920" algn="l"/>
              </a:tabLst>
            </a:pPr>
            <a:r>
              <a:rPr sz="1800" dirty="0">
                <a:solidFill>
                  <a:srgbClr val="375F92"/>
                </a:solidFill>
                <a:latin typeface="Arial"/>
                <a:cs typeface="Arial"/>
              </a:rPr>
              <a:t>Vi</a:t>
            </a:r>
            <a:r>
              <a:rPr sz="1800" spc="-35" dirty="0">
                <a:solidFill>
                  <a:srgbClr val="375F92"/>
                </a:solidFill>
                <a:latin typeface="Arial"/>
                <a:cs typeface="Arial"/>
              </a:rPr>
              <a:t> </a:t>
            </a:r>
            <a:r>
              <a:rPr sz="1800" dirty="0">
                <a:solidFill>
                  <a:srgbClr val="375F92"/>
                </a:solidFill>
                <a:latin typeface="Arial"/>
                <a:cs typeface="Arial"/>
              </a:rPr>
              <a:t>hejar</a:t>
            </a:r>
            <a:r>
              <a:rPr sz="1800" spc="-5" dirty="0">
                <a:solidFill>
                  <a:srgbClr val="375F92"/>
                </a:solidFill>
                <a:latin typeface="Arial"/>
                <a:cs typeface="Arial"/>
              </a:rPr>
              <a:t> </a:t>
            </a:r>
            <a:r>
              <a:rPr sz="1800" dirty="0">
                <a:solidFill>
                  <a:srgbClr val="375F92"/>
                </a:solidFill>
                <a:latin typeface="Arial"/>
                <a:cs typeface="Arial"/>
              </a:rPr>
              <a:t>på</a:t>
            </a:r>
            <a:r>
              <a:rPr sz="1800" spc="-15" dirty="0">
                <a:solidFill>
                  <a:srgbClr val="375F92"/>
                </a:solidFill>
                <a:latin typeface="Arial"/>
                <a:cs typeface="Arial"/>
              </a:rPr>
              <a:t> </a:t>
            </a:r>
            <a:r>
              <a:rPr sz="1800" dirty="0">
                <a:solidFill>
                  <a:srgbClr val="375F92"/>
                </a:solidFill>
                <a:latin typeface="Arial"/>
                <a:cs typeface="Arial"/>
              </a:rPr>
              <a:t>och</a:t>
            </a:r>
            <a:r>
              <a:rPr sz="1800" spc="-25" dirty="0">
                <a:solidFill>
                  <a:srgbClr val="375F92"/>
                </a:solidFill>
                <a:latin typeface="Arial"/>
                <a:cs typeface="Arial"/>
              </a:rPr>
              <a:t> </a:t>
            </a:r>
            <a:r>
              <a:rPr sz="1800" dirty="0">
                <a:solidFill>
                  <a:srgbClr val="375F92"/>
                </a:solidFill>
                <a:latin typeface="Arial"/>
                <a:cs typeface="Arial"/>
              </a:rPr>
              <a:t>stöttar</a:t>
            </a:r>
            <a:r>
              <a:rPr sz="1800" spc="-35" dirty="0">
                <a:solidFill>
                  <a:srgbClr val="375F92"/>
                </a:solidFill>
                <a:latin typeface="Arial"/>
                <a:cs typeface="Arial"/>
              </a:rPr>
              <a:t> </a:t>
            </a:r>
            <a:r>
              <a:rPr sz="1800" dirty="0">
                <a:solidFill>
                  <a:srgbClr val="375F92"/>
                </a:solidFill>
                <a:latin typeface="Arial"/>
                <a:cs typeface="Arial"/>
              </a:rPr>
              <a:t>vårt</a:t>
            </a:r>
            <a:r>
              <a:rPr sz="1800" spc="-15" dirty="0">
                <a:solidFill>
                  <a:srgbClr val="375F92"/>
                </a:solidFill>
                <a:latin typeface="Arial"/>
                <a:cs typeface="Arial"/>
              </a:rPr>
              <a:t> </a:t>
            </a:r>
            <a:r>
              <a:rPr sz="1800" dirty="0">
                <a:solidFill>
                  <a:srgbClr val="375F92"/>
                </a:solidFill>
                <a:latin typeface="Arial"/>
                <a:cs typeface="Arial"/>
              </a:rPr>
              <a:t>eget</a:t>
            </a:r>
            <a:r>
              <a:rPr sz="1800" spc="-25" dirty="0">
                <a:solidFill>
                  <a:srgbClr val="375F92"/>
                </a:solidFill>
                <a:latin typeface="Arial"/>
                <a:cs typeface="Arial"/>
              </a:rPr>
              <a:t> </a:t>
            </a:r>
            <a:r>
              <a:rPr sz="1800" dirty="0">
                <a:solidFill>
                  <a:srgbClr val="375F92"/>
                </a:solidFill>
                <a:latin typeface="Arial"/>
                <a:cs typeface="Arial"/>
              </a:rPr>
              <a:t>lag</a:t>
            </a:r>
            <a:r>
              <a:rPr sz="1800" spc="-10" dirty="0">
                <a:solidFill>
                  <a:srgbClr val="375F92"/>
                </a:solidFill>
                <a:latin typeface="Arial"/>
                <a:cs typeface="Arial"/>
              </a:rPr>
              <a:t> </a:t>
            </a:r>
            <a:r>
              <a:rPr sz="1800" dirty="0">
                <a:solidFill>
                  <a:srgbClr val="375F92"/>
                </a:solidFill>
                <a:latin typeface="Arial"/>
                <a:cs typeface="Arial"/>
              </a:rPr>
              <a:t>och</a:t>
            </a:r>
            <a:r>
              <a:rPr sz="1800" spc="-25" dirty="0">
                <a:solidFill>
                  <a:srgbClr val="375F92"/>
                </a:solidFill>
                <a:latin typeface="Arial"/>
                <a:cs typeface="Arial"/>
              </a:rPr>
              <a:t> </a:t>
            </a:r>
            <a:r>
              <a:rPr sz="1800" dirty="0">
                <a:solidFill>
                  <a:srgbClr val="375F92"/>
                </a:solidFill>
                <a:latin typeface="Arial"/>
                <a:cs typeface="Arial"/>
              </a:rPr>
              <a:t>hånar</a:t>
            </a:r>
            <a:r>
              <a:rPr sz="1800" spc="-10" dirty="0">
                <a:solidFill>
                  <a:srgbClr val="375F92"/>
                </a:solidFill>
                <a:latin typeface="Arial"/>
                <a:cs typeface="Arial"/>
              </a:rPr>
              <a:t> </a:t>
            </a:r>
            <a:r>
              <a:rPr sz="1800" dirty="0">
                <a:solidFill>
                  <a:srgbClr val="375F92"/>
                </a:solidFill>
                <a:latin typeface="Arial"/>
                <a:cs typeface="Arial"/>
              </a:rPr>
              <a:t>inte</a:t>
            </a:r>
            <a:r>
              <a:rPr sz="1800" spc="-5" dirty="0">
                <a:solidFill>
                  <a:srgbClr val="375F92"/>
                </a:solidFill>
                <a:latin typeface="Arial"/>
                <a:cs typeface="Arial"/>
              </a:rPr>
              <a:t> </a:t>
            </a:r>
            <a:r>
              <a:rPr sz="1800" spc="-10" dirty="0">
                <a:solidFill>
                  <a:srgbClr val="375F92"/>
                </a:solidFill>
                <a:latin typeface="Arial"/>
                <a:cs typeface="Arial"/>
              </a:rPr>
              <a:t>motståndarna.</a:t>
            </a:r>
            <a:endParaRPr sz="1800">
              <a:latin typeface="Arial"/>
              <a:cs typeface="Arial"/>
            </a:endParaRPr>
          </a:p>
          <a:p>
            <a:pPr marL="756285" marR="5080" indent="-287020">
              <a:lnSpc>
                <a:spcPct val="100000"/>
              </a:lnSpc>
              <a:buChar char="•"/>
              <a:tabLst>
                <a:tab pos="756285" algn="l"/>
                <a:tab pos="756920" algn="l"/>
              </a:tabLst>
            </a:pPr>
            <a:r>
              <a:rPr sz="1800" dirty="0">
                <a:solidFill>
                  <a:srgbClr val="375F92"/>
                </a:solidFill>
                <a:latin typeface="Arial"/>
                <a:cs typeface="Arial"/>
              </a:rPr>
              <a:t>Vi</a:t>
            </a:r>
            <a:r>
              <a:rPr sz="1800" spc="-35" dirty="0">
                <a:solidFill>
                  <a:srgbClr val="375F92"/>
                </a:solidFill>
                <a:latin typeface="Arial"/>
                <a:cs typeface="Arial"/>
              </a:rPr>
              <a:t> </a:t>
            </a:r>
            <a:r>
              <a:rPr sz="1800" dirty="0">
                <a:solidFill>
                  <a:srgbClr val="375F92"/>
                </a:solidFill>
                <a:latin typeface="Arial"/>
                <a:cs typeface="Arial"/>
              </a:rPr>
              <a:t>hälsar</a:t>
            </a:r>
            <a:r>
              <a:rPr sz="1800" spc="-5" dirty="0">
                <a:solidFill>
                  <a:srgbClr val="375F92"/>
                </a:solidFill>
                <a:latin typeface="Arial"/>
                <a:cs typeface="Arial"/>
              </a:rPr>
              <a:t> </a:t>
            </a:r>
            <a:r>
              <a:rPr sz="1800" dirty="0">
                <a:solidFill>
                  <a:srgbClr val="375F92"/>
                </a:solidFill>
                <a:latin typeface="Arial"/>
                <a:cs typeface="Arial"/>
              </a:rPr>
              <a:t>på</a:t>
            </a:r>
            <a:r>
              <a:rPr sz="1800" spc="-10" dirty="0">
                <a:solidFill>
                  <a:srgbClr val="375F92"/>
                </a:solidFill>
                <a:latin typeface="Arial"/>
                <a:cs typeface="Arial"/>
              </a:rPr>
              <a:t> </a:t>
            </a:r>
            <a:r>
              <a:rPr sz="1800" dirty="0">
                <a:solidFill>
                  <a:srgbClr val="375F92"/>
                </a:solidFill>
                <a:latin typeface="Arial"/>
                <a:cs typeface="Arial"/>
              </a:rPr>
              <a:t>varandra</a:t>
            </a:r>
            <a:r>
              <a:rPr sz="1800" spc="-15" dirty="0">
                <a:solidFill>
                  <a:srgbClr val="375F92"/>
                </a:solidFill>
                <a:latin typeface="Arial"/>
                <a:cs typeface="Arial"/>
              </a:rPr>
              <a:t> </a:t>
            </a:r>
            <a:r>
              <a:rPr sz="1800" dirty="0">
                <a:solidFill>
                  <a:srgbClr val="375F92"/>
                </a:solidFill>
                <a:latin typeface="Arial"/>
                <a:cs typeface="Arial"/>
              </a:rPr>
              <a:t>före</a:t>
            </a:r>
            <a:r>
              <a:rPr sz="1800" spc="-20" dirty="0">
                <a:solidFill>
                  <a:srgbClr val="375F92"/>
                </a:solidFill>
                <a:latin typeface="Arial"/>
                <a:cs typeface="Arial"/>
              </a:rPr>
              <a:t> </a:t>
            </a:r>
            <a:r>
              <a:rPr sz="1800" dirty="0">
                <a:solidFill>
                  <a:srgbClr val="375F92"/>
                </a:solidFill>
                <a:latin typeface="Arial"/>
                <a:cs typeface="Arial"/>
              </a:rPr>
              <a:t>matchen</a:t>
            </a:r>
            <a:r>
              <a:rPr sz="1800" spc="-10" dirty="0">
                <a:solidFill>
                  <a:srgbClr val="375F92"/>
                </a:solidFill>
                <a:latin typeface="Arial"/>
                <a:cs typeface="Arial"/>
              </a:rPr>
              <a:t> </a:t>
            </a:r>
            <a:r>
              <a:rPr sz="1800" dirty="0">
                <a:solidFill>
                  <a:srgbClr val="375F92"/>
                </a:solidFill>
                <a:latin typeface="Arial"/>
                <a:cs typeface="Arial"/>
              </a:rPr>
              <a:t>och</a:t>
            </a:r>
            <a:r>
              <a:rPr sz="1800" spc="-25" dirty="0">
                <a:solidFill>
                  <a:srgbClr val="375F92"/>
                </a:solidFill>
                <a:latin typeface="Arial"/>
                <a:cs typeface="Arial"/>
              </a:rPr>
              <a:t> </a:t>
            </a:r>
            <a:r>
              <a:rPr sz="1800" dirty="0">
                <a:solidFill>
                  <a:srgbClr val="375F92"/>
                </a:solidFill>
                <a:latin typeface="Arial"/>
                <a:cs typeface="Arial"/>
              </a:rPr>
              <a:t>tackar</a:t>
            </a:r>
            <a:r>
              <a:rPr sz="1800" spc="-15" dirty="0">
                <a:solidFill>
                  <a:srgbClr val="375F92"/>
                </a:solidFill>
                <a:latin typeface="Arial"/>
                <a:cs typeface="Arial"/>
              </a:rPr>
              <a:t> </a:t>
            </a:r>
            <a:r>
              <a:rPr sz="1800" dirty="0">
                <a:solidFill>
                  <a:srgbClr val="375F92"/>
                </a:solidFill>
                <a:latin typeface="Arial"/>
                <a:cs typeface="Arial"/>
              </a:rPr>
              <a:t>motståndare</a:t>
            </a:r>
            <a:r>
              <a:rPr sz="1800" spc="-15" dirty="0">
                <a:solidFill>
                  <a:srgbClr val="375F92"/>
                </a:solidFill>
                <a:latin typeface="Arial"/>
                <a:cs typeface="Arial"/>
              </a:rPr>
              <a:t> </a:t>
            </a:r>
            <a:r>
              <a:rPr sz="1800" dirty="0">
                <a:solidFill>
                  <a:srgbClr val="375F92"/>
                </a:solidFill>
                <a:latin typeface="Arial"/>
                <a:cs typeface="Arial"/>
              </a:rPr>
              <a:t>och</a:t>
            </a:r>
            <a:r>
              <a:rPr sz="1800" spc="-25" dirty="0">
                <a:solidFill>
                  <a:srgbClr val="375F92"/>
                </a:solidFill>
                <a:latin typeface="Arial"/>
                <a:cs typeface="Arial"/>
              </a:rPr>
              <a:t> </a:t>
            </a:r>
            <a:r>
              <a:rPr sz="1800" dirty="0">
                <a:solidFill>
                  <a:srgbClr val="375F92"/>
                </a:solidFill>
                <a:latin typeface="Arial"/>
                <a:cs typeface="Arial"/>
              </a:rPr>
              <a:t>domare</a:t>
            </a:r>
            <a:r>
              <a:rPr sz="1800" spc="5" dirty="0">
                <a:solidFill>
                  <a:srgbClr val="375F92"/>
                </a:solidFill>
                <a:latin typeface="Arial"/>
                <a:cs typeface="Arial"/>
              </a:rPr>
              <a:t> </a:t>
            </a:r>
            <a:r>
              <a:rPr sz="1800" dirty="0">
                <a:solidFill>
                  <a:srgbClr val="375F92"/>
                </a:solidFill>
                <a:latin typeface="Arial"/>
                <a:cs typeface="Arial"/>
              </a:rPr>
              <a:t>-</a:t>
            </a:r>
            <a:r>
              <a:rPr sz="1800" spc="-15" dirty="0">
                <a:solidFill>
                  <a:srgbClr val="375F92"/>
                </a:solidFill>
                <a:latin typeface="Arial"/>
                <a:cs typeface="Arial"/>
              </a:rPr>
              <a:t> </a:t>
            </a:r>
            <a:r>
              <a:rPr sz="1800" spc="-10" dirty="0">
                <a:solidFill>
                  <a:srgbClr val="375F92"/>
                </a:solidFill>
                <a:latin typeface="Arial"/>
                <a:cs typeface="Arial"/>
              </a:rPr>
              <a:t>efter matchen.</a:t>
            </a:r>
            <a:endParaRPr sz="1800">
              <a:latin typeface="Arial"/>
              <a:cs typeface="Arial"/>
            </a:endParaRPr>
          </a:p>
          <a:p>
            <a:pPr marL="756285" indent="-287020">
              <a:lnSpc>
                <a:spcPct val="100000"/>
              </a:lnSpc>
              <a:buChar char="•"/>
              <a:tabLst>
                <a:tab pos="756285" algn="l"/>
                <a:tab pos="756920" algn="l"/>
              </a:tabLst>
            </a:pPr>
            <a:r>
              <a:rPr sz="1800" dirty="0">
                <a:solidFill>
                  <a:srgbClr val="375F92"/>
                </a:solidFill>
                <a:latin typeface="Arial"/>
                <a:cs typeface="Arial"/>
              </a:rPr>
              <a:t>Vi</a:t>
            </a:r>
            <a:r>
              <a:rPr sz="1800" spc="-35" dirty="0">
                <a:solidFill>
                  <a:srgbClr val="375F92"/>
                </a:solidFill>
                <a:latin typeface="Arial"/>
                <a:cs typeface="Arial"/>
              </a:rPr>
              <a:t> </a:t>
            </a:r>
            <a:r>
              <a:rPr sz="1800" dirty="0">
                <a:solidFill>
                  <a:srgbClr val="375F92"/>
                </a:solidFill>
                <a:latin typeface="Arial"/>
                <a:cs typeface="Arial"/>
              </a:rPr>
              <a:t>gör</a:t>
            </a:r>
            <a:r>
              <a:rPr sz="1800" spc="-15" dirty="0">
                <a:solidFill>
                  <a:srgbClr val="375F92"/>
                </a:solidFill>
                <a:latin typeface="Arial"/>
                <a:cs typeface="Arial"/>
              </a:rPr>
              <a:t> </a:t>
            </a:r>
            <a:r>
              <a:rPr sz="1800" dirty="0">
                <a:solidFill>
                  <a:srgbClr val="375F92"/>
                </a:solidFill>
                <a:latin typeface="Arial"/>
                <a:cs typeface="Arial"/>
              </a:rPr>
              <a:t>alltid</a:t>
            </a:r>
            <a:r>
              <a:rPr sz="1800" spc="-20" dirty="0">
                <a:solidFill>
                  <a:srgbClr val="375F92"/>
                </a:solidFill>
                <a:latin typeface="Arial"/>
                <a:cs typeface="Arial"/>
              </a:rPr>
              <a:t> </a:t>
            </a:r>
            <a:r>
              <a:rPr sz="1800" dirty="0">
                <a:solidFill>
                  <a:srgbClr val="375F92"/>
                </a:solidFill>
                <a:latin typeface="Arial"/>
                <a:cs typeface="Arial"/>
              </a:rPr>
              <a:t>vårt</a:t>
            </a:r>
            <a:r>
              <a:rPr sz="1800" spc="-35" dirty="0">
                <a:solidFill>
                  <a:srgbClr val="375F92"/>
                </a:solidFill>
                <a:latin typeface="Arial"/>
                <a:cs typeface="Arial"/>
              </a:rPr>
              <a:t> </a:t>
            </a:r>
            <a:r>
              <a:rPr sz="1800" dirty="0">
                <a:solidFill>
                  <a:srgbClr val="375F92"/>
                </a:solidFill>
                <a:latin typeface="Arial"/>
                <a:cs typeface="Arial"/>
              </a:rPr>
              <a:t>bästa</a:t>
            </a:r>
            <a:r>
              <a:rPr sz="1800" spc="-15" dirty="0">
                <a:solidFill>
                  <a:srgbClr val="375F92"/>
                </a:solidFill>
                <a:latin typeface="Arial"/>
                <a:cs typeface="Arial"/>
              </a:rPr>
              <a:t> </a:t>
            </a:r>
            <a:r>
              <a:rPr sz="1800" dirty="0">
                <a:solidFill>
                  <a:srgbClr val="375F92"/>
                </a:solidFill>
                <a:latin typeface="Arial"/>
                <a:cs typeface="Arial"/>
              </a:rPr>
              <a:t>på</a:t>
            </a:r>
            <a:r>
              <a:rPr sz="1800" spc="-30" dirty="0">
                <a:solidFill>
                  <a:srgbClr val="375F92"/>
                </a:solidFill>
                <a:latin typeface="Arial"/>
                <a:cs typeface="Arial"/>
              </a:rPr>
              <a:t> </a:t>
            </a:r>
            <a:r>
              <a:rPr sz="1800" dirty="0">
                <a:solidFill>
                  <a:srgbClr val="375F92"/>
                </a:solidFill>
                <a:latin typeface="Arial"/>
                <a:cs typeface="Arial"/>
              </a:rPr>
              <a:t>träningar</a:t>
            </a:r>
            <a:r>
              <a:rPr sz="1800" spc="-15" dirty="0">
                <a:solidFill>
                  <a:srgbClr val="375F92"/>
                </a:solidFill>
                <a:latin typeface="Arial"/>
                <a:cs typeface="Arial"/>
              </a:rPr>
              <a:t> </a:t>
            </a:r>
            <a:r>
              <a:rPr sz="1800" dirty="0">
                <a:solidFill>
                  <a:srgbClr val="375F92"/>
                </a:solidFill>
                <a:latin typeface="Arial"/>
                <a:cs typeface="Arial"/>
              </a:rPr>
              <a:t>och</a:t>
            </a:r>
            <a:r>
              <a:rPr sz="1800" spc="-15" dirty="0">
                <a:solidFill>
                  <a:srgbClr val="375F92"/>
                </a:solidFill>
                <a:latin typeface="Arial"/>
                <a:cs typeface="Arial"/>
              </a:rPr>
              <a:t> </a:t>
            </a:r>
            <a:r>
              <a:rPr sz="1800" spc="-10" dirty="0">
                <a:solidFill>
                  <a:srgbClr val="375F92"/>
                </a:solidFill>
                <a:latin typeface="Arial"/>
                <a:cs typeface="Arial"/>
              </a:rPr>
              <a:t>matcher.</a:t>
            </a:r>
            <a:endParaRPr sz="1800">
              <a:latin typeface="Arial"/>
              <a:cs typeface="Arial"/>
            </a:endParaRPr>
          </a:p>
          <a:p>
            <a:pPr marL="756285" indent="-287020">
              <a:lnSpc>
                <a:spcPct val="100000"/>
              </a:lnSpc>
              <a:spcBef>
                <a:spcPts val="5"/>
              </a:spcBef>
              <a:buChar char="•"/>
              <a:tabLst>
                <a:tab pos="756285" algn="l"/>
                <a:tab pos="756920" algn="l"/>
              </a:tabLst>
            </a:pPr>
            <a:r>
              <a:rPr sz="1800" dirty="0">
                <a:solidFill>
                  <a:srgbClr val="375F92"/>
                </a:solidFill>
                <a:latin typeface="Arial"/>
                <a:cs typeface="Arial"/>
              </a:rPr>
              <a:t>Vi</a:t>
            </a:r>
            <a:r>
              <a:rPr sz="1800" spc="-35" dirty="0">
                <a:solidFill>
                  <a:srgbClr val="375F92"/>
                </a:solidFill>
                <a:latin typeface="Arial"/>
                <a:cs typeface="Arial"/>
              </a:rPr>
              <a:t> </a:t>
            </a:r>
            <a:r>
              <a:rPr sz="1800" dirty="0">
                <a:solidFill>
                  <a:srgbClr val="375F92"/>
                </a:solidFill>
                <a:latin typeface="Arial"/>
                <a:cs typeface="Arial"/>
              </a:rPr>
              <a:t>håller</a:t>
            </a:r>
            <a:r>
              <a:rPr sz="1800" spc="5" dirty="0">
                <a:solidFill>
                  <a:srgbClr val="375F92"/>
                </a:solidFill>
                <a:latin typeface="Arial"/>
                <a:cs typeface="Arial"/>
              </a:rPr>
              <a:t> </a:t>
            </a:r>
            <a:r>
              <a:rPr sz="1800" dirty="0">
                <a:solidFill>
                  <a:srgbClr val="375F92"/>
                </a:solidFill>
                <a:latin typeface="Arial"/>
                <a:cs typeface="Arial"/>
              </a:rPr>
              <a:t>överenskomna tider</a:t>
            </a:r>
            <a:r>
              <a:rPr sz="1800" spc="-15" dirty="0">
                <a:solidFill>
                  <a:srgbClr val="375F92"/>
                </a:solidFill>
                <a:latin typeface="Arial"/>
                <a:cs typeface="Arial"/>
              </a:rPr>
              <a:t> </a:t>
            </a:r>
            <a:r>
              <a:rPr sz="1800" dirty="0">
                <a:solidFill>
                  <a:srgbClr val="375F92"/>
                </a:solidFill>
                <a:latin typeface="Arial"/>
                <a:cs typeface="Arial"/>
              </a:rPr>
              <a:t>och</a:t>
            </a:r>
            <a:r>
              <a:rPr sz="1800" spc="-25" dirty="0">
                <a:solidFill>
                  <a:srgbClr val="375F92"/>
                </a:solidFill>
                <a:latin typeface="Arial"/>
                <a:cs typeface="Arial"/>
              </a:rPr>
              <a:t> </a:t>
            </a:r>
            <a:r>
              <a:rPr sz="1800" dirty="0">
                <a:solidFill>
                  <a:srgbClr val="375F92"/>
                </a:solidFill>
                <a:latin typeface="Arial"/>
                <a:cs typeface="Arial"/>
              </a:rPr>
              <a:t>meddelar</a:t>
            </a:r>
            <a:r>
              <a:rPr sz="1800" spc="5" dirty="0">
                <a:solidFill>
                  <a:srgbClr val="375F92"/>
                </a:solidFill>
                <a:latin typeface="Arial"/>
                <a:cs typeface="Arial"/>
              </a:rPr>
              <a:t> </a:t>
            </a:r>
            <a:r>
              <a:rPr sz="1800" dirty="0">
                <a:solidFill>
                  <a:srgbClr val="375F92"/>
                </a:solidFill>
                <a:latin typeface="Arial"/>
                <a:cs typeface="Arial"/>
              </a:rPr>
              <a:t>i</a:t>
            </a:r>
            <a:r>
              <a:rPr sz="1800" spc="-20" dirty="0">
                <a:solidFill>
                  <a:srgbClr val="375F92"/>
                </a:solidFill>
                <a:latin typeface="Arial"/>
                <a:cs typeface="Arial"/>
              </a:rPr>
              <a:t> </a:t>
            </a:r>
            <a:r>
              <a:rPr sz="1800" dirty="0">
                <a:solidFill>
                  <a:srgbClr val="375F92"/>
                </a:solidFill>
                <a:latin typeface="Arial"/>
                <a:cs typeface="Arial"/>
              </a:rPr>
              <a:t>god</a:t>
            </a:r>
            <a:r>
              <a:rPr sz="1800" spc="-10" dirty="0">
                <a:solidFill>
                  <a:srgbClr val="375F92"/>
                </a:solidFill>
                <a:latin typeface="Arial"/>
                <a:cs typeface="Arial"/>
              </a:rPr>
              <a:t> </a:t>
            </a:r>
            <a:r>
              <a:rPr sz="1800" dirty="0">
                <a:solidFill>
                  <a:srgbClr val="375F92"/>
                </a:solidFill>
                <a:latin typeface="Arial"/>
                <a:cs typeface="Arial"/>
              </a:rPr>
              <a:t>tid</a:t>
            </a:r>
            <a:r>
              <a:rPr sz="1800" spc="-15" dirty="0">
                <a:solidFill>
                  <a:srgbClr val="375F92"/>
                </a:solidFill>
                <a:latin typeface="Arial"/>
                <a:cs typeface="Arial"/>
              </a:rPr>
              <a:t> </a:t>
            </a:r>
            <a:r>
              <a:rPr sz="1800" dirty="0">
                <a:solidFill>
                  <a:srgbClr val="375F92"/>
                </a:solidFill>
                <a:latin typeface="Arial"/>
                <a:cs typeface="Arial"/>
              </a:rPr>
              <a:t>om</a:t>
            </a:r>
            <a:r>
              <a:rPr sz="1800" spc="-20" dirty="0">
                <a:solidFill>
                  <a:srgbClr val="375F92"/>
                </a:solidFill>
                <a:latin typeface="Arial"/>
                <a:cs typeface="Arial"/>
              </a:rPr>
              <a:t> </a:t>
            </a:r>
            <a:r>
              <a:rPr sz="1800" dirty="0">
                <a:solidFill>
                  <a:srgbClr val="375F92"/>
                </a:solidFill>
                <a:latin typeface="Arial"/>
                <a:cs typeface="Arial"/>
              </a:rPr>
              <a:t>vi</a:t>
            </a:r>
            <a:r>
              <a:rPr sz="1800" spc="-15" dirty="0">
                <a:solidFill>
                  <a:srgbClr val="375F92"/>
                </a:solidFill>
                <a:latin typeface="Arial"/>
                <a:cs typeface="Arial"/>
              </a:rPr>
              <a:t> </a:t>
            </a:r>
            <a:r>
              <a:rPr sz="1800" dirty="0">
                <a:solidFill>
                  <a:srgbClr val="375F92"/>
                </a:solidFill>
                <a:latin typeface="Arial"/>
                <a:cs typeface="Arial"/>
              </a:rPr>
              <a:t>inte</a:t>
            </a:r>
            <a:r>
              <a:rPr sz="1800" spc="-25" dirty="0">
                <a:solidFill>
                  <a:srgbClr val="375F92"/>
                </a:solidFill>
                <a:latin typeface="Arial"/>
                <a:cs typeface="Arial"/>
              </a:rPr>
              <a:t> </a:t>
            </a:r>
            <a:r>
              <a:rPr sz="1800" dirty="0">
                <a:solidFill>
                  <a:srgbClr val="375F92"/>
                </a:solidFill>
                <a:latin typeface="Arial"/>
                <a:cs typeface="Arial"/>
              </a:rPr>
              <a:t>kan</a:t>
            </a:r>
            <a:r>
              <a:rPr sz="1800" spc="-25" dirty="0">
                <a:solidFill>
                  <a:srgbClr val="375F92"/>
                </a:solidFill>
                <a:latin typeface="Arial"/>
                <a:cs typeface="Arial"/>
              </a:rPr>
              <a:t> </a:t>
            </a:r>
            <a:r>
              <a:rPr sz="1800" spc="-10" dirty="0">
                <a:solidFill>
                  <a:srgbClr val="375F92"/>
                </a:solidFill>
                <a:latin typeface="Arial"/>
                <a:cs typeface="Arial"/>
              </a:rPr>
              <a:t>komma.</a:t>
            </a:r>
            <a:endParaRPr sz="1800">
              <a:latin typeface="Arial"/>
              <a:cs typeface="Arial"/>
            </a:endParaRPr>
          </a:p>
          <a:p>
            <a:pPr marL="756285" indent="-287020">
              <a:lnSpc>
                <a:spcPct val="100000"/>
              </a:lnSpc>
              <a:buChar char="•"/>
              <a:tabLst>
                <a:tab pos="756285" algn="l"/>
                <a:tab pos="756920" algn="l"/>
              </a:tabLst>
            </a:pPr>
            <a:r>
              <a:rPr sz="1800" dirty="0">
                <a:solidFill>
                  <a:srgbClr val="375F92"/>
                </a:solidFill>
                <a:latin typeface="Arial"/>
                <a:cs typeface="Arial"/>
              </a:rPr>
              <a:t>Vi</a:t>
            </a:r>
            <a:r>
              <a:rPr sz="1800" spc="-45" dirty="0">
                <a:solidFill>
                  <a:srgbClr val="375F92"/>
                </a:solidFill>
                <a:latin typeface="Arial"/>
                <a:cs typeface="Arial"/>
              </a:rPr>
              <a:t> </a:t>
            </a:r>
            <a:r>
              <a:rPr sz="1800" dirty="0">
                <a:solidFill>
                  <a:srgbClr val="375F92"/>
                </a:solidFill>
                <a:latin typeface="Arial"/>
                <a:cs typeface="Arial"/>
              </a:rPr>
              <a:t>håller</a:t>
            </a:r>
            <a:r>
              <a:rPr sz="1800" spc="-15" dirty="0">
                <a:solidFill>
                  <a:srgbClr val="375F92"/>
                </a:solidFill>
                <a:latin typeface="Arial"/>
                <a:cs typeface="Arial"/>
              </a:rPr>
              <a:t> </a:t>
            </a:r>
            <a:r>
              <a:rPr sz="1800" dirty="0">
                <a:solidFill>
                  <a:srgbClr val="375F92"/>
                </a:solidFill>
                <a:latin typeface="Arial"/>
                <a:cs typeface="Arial"/>
              </a:rPr>
              <a:t>ordning</a:t>
            </a:r>
            <a:r>
              <a:rPr sz="1800" spc="-20" dirty="0">
                <a:solidFill>
                  <a:srgbClr val="375F92"/>
                </a:solidFill>
                <a:latin typeface="Arial"/>
                <a:cs typeface="Arial"/>
              </a:rPr>
              <a:t> </a:t>
            </a:r>
            <a:r>
              <a:rPr sz="1800" dirty="0">
                <a:solidFill>
                  <a:srgbClr val="375F92"/>
                </a:solidFill>
                <a:latin typeface="Arial"/>
                <a:cs typeface="Arial"/>
              </a:rPr>
              <a:t>på</a:t>
            </a:r>
            <a:r>
              <a:rPr sz="1800" spc="-25" dirty="0">
                <a:solidFill>
                  <a:srgbClr val="375F92"/>
                </a:solidFill>
                <a:latin typeface="Arial"/>
                <a:cs typeface="Arial"/>
              </a:rPr>
              <a:t> </a:t>
            </a:r>
            <a:r>
              <a:rPr sz="1800" dirty="0">
                <a:solidFill>
                  <a:srgbClr val="375F92"/>
                </a:solidFill>
                <a:latin typeface="Arial"/>
                <a:cs typeface="Arial"/>
              </a:rPr>
              <a:t>egen</a:t>
            </a:r>
            <a:r>
              <a:rPr sz="1800" spc="-25" dirty="0">
                <a:solidFill>
                  <a:srgbClr val="375F92"/>
                </a:solidFill>
                <a:latin typeface="Arial"/>
                <a:cs typeface="Arial"/>
              </a:rPr>
              <a:t> </a:t>
            </a:r>
            <a:r>
              <a:rPr sz="1800" dirty="0">
                <a:solidFill>
                  <a:srgbClr val="375F92"/>
                </a:solidFill>
                <a:latin typeface="Arial"/>
                <a:cs typeface="Arial"/>
              </a:rPr>
              <a:t>och</a:t>
            </a:r>
            <a:r>
              <a:rPr sz="1800" spc="-40" dirty="0">
                <a:solidFill>
                  <a:srgbClr val="375F92"/>
                </a:solidFill>
                <a:latin typeface="Arial"/>
                <a:cs typeface="Arial"/>
              </a:rPr>
              <a:t> </a:t>
            </a:r>
            <a:r>
              <a:rPr sz="1800" dirty="0">
                <a:solidFill>
                  <a:srgbClr val="375F92"/>
                </a:solidFill>
                <a:latin typeface="Arial"/>
                <a:cs typeface="Arial"/>
              </a:rPr>
              <a:t>föreningens</a:t>
            </a:r>
            <a:r>
              <a:rPr sz="1800" spc="-5" dirty="0">
                <a:solidFill>
                  <a:srgbClr val="375F92"/>
                </a:solidFill>
                <a:latin typeface="Arial"/>
                <a:cs typeface="Arial"/>
              </a:rPr>
              <a:t> </a:t>
            </a:r>
            <a:r>
              <a:rPr sz="1800" spc="-10" dirty="0">
                <a:solidFill>
                  <a:srgbClr val="375F92"/>
                </a:solidFill>
                <a:latin typeface="Arial"/>
                <a:cs typeface="Arial"/>
              </a:rPr>
              <a:t>material.</a:t>
            </a:r>
            <a:endParaRPr sz="1800">
              <a:latin typeface="Arial"/>
              <a:cs typeface="Arial"/>
            </a:endParaRPr>
          </a:p>
        </p:txBody>
      </p:sp>
      <p:pic>
        <p:nvPicPr>
          <p:cNvPr id="6" name="object 6"/>
          <p:cNvPicPr/>
          <p:nvPr/>
        </p:nvPicPr>
        <p:blipFill>
          <a:blip r:embed="rId2" cstate="print"/>
          <a:stretch>
            <a:fillRect/>
          </a:stretch>
        </p:blipFill>
        <p:spPr>
          <a:xfrm>
            <a:off x="0" y="7620"/>
            <a:ext cx="12184379" cy="211378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95627" y="74676"/>
            <a:ext cx="8964168" cy="1554479"/>
          </a:xfrm>
          <a:prstGeom prst="rect">
            <a:avLst/>
          </a:prstGeom>
        </p:spPr>
      </p:pic>
      <p:pic>
        <p:nvPicPr>
          <p:cNvPr id="3" name="object 3"/>
          <p:cNvPicPr/>
          <p:nvPr/>
        </p:nvPicPr>
        <p:blipFill>
          <a:blip r:embed="rId3" cstate="print"/>
          <a:stretch>
            <a:fillRect/>
          </a:stretch>
        </p:blipFill>
        <p:spPr>
          <a:xfrm>
            <a:off x="27432" y="6173722"/>
            <a:ext cx="664202" cy="644650"/>
          </a:xfrm>
          <a:prstGeom prst="rect">
            <a:avLst/>
          </a:prstGeom>
        </p:spPr>
      </p:pic>
      <p:sp>
        <p:nvSpPr>
          <p:cNvPr id="4" name="object 4"/>
          <p:cNvSpPr txBox="1">
            <a:spLocks noGrp="1"/>
          </p:cNvSpPr>
          <p:nvPr>
            <p:ph type="title"/>
          </p:nvPr>
        </p:nvSpPr>
        <p:spPr>
          <a:xfrm>
            <a:off x="918159" y="2301367"/>
            <a:ext cx="8510270" cy="452120"/>
          </a:xfrm>
          <a:prstGeom prst="rect">
            <a:avLst/>
          </a:prstGeom>
        </p:spPr>
        <p:txBody>
          <a:bodyPr vert="horz" wrap="square" lIns="0" tIns="12065" rIns="0" bIns="0" rtlCol="0">
            <a:spAutoFit/>
          </a:bodyPr>
          <a:lstStyle/>
          <a:p>
            <a:pPr marL="12700">
              <a:lnSpc>
                <a:spcPct val="100000"/>
              </a:lnSpc>
              <a:spcBef>
                <a:spcPts val="95"/>
              </a:spcBef>
            </a:pPr>
            <a:r>
              <a:rPr dirty="0"/>
              <a:t>Arnäs</a:t>
            </a:r>
            <a:r>
              <a:rPr spc="-70" dirty="0"/>
              <a:t> </a:t>
            </a:r>
            <a:r>
              <a:rPr dirty="0"/>
              <a:t>policy</a:t>
            </a:r>
            <a:r>
              <a:rPr spc="-65" dirty="0"/>
              <a:t> </a:t>
            </a:r>
            <a:r>
              <a:rPr dirty="0"/>
              <a:t>och</a:t>
            </a:r>
            <a:r>
              <a:rPr spc="-80" dirty="0"/>
              <a:t> </a:t>
            </a:r>
            <a:r>
              <a:rPr dirty="0"/>
              <a:t>värdegrund</a:t>
            </a:r>
            <a:r>
              <a:rPr spc="-30" dirty="0"/>
              <a:t> </a:t>
            </a:r>
            <a:r>
              <a:rPr dirty="0"/>
              <a:t>–</a:t>
            </a:r>
            <a:r>
              <a:rPr spc="-75" dirty="0"/>
              <a:t> </a:t>
            </a:r>
            <a:r>
              <a:rPr dirty="0"/>
              <a:t>den</a:t>
            </a:r>
            <a:r>
              <a:rPr spc="-75" dirty="0"/>
              <a:t> </a:t>
            </a:r>
            <a:r>
              <a:rPr dirty="0"/>
              <a:t>blå</a:t>
            </a:r>
            <a:r>
              <a:rPr dirty="0">
                <a:solidFill>
                  <a:srgbClr val="FFC000"/>
                </a:solidFill>
              </a:rPr>
              <a:t>gula</a:t>
            </a:r>
            <a:r>
              <a:rPr spc="-65" dirty="0">
                <a:solidFill>
                  <a:srgbClr val="FFC000"/>
                </a:solidFill>
              </a:rPr>
              <a:t> </a:t>
            </a:r>
            <a:r>
              <a:rPr spc="-10" dirty="0"/>
              <a:t>tråden</a:t>
            </a:r>
          </a:p>
        </p:txBody>
      </p:sp>
      <p:sp>
        <p:nvSpPr>
          <p:cNvPr id="5" name="object 5"/>
          <p:cNvSpPr txBox="1"/>
          <p:nvPr/>
        </p:nvSpPr>
        <p:spPr>
          <a:xfrm>
            <a:off x="918159" y="2731134"/>
            <a:ext cx="9998075" cy="3592195"/>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375F92"/>
                </a:solidFill>
                <a:latin typeface="Arial"/>
                <a:cs typeface="Arial"/>
              </a:rPr>
              <a:t>Förälder/supporter:</a:t>
            </a:r>
            <a:endParaRPr sz="1800" dirty="0">
              <a:latin typeface="Arial"/>
              <a:cs typeface="Arial"/>
            </a:endParaRPr>
          </a:p>
          <a:p>
            <a:pPr marL="756285" indent="-287020">
              <a:lnSpc>
                <a:spcPct val="100000"/>
              </a:lnSpc>
              <a:buChar char="•"/>
              <a:tabLst>
                <a:tab pos="756285" algn="l"/>
                <a:tab pos="756920" algn="l"/>
              </a:tabLst>
            </a:pPr>
            <a:r>
              <a:rPr sz="1800" dirty="0">
                <a:solidFill>
                  <a:srgbClr val="375F92"/>
                </a:solidFill>
                <a:latin typeface="Arial"/>
                <a:cs typeface="Arial"/>
              </a:rPr>
              <a:t>Som</a:t>
            </a:r>
            <a:r>
              <a:rPr sz="1800" spc="-30" dirty="0">
                <a:solidFill>
                  <a:srgbClr val="375F92"/>
                </a:solidFill>
                <a:latin typeface="Arial"/>
                <a:cs typeface="Arial"/>
              </a:rPr>
              <a:t> </a:t>
            </a:r>
            <a:r>
              <a:rPr sz="1800" dirty="0">
                <a:solidFill>
                  <a:srgbClr val="375F92"/>
                </a:solidFill>
                <a:latin typeface="Arial"/>
                <a:cs typeface="Arial"/>
              </a:rPr>
              <a:t>förälder</a:t>
            </a:r>
            <a:r>
              <a:rPr sz="1800" spc="-10" dirty="0">
                <a:solidFill>
                  <a:srgbClr val="375F92"/>
                </a:solidFill>
                <a:latin typeface="Arial"/>
                <a:cs typeface="Arial"/>
              </a:rPr>
              <a:t> </a:t>
            </a:r>
            <a:r>
              <a:rPr sz="1800" dirty="0">
                <a:solidFill>
                  <a:srgbClr val="375F92"/>
                </a:solidFill>
                <a:latin typeface="Arial"/>
                <a:cs typeface="Arial"/>
              </a:rPr>
              <a:t>är</a:t>
            </a:r>
            <a:r>
              <a:rPr sz="1800" spc="-20" dirty="0">
                <a:solidFill>
                  <a:srgbClr val="375F92"/>
                </a:solidFill>
                <a:latin typeface="Arial"/>
                <a:cs typeface="Arial"/>
              </a:rPr>
              <a:t> </a:t>
            </a:r>
            <a:r>
              <a:rPr sz="1800" dirty="0">
                <a:solidFill>
                  <a:srgbClr val="375F92"/>
                </a:solidFill>
                <a:latin typeface="Arial"/>
                <a:cs typeface="Arial"/>
              </a:rPr>
              <a:t>din</a:t>
            </a:r>
            <a:r>
              <a:rPr sz="1800" spc="-15" dirty="0">
                <a:solidFill>
                  <a:srgbClr val="375F92"/>
                </a:solidFill>
                <a:latin typeface="Arial"/>
                <a:cs typeface="Arial"/>
              </a:rPr>
              <a:t> </a:t>
            </a:r>
            <a:r>
              <a:rPr sz="1800" dirty="0">
                <a:solidFill>
                  <a:srgbClr val="375F92"/>
                </a:solidFill>
                <a:latin typeface="Arial"/>
                <a:cs typeface="Arial"/>
              </a:rPr>
              <a:t>viktigaste</a:t>
            </a:r>
            <a:r>
              <a:rPr sz="1800" spc="-25" dirty="0">
                <a:solidFill>
                  <a:srgbClr val="375F92"/>
                </a:solidFill>
                <a:latin typeface="Arial"/>
                <a:cs typeface="Arial"/>
              </a:rPr>
              <a:t> </a:t>
            </a:r>
            <a:r>
              <a:rPr sz="1800" dirty="0">
                <a:solidFill>
                  <a:srgbClr val="375F92"/>
                </a:solidFill>
                <a:latin typeface="Arial"/>
                <a:cs typeface="Arial"/>
              </a:rPr>
              <a:t>uppgift att</a:t>
            </a:r>
            <a:r>
              <a:rPr sz="1800" spc="-25" dirty="0">
                <a:solidFill>
                  <a:srgbClr val="375F92"/>
                </a:solidFill>
                <a:latin typeface="Arial"/>
                <a:cs typeface="Arial"/>
              </a:rPr>
              <a:t> </a:t>
            </a:r>
            <a:r>
              <a:rPr sz="1800" dirty="0">
                <a:solidFill>
                  <a:srgbClr val="375F92"/>
                </a:solidFill>
                <a:latin typeface="Arial"/>
                <a:cs typeface="Arial"/>
              </a:rPr>
              <a:t>se</a:t>
            </a:r>
            <a:r>
              <a:rPr sz="1800" spc="-20" dirty="0">
                <a:solidFill>
                  <a:srgbClr val="375F92"/>
                </a:solidFill>
                <a:latin typeface="Arial"/>
                <a:cs typeface="Arial"/>
              </a:rPr>
              <a:t> </a:t>
            </a:r>
            <a:r>
              <a:rPr sz="1800" dirty="0">
                <a:solidFill>
                  <a:srgbClr val="375F92"/>
                </a:solidFill>
                <a:latin typeface="Arial"/>
                <a:cs typeface="Arial"/>
              </a:rPr>
              <a:t>och</a:t>
            </a:r>
            <a:r>
              <a:rPr sz="1800" spc="-10" dirty="0">
                <a:solidFill>
                  <a:srgbClr val="375F92"/>
                </a:solidFill>
                <a:latin typeface="Arial"/>
                <a:cs typeface="Arial"/>
              </a:rPr>
              <a:t> </a:t>
            </a:r>
            <a:r>
              <a:rPr sz="1800" dirty="0">
                <a:solidFill>
                  <a:srgbClr val="375F92"/>
                </a:solidFill>
                <a:latin typeface="Arial"/>
                <a:cs typeface="Arial"/>
              </a:rPr>
              <a:t>bekräfta</a:t>
            </a:r>
            <a:r>
              <a:rPr sz="1800" spc="-15" dirty="0">
                <a:solidFill>
                  <a:srgbClr val="375F92"/>
                </a:solidFill>
                <a:latin typeface="Arial"/>
                <a:cs typeface="Arial"/>
              </a:rPr>
              <a:t> </a:t>
            </a:r>
            <a:r>
              <a:rPr sz="1800" dirty="0">
                <a:solidFill>
                  <a:srgbClr val="375F92"/>
                </a:solidFill>
                <a:latin typeface="Arial"/>
                <a:cs typeface="Arial"/>
              </a:rPr>
              <a:t>ditt</a:t>
            </a:r>
            <a:r>
              <a:rPr sz="1800" spc="-10" dirty="0">
                <a:solidFill>
                  <a:srgbClr val="375F92"/>
                </a:solidFill>
                <a:latin typeface="Arial"/>
                <a:cs typeface="Arial"/>
              </a:rPr>
              <a:t> barn.</a:t>
            </a:r>
            <a:endParaRPr sz="1800" dirty="0">
              <a:latin typeface="Arial"/>
              <a:cs typeface="Arial"/>
            </a:endParaRPr>
          </a:p>
          <a:p>
            <a:pPr marL="756285" marR="662940" indent="-287020">
              <a:lnSpc>
                <a:spcPct val="100000"/>
              </a:lnSpc>
              <a:buChar char="•"/>
              <a:tabLst>
                <a:tab pos="756285" algn="l"/>
                <a:tab pos="756920" algn="l"/>
              </a:tabLst>
            </a:pPr>
            <a:r>
              <a:rPr sz="1800" dirty="0">
                <a:solidFill>
                  <a:srgbClr val="375F92"/>
                </a:solidFill>
                <a:latin typeface="Arial"/>
                <a:cs typeface="Arial"/>
              </a:rPr>
              <a:t>Fokusera</a:t>
            </a:r>
            <a:r>
              <a:rPr sz="1800" spc="-20" dirty="0">
                <a:solidFill>
                  <a:srgbClr val="375F92"/>
                </a:solidFill>
                <a:latin typeface="Arial"/>
                <a:cs typeface="Arial"/>
              </a:rPr>
              <a:t> </a:t>
            </a:r>
            <a:r>
              <a:rPr sz="1800" dirty="0">
                <a:solidFill>
                  <a:srgbClr val="375F92"/>
                </a:solidFill>
                <a:latin typeface="Arial"/>
                <a:cs typeface="Arial"/>
              </a:rPr>
              <a:t>inte</a:t>
            </a:r>
            <a:r>
              <a:rPr sz="1800" spc="-15" dirty="0">
                <a:solidFill>
                  <a:srgbClr val="375F92"/>
                </a:solidFill>
                <a:latin typeface="Arial"/>
                <a:cs typeface="Arial"/>
              </a:rPr>
              <a:t> </a:t>
            </a:r>
            <a:r>
              <a:rPr sz="1800" dirty="0">
                <a:solidFill>
                  <a:srgbClr val="375F92"/>
                </a:solidFill>
                <a:latin typeface="Arial"/>
                <a:cs typeface="Arial"/>
              </a:rPr>
              <a:t>på</a:t>
            </a:r>
            <a:r>
              <a:rPr sz="1800" spc="-25" dirty="0">
                <a:solidFill>
                  <a:srgbClr val="375F92"/>
                </a:solidFill>
                <a:latin typeface="Arial"/>
                <a:cs typeface="Arial"/>
              </a:rPr>
              <a:t> </a:t>
            </a:r>
            <a:r>
              <a:rPr sz="1800" dirty="0">
                <a:solidFill>
                  <a:srgbClr val="375F92"/>
                </a:solidFill>
                <a:latin typeface="Arial"/>
                <a:cs typeface="Arial"/>
              </a:rPr>
              <a:t>resultatet,</a:t>
            </a:r>
            <a:r>
              <a:rPr sz="1800" spc="-10" dirty="0">
                <a:solidFill>
                  <a:srgbClr val="375F92"/>
                </a:solidFill>
                <a:latin typeface="Arial"/>
                <a:cs typeface="Arial"/>
              </a:rPr>
              <a:t> </a:t>
            </a:r>
            <a:r>
              <a:rPr sz="1800" dirty="0">
                <a:solidFill>
                  <a:srgbClr val="375F92"/>
                </a:solidFill>
                <a:latin typeface="Arial"/>
                <a:cs typeface="Arial"/>
              </a:rPr>
              <a:t>fokusera</a:t>
            </a:r>
            <a:r>
              <a:rPr sz="1800" spc="-10" dirty="0">
                <a:solidFill>
                  <a:srgbClr val="375F92"/>
                </a:solidFill>
                <a:latin typeface="Arial"/>
                <a:cs typeface="Arial"/>
              </a:rPr>
              <a:t> </a:t>
            </a:r>
            <a:r>
              <a:rPr sz="1800" dirty="0">
                <a:solidFill>
                  <a:srgbClr val="375F92"/>
                </a:solidFill>
                <a:latin typeface="Arial"/>
                <a:cs typeface="Arial"/>
              </a:rPr>
              <a:t>på</a:t>
            </a:r>
            <a:r>
              <a:rPr sz="1800" spc="-25" dirty="0">
                <a:solidFill>
                  <a:srgbClr val="375F92"/>
                </a:solidFill>
                <a:latin typeface="Arial"/>
                <a:cs typeface="Arial"/>
              </a:rPr>
              <a:t> </a:t>
            </a:r>
            <a:r>
              <a:rPr sz="1800" dirty="0">
                <a:solidFill>
                  <a:srgbClr val="375F92"/>
                </a:solidFill>
                <a:latin typeface="Arial"/>
                <a:cs typeface="Arial"/>
              </a:rPr>
              <a:t>prestationen</a:t>
            </a:r>
            <a:r>
              <a:rPr sz="1800" spc="5" dirty="0">
                <a:solidFill>
                  <a:srgbClr val="375F92"/>
                </a:solidFill>
                <a:latin typeface="Arial"/>
                <a:cs typeface="Arial"/>
              </a:rPr>
              <a:t> </a:t>
            </a:r>
            <a:r>
              <a:rPr sz="1800" dirty="0">
                <a:solidFill>
                  <a:srgbClr val="375F92"/>
                </a:solidFill>
                <a:latin typeface="Arial"/>
                <a:cs typeface="Arial"/>
              </a:rPr>
              <a:t>i</a:t>
            </a:r>
            <a:r>
              <a:rPr sz="1800" spc="-15" dirty="0">
                <a:solidFill>
                  <a:srgbClr val="375F92"/>
                </a:solidFill>
                <a:latin typeface="Arial"/>
                <a:cs typeface="Arial"/>
              </a:rPr>
              <a:t> </a:t>
            </a:r>
            <a:r>
              <a:rPr sz="1800" dirty="0">
                <a:solidFill>
                  <a:srgbClr val="375F92"/>
                </a:solidFill>
                <a:latin typeface="Arial"/>
                <a:cs typeface="Arial"/>
              </a:rPr>
              <a:t>stället</a:t>
            </a:r>
            <a:r>
              <a:rPr sz="1800" spc="-20" dirty="0">
                <a:solidFill>
                  <a:srgbClr val="375F92"/>
                </a:solidFill>
                <a:latin typeface="Arial"/>
                <a:cs typeface="Arial"/>
              </a:rPr>
              <a:t> </a:t>
            </a:r>
            <a:r>
              <a:rPr sz="1800" dirty="0">
                <a:solidFill>
                  <a:srgbClr val="375F92"/>
                </a:solidFill>
                <a:latin typeface="Arial"/>
                <a:cs typeface="Arial"/>
              </a:rPr>
              <a:t>och</a:t>
            </a:r>
            <a:r>
              <a:rPr sz="1800" spc="-10" dirty="0">
                <a:solidFill>
                  <a:srgbClr val="375F92"/>
                </a:solidFill>
                <a:latin typeface="Arial"/>
                <a:cs typeface="Arial"/>
              </a:rPr>
              <a:t> </a:t>
            </a:r>
            <a:r>
              <a:rPr sz="1800" dirty="0">
                <a:solidFill>
                  <a:srgbClr val="375F92"/>
                </a:solidFill>
                <a:latin typeface="Arial"/>
                <a:cs typeface="Arial"/>
              </a:rPr>
              <a:t>få</a:t>
            </a:r>
            <a:r>
              <a:rPr sz="1800" spc="-25" dirty="0">
                <a:solidFill>
                  <a:srgbClr val="375F92"/>
                </a:solidFill>
                <a:latin typeface="Arial"/>
                <a:cs typeface="Arial"/>
              </a:rPr>
              <a:t> </a:t>
            </a:r>
            <a:r>
              <a:rPr sz="1800" dirty="0">
                <a:solidFill>
                  <a:srgbClr val="375F92"/>
                </a:solidFill>
                <a:latin typeface="Arial"/>
                <a:cs typeface="Arial"/>
              </a:rPr>
              <a:t>ditt</a:t>
            </a:r>
            <a:r>
              <a:rPr sz="1800" spc="-10" dirty="0">
                <a:solidFill>
                  <a:srgbClr val="375F92"/>
                </a:solidFill>
                <a:latin typeface="Arial"/>
                <a:cs typeface="Arial"/>
              </a:rPr>
              <a:t> </a:t>
            </a:r>
            <a:r>
              <a:rPr sz="1800" dirty="0">
                <a:solidFill>
                  <a:srgbClr val="375F92"/>
                </a:solidFill>
                <a:latin typeface="Arial"/>
                <a:cs typeface="Arial"/>
              </a:rPr>
              <a:t>barn</a:t>
            </a:r>
            <a:r>
              <a:rPr sz="1800" spc="-10" dirty="0">
                <a:solidFill>
                  <a:srgbClr val="375F92"/>
                </a:solidFill>
                <a:latin typeface="Arial"/>
                <a:cs typeface="Arial"/>
              </a:rPr>
              <a:t> </a:t>
            </a:r>
            <a:r>
              <a:rPr sz="1800" dirty="0">
                <a:solidFill>
                  <a:srgbClr val="375F92"/>
                </a:solidFill>
                <a:latin typeface="Arial"/>
                <a:cs typeface="Arial"/>
              </a:rPr>
              <a:t>att</a:t>
            </a:r>
            <a:r>
              <a:rPr sz="1800" spc="-20" dirty="0">
                <a:solidFill>
                  <a:srgbClr val="375F92"/>
                </a:solidFill>
                <a:latin typeface="Arial"/>
                <a:cs typeface="Arial"/>
              </a:rPr>
              <a:t> våga </a:t>
            </a:r>
            <a:r>
              <a:rPr sz="1800" dirty="0">
                <a:solidFill>
                  <a:srgbClr val="375F92"/>
                </a:solidFill>
                <a:latin typeface="Arial"/>
                <a:cs typeface="Arial"/>
              </a:rPr>
              <a:t>misslyckas.</a:t>
            </a:r>
            <a:r>
              <a:rPr sz="1800" spc="10" dirty="0">
                <a:solidFill>
                  <a:srgbClr val="375F92"/>
                </a:solidFill>
                <a:latin typeface="Arial"/>
                <a:cs typeface="Arial"/>
              </a:rPr>
              <a:t> </a:t>
            </a:r>
            <a:r>
              <a:rPr sz="1800" b="1" dirty="0">
                <a:solidFill>
                  <a:srgbClr val="375F92"/>
                </a:solidFill>
                <a:latin typeface="Arial"/>
                <a:cs typeface="Arial"/>
              </a:rPr>
              <a:t>Ex.</a:t>
            </a:r>
            <a:r>
              <a:rPr sz="1800" b="1" spc="-5" dirty="0">
                <a:solidFill>
                  <a:srgbClr val="375F92"/>
                </a:solidFill>
                <a:latin typeface="Arial"/>
                <a:cs typeface="Arial"/>
              </a:rPr>
              <a:t> </a:t>
            </a:r>
            <a:r>
              <a:rPr sz="1800" b="1" dirty="0">
                <a:solidFill>
                  <a:srgbClr val="375F92"/>
                </a:solidFill>
                <a:latin typeface="Arial"/>
                <a:cs typeface="Arial"/>
              </a:rPr>
              <a:t>”Jag</a:t>
            </a:r>
            <a:r>
              <a:rPr sz="1800" b="1" spc="-5" dirty="0">
                <a:solidFill>
                  <a:srgbClr val="375F92"/>
                </a:solidFill>
                <a:latin typeface="Arial"/>
                <a:cs typeface="Arial"/>
              </a:rPr>
              <a:t> </a:t>
            </a:r>
            <a:r>
              <a:rPr sz="1800" b="1" dirty="0">
                <a:solidFill>
                  <a:srgbClr val="375F92"/>
                </a:solidFill>
                <a:latin typeface="Arial"/>
                <a:cs typeface="Arial"/>
              </a:rPr>
              <a:t>såg</a:t>
            </a:r>
            <a:r>
              <a:rPr sz="1800" b="1" spc="-5" dirty="0">
                <a:solidFill>
                  <a:srgbClr val="375F92"/>
                </a:solidFill>
                <a:latin typeface="Arial"/>
                <a:cs typeface="Arial"/>
              </a:rPr>
              <a:t> </a:t>
            </a:r>
            <a:r>
              <a:rPr sz="1800" b="1" dirty="0">
                <a:solidFill>
                  <a:srgbClr val="375F92"/>
                </a:solidFill>
                <a:latin typeface="Arial"/>
                <a:cs typeface="Arial"/>
              </a:rPr>
              <a:t>att</a:t>
            </a:r>
            <a:r>
              <a:rPr sz="1800" b="1" spc="-20" dirty="0">
                <a:solidFill>
                  <a:srgbClr val="375F92"/>
                </a:solidFill>
                <a:latin typeface="Arial"/>
                <a:cs typeface="Arial"/>
              </a:rPr>
              <a:t> </a:t>
            </a:r>
            <a:r>
              <a:rPr sz="1800" b="1" dirty="0">
                <a:solidFill>
                  <a:srgbClr val="375F92"/>
                </a:solidFill>
                <a:latin typeface="Arial"/>
                <a:cs typeface="Arial"/>
              </a:rPr>
              <a:t>du</a:t>
            </a:r>
            <a:r>
              <a:rPr sz="1800" b="1" spc="-15" dirty="0">
                <a:solidFill>
                  <a:srgbClr val="375F92"/>
                </a:solidFill>
                <a:latin typeface="Arial"/>
                <a:cs typeface="Arial"/>
              </a:rPr>
              <a:t> </a:t>
            </a:r>
            <a:r>
              <a:rPr sz="1800" b="1" dirty="0">
                <a:solidFill>
                  <a:srgbClr val="375F92"/>
                </a:solidFill>
                <a:latin typeface="Arial"/>
                <a:cs typeface="Arial"/>
              </a:rPr>
              <a:t>försökte</a:t>
            </a:r>
            <a:r>
              <a:rPr sz="1800" b="1" spc="-20" dirty="0">
                <a:solidFill>
                  <a:srgbClr val="375F92"/>
                </a:solidFill>
                <a:latin typeface="Arial"/>
                <a:cs typeface="Arial"/>
              </a:rPr>
              <a:t> </a:t>
            </a:r>
            <a:r>
              <a:rPr sz="1800" b="1" dirty="0">
                <a:solidFill>
                  <a:srgbClr val="375F92"/>
                </a:solidFill>
                <a:latin typeface="Arial"/>
                <a:cs typeface="Arial"/>
              </a:rPr>
              <a:t>passa</a:t>
            </a:r>
            <a:r>
              <a:rPr sz="1800" b="1" spc="-5" dirty="0">
                <a:solidFill>
                  <a:srgbClr val="375F92"/>
                </a:solidFill>
                <a:latin typeface="Arial"/>
                <a:cs typeface="Arial"/>
              </a:rPr>
              <a:t> </a:t>
            </a:r>
            <a:r>
              <a:rPr sz="1800" b="1" dirty="0">
                <a:solidFill>
                  <a:srgbClr val="375F92"/>
                </a:solidFill>
                <a:latin typeface="Arial"/>
                <a:cs typeface="Arial"/>
              </a:rPr>
              <a:t>honom/henne,</a:t>
            </a:r>
            <a:r>
              <a:rPr sz="1800" b="1" spc="-35" dirty="0">
                <a:solidFill>
                  <a:srgbClr val="375F92"/>
                </a:solidFill>
                <a:latin typeface="Arial"/>
                <a:cs typeface="Arial"/>
              </a:rPr>
              <a:t> </a:t>
            </a:r>
            <a:r>
              <a:rPr sz="1800" b="1" dirty="0">
                <a:solidFill>
                  <a:srgbClr val="375F92"/>
                </a:solidFill>
                <a:latin typeface="Arial"/>
                <a:cs typeface="Arial"/>
              </a:rPr>
              <a:t>bra</a:t>
            </a:r>
            <a:r>
              <a:rPr sz="1800" b="1" spc="-10" dirty="0">
                <a:solidFill>
                  <a:srgbClr val="375F92"/>
                </a:solidFill>
                <a:latin typeface="Arial"/>
                <a:cs typeface="Arial"/>
              </a:rPr>
              <a:t> försök!”</a:t>
            </a:r>
            <a:endParaRPr sz="1800" dirty="0">
              <a:latin typeface="Arial"/>
              <a:cs typeface="Arial"/>
            </a:endParaRPr>
          </a:p>
          <a:p>
            <a:pPr marL="756285" indent="-287020">
              <a:lnSpc>
                <a:spcPct val="100000"/>
              </a:lnSpc>
              <a:buChar char="•"/>
              <a:tabLst>
                <a:tab pos="756285" algn="l"/>
                <a:tab pos="756920" algn="l"/>
              </a:tabLst>
            </a:pPr>
            <a:r>
              <a:rPr sz="1800" dirty="0">
                <a:solidFill>
                  <a:srgbClr val="375F92"/>
                </a:solidFill>
                <a:latin typeface="Arial"/>
                <a:cs typeface="Arial"/>
              </a:rPr>
              <a:t>Fyll</a:t>
            </a:r>
            <a:r>
              <a:rPr sz="1800" spc="-10" dirty="0">
                <a:solidFill>
                  <a:srgbClr val="375F92"/>
                </a:solidFill>
                <a:latin typeface="Arial"/>
                <a:cs typeface="Arial"/>
              </a:rPr>
              <a:t> </a:t>
            </a:r>
            <a:r>
              <a:rPr sz="1800" dirty="0">
                <a:solidFill>
                  <a:srgbClr val="375F92"/>
                </a:solidFill>
                <a:latin typeface="Arial"/>
                <a:cs typeface="Arial"/>
              </a:rPr>
              <a:t>på</a:t>
            </a:r>
            <a:r>
              <a:rPr sz="1800" spc="-20" dirty="0">
                <a:solidFill>
                  <a:srgbClr val="375F92"/>
                </a:solidFill>
                <a:latin typeface="Arial"/>
                <a:cs typeface="Arial"/>
              </a:rPr>
              <a:t> </a:t>
            </a:r>
            <a:r>
              <a:rPr sz="1800" dirty="0">
                <a:solidFill>
                  <a:srgbClr val="375F92"/>
                </a:solidFill>
                <a:latin typeface="Arial"/>
                <a:cs typeface="Arial"/>
              </a:rPr>
              <a:t>ditt</a:t>
            </a:r>
            <a:r>
              <a:rPr sz="1800" spc="-15" dirty="0">
                <a:solidFill>
                  <a:srgbClr val="375F92"/>
                </a:solidFill>
                <a:latin typeface="Arial"/>
                <a:cs typeface="Arial"/>
              </a:rPr>
              <a:t> </a:t>
            </a:r>
            <a:r>
              <a:rPr sz="1800" dirty="0">
                <a:solidFill>
                  <a:srgbClr val="375F92"/>
                </a:solidFill>
                <a:latin typeface="Arial"/>
                <a:cs typeface="Arial"/>
              </a:rPr>
              <a:t>barns</a:t>
            </a:r>
            <a:r>
              <a:rPr sz="1800" spc="-5" dirty="0">
                <a:solidFill>
                  <a:srgbClr val="375F92"/>
                </a:solidFill>
                <a:latin typeface="Arial"/>
                <a:cs typeface="Arial"/>
              </a:rPr>
              <a:t> </a:t>
            </a:r>
            <a:r>
              <a:rPr sz="1800" spc="-10" dirty="0">
                <a:solidFill>
                  <a:srgbClr val="375F92"/>
                </a:solidFill>
                <a:latin typeface="Arial"/>
                <a:cs typeface="Arial"/>
              </a:rPr>
              <a:t>”</a:t>
            </a:r>
            <a:r>
              <a:rPr sz="1800" b="1" spc="-10" dirty="0">
                <a:solidFill>
                  <a:srgbClr val="375F92"/>
                </a:solidFill>
                <a:latin typeface="Arial"/>
                <a:cs typeface="Arial"/>
              </a:rPr>
              <a:t>må-</a:t>
            </a:r>
            <a:r>
              <a:rPr sz="1800" b="1" dirty="0">
                <a:solidFill>
                  <a:srgbClr val="375F92"/>
                </a:solidFill>
                <a:latin typeface="Arial"/>
                <a:cs typeface="Arial"/>
              </a:rPr>
              <a:t>bra</a:t>
            </a:r>
            <a:r>
              <a:rPr sz="1800" b="1" spc="-10" dirty="0">
                <a:solidFill>
                  <a:srgbClr val="375F92"/>
                </a:solidFill>
                <a:latin typeface="Arial"/>
                <a:cs typeface="Arial"/>
              </a:rPr>
              <a:t> </a:t>
            </a:r>
            <a:r>
              <a:rPr sz="1800" b="1" dirty="0">
                <a:solidFill>
                  <a:srgbClr val="375F92"/>
                </a:solidFill>
                <a:latin typeface="Arial"/>
                <a:cs typeface="Arial"/>
              </a:rPr>
              <a:t>konto</a:t>
            </a:r>
            <a:r>
              <a:rPr sz="1800" dirty="0">
                <a:solidFill>
                  <a:srgbClr val="375F92"/>
                </a:solidFill>
                <a:latin typeface="Arial"/>
                <a:cs typeface="Arial"/>
              </a:rPr>
              <a:t>”,</a:t>
            </a:r>
            <a:r>
              <a:rPr sz="1800" spc="-15" dirty="0">
                <a:solidFill>
                  <a:srgbClr val="375F92"/>
                </a:solidFill>
                <a:latin typeface="Arial"/>
                <a:cs typeface="Arial"/>
              </a:rPr>
              <a:t> </a:t>
            </a:r>
            <a:r>
              <a:rPr sz="1800" dirty="0">
                <a:solidFill>
                  <a:srgbClr val="375F92"/>
                </a:solidFill>
                <a:latin typeface="Arial"/>
                <a:cs typeface="Arial"/>
              </a:rPr>
              <a:t>de</a:t>
            </a:r>
            <a:r>
              <a:rPr sz="1800" spc="-15" dirty="0">
                <a:solidFill>
                  <a:srgbClr val="375F92"/>
                </a:solidFill>
                <a:latin typeface="Arial"/>
                <a:cs typeface="Arial"/>
              </a:rPr>
              <a:t> </a:t>
            </a:r>
            <a:r>
              <a:rPr sz="1800" dirty="0">
                <a:solidFill>
                  <a:srgbClr val="375F92"/>
                </a:solidFill>
                <a:latin typeface="Arial"/>
                <a:cs typeface="Arial"/>
              </a:rPr>
              <a:t>behöver</a:t>
            </a:r>
            <a:r>
              <a:rPr sz="1800" spc="15" dirty="0">
                <a:solidFill>
                  <a:srgbClr val="375F92"/>
                </a:solidFill>
                <a:latin typeface="Arial"/>
                <a:cs typeface="Arial"/>
              </a:rPr>
              <a:t> </a:t>
            </a:r>
            <a:r>
              <a:rPr sz="1800" dirty="0">
                <a:solidFill>
                  <a:srgbClr val="375F92"/>
                </a:solidFill>
                <a:latin typeface="Arial"/>
                <a:cs typeface="Arial"/>
              </a:rPr>
              <a:t>det</a:t>
            </a:r>
            <a:r>
              <a:rPr sz="1800" spc="-10" dirty="0">
                <a:solidFill>
                  <a:srgbClr val="375F92"/>
                </a:solidFill>
                <a:latin typeface="Arial"/>
                <a:cs typeface="Arial"/>
              </a:rPr>
              <a:t> </a:t>
            </a:r>
            <a:r>
              <a:rPr sz="1800" dirty="0">
                <a:solidFill>
                  <a:srgbClr val="375F92"/>
                </a:solidFill>
                <a:latin typeface="Arial"/>
                <a:cs typeface="Arial"/>
              </a:rPr>
              <a:t>för</a:t>
            </a:r>
            <a:r>
              <a:rPr sz="1800" spc="-20" dirty="0">
                <a:solidFill>
                  <a:srgbClr val="375F92"/>
                </a:solidFill>
                <a:latin typeface="Arial"/>
                <a:cs typeface="Arial"/>
              </a:rPr>
              <a:t> </a:t>
            </a:r>
            <a:r>
              <a:rPr sz="1800" dirty="0">
                <a:solidFill>
                  <a:srgbClr val="375F92"/>
                </a:solidFill>
                <a:latin typeface="Arial"/>
                <a:cs typeface="Arial"/>
              </a:rPr>
              <a:t>att</a:t>
            </a:r>
            <a:r>
              <a:rPr sz="1800" spc="-10" dirty="0">
                <a:solidFill>
                  <a:srgbClr val="375F92"/>
                </a:solidFill>
                <a:latin typeface="Arial"/>
                <a:cs typeface="Arial"/>
              </a:rPr>
              <a:t> </a:t>
            </a:r>
            <a:r>
              <a:rPr sz="1800" dirty="0">
                <a:solidFill>
                  <a:srgbClr val="375F92"/>
                </a:solidFill>
                <a:latin typeface="Arial"/>
                <a:cs typeface="Arial"/>
              </a:rPr>
              <a:t>få</a:t>
            </a:r>
            <a:r>
              <a:rPr sz="1800" spc="-25" dirty="0">
                <a:solidFill>
                  <a:srgbClr val="375F92"/>
                </a:solidFill>
                <a:latin typeface="Arial"/>
                <a:cs typeface="Arial"/>
              </a:rPr>
              <a:t> </a:t>
            </a:r>
            <a:r>
              <a:rPr sz="1800" dirty="0">
                <a:solidFill>
                  <a:srgbClr val="375F92"/>
                </a:solidFill>
                <a:latin typeface="Arial"/>
                <a:cs typeface="Arial"/>
              </a:rPr>
              <a:t>modet att</a:t>
            </a:r>
            <a:r>
              <a:rPr sz="1800" spc="-20" dirty="0">
                <a:solidFill>
                  <a:srgbClr val="375F92"/>
                </a:solidFill>
                <a:latin typeface="Arial"/>
                <a:cs typeface="Arial"/>
              </a:rPr>
              <a:t> </a:t>
            </a:r>
            <a:r>
              <a:rPr sz="1800" dirty="0">
                <a:solidFill>
                  <a:srgbClr val="375F92"/>
                </a:solidFill>
                <a:latin typeface="Arial"/>
                <a:cs typeface="Arial"/>
              </a:rPr>
              <a:t>våga</a:t>
            </a:r>
            <a:r>
              <a:rPr sz="1800" spc="-10" dirty="0">
                <a:solidFill>
                  <a:srgbClr val="375F92"/>
                </a:solidFill>
                <a:latin typeface="Arial"/>
                <a:cs typeface="Arial"/>
              </a:rPr>
              <a:t> </a:t>
            </a:r>
            <a:r>
              <a:rPr sz="1800" dirty="0">
                <a:solidFill>
                  <a:srgbClr val="375F92"/>
                </a:solidFill>
                <a:latin typeface="Arial"/>
                <a:cs typeface="Arial"/>
              </a:rPr>
              <a:t>prova</a:t>
            </a:r>
            <a:r>
              <a:rPr sz="1800" spc="-10" dirty="0">
                <a:solidFill>
                  <a:srgbClr val="375F92"/>
                </a:solidFill>
                <a:latin typeface="Arial"/>
                <a:cs typeface="Arial"/>
              </a:rPr>
              <a:t> </a:t>
            </a:r>
            <a:r>
              <a:rPr sz="1800" dirty="0">
                <a:solidFill>
                  <a:srgbClr val="375F92"/>
                </a:solidFill>
                <a:latin typeface="Arial"/>
                <a:cs typeface="Arial"/>
              </a:rPr>
              <a:t>nya</a:t>
            </a:r>
            <a:r>
              <a:rPr sz="1800" spc="20" dirty="0">
                <a:solidFill>
                  <a:srgbClr val="375F92"/>
                </a:solidFill>
                <a:latin typeface="Arial"/>
                <a:cs typeface="Arial"/>
              </a:rPr>
              <a:t> </a:t>
            </a:r>
            <a:r>
              <a:rPr sz="1800" spc="-10" dirty="0">
                <a:solidFill>
                  <a:srgbClr val="375F92"/>
                </a:solidFill>
                <a:latin typeface="Arial"/>
                <a:cs typeface="Arial"/>
              </a:rPr>
              <a:t>saker.</a:t>
            </a:r>
            <a:endParaRPr sz="1800" dirty="0">
              <a:latin typeface="Arial"/>
              <a:cs typeface="Arial"/>
            </a:endParaRPr>
          </a:p>
          <a:p>
            <a:pPr marL="756285" indent="-287020">
              <a:lnSpc>
                <a:spcPct val="100000"/>
              </a:lnSpc>
              <a:buFont typeface="Arial"/>
              <a:buChar char="•"/>
              <a:tabLst>
                <a:tab pos="756285" algn="l"/>
                <a:tab pos="756920" algn="l"/>
              </a:tabLst>
            </a:pPr>
            <a:r>
              <a:rPr sz="1800" b="1" dirty="0">
                <a:solidFill>
                  <a:srgbClr val="375F92"/>
                </a:solidFill>
                <a:latin typeface="Arial"/>
                <a:cs typeface="Arial"/>
              </a:rPr>
              <a:t>Stötta</a:t>
            </a:r>
            <a:r>
              <a:rPr sz="1800" b="1" spc="-15" dirty="0">
                <a:solidFill>
                  <a:srgbClr val="375F92"/>
                </a:solidFill>
                <a:latin typeface="Arial"/>
                <a:cs typeface="Arial"/>
              </a:rPr>
              <a:t> </a:t>
            </a:r>
            <a:r>
              <a:rPr sz="1800" b="1" dirty="0">
                <a:solidFill>
                  <a:srgbClr val="375F92"/>
                </a:solidFill>
                <a:latin typeface="Arial"/>
                <a:cs typeface="Arial"/>
              </a:rPr>
              <a:t>–</a:t>
            </a:r>
            <a:r>
              <a:rPr sz="1800" b="1" spc="-15" dirty="0">
                <a:solidFill>
                  <a:srgbClr val="375F92"/>
                </a:solidFill>
                <a:latin typeface="Arial"/>
                <a:cs typeface="Arial"/>
              </a:rPr>
              <a:t> </a:t>
            </a:r>
            <a:r>
              <a:rPr sz="1800" b="1" dirty="0">
                <a:solidFill>
                  <a:srgbClr val="375F92"/>
                </a:solidFill>
                <a:latin typeface="Arial"/>
                <a:cs typeface="Arial"/>
              </a:rPr>
              <a:t>styr</a:t>
            </a:r>
            <a:r>
              <a:rPr sz="1800" b="1" spc="-5" dirty="0">
                <a:solidFill>
                  <a:srgbClr val="375F92"/>
                </a:solidFill>
                <a:latin typeface="Arial"/>
                <a:cs typeface="Arial"/>
              </a:rPr>
              <a:t> </a:t>
            </a:r>
            <a:r>
              <a:rPr sz="1800" b="1" spc="-10" dirty="0">
                <a:solidFill>
                  <a:srgbClr val="375F92"/>
                </a:solidFill>
                <a:latin typeface="Arial"/>
                <a:cs typeface="Arial"/>
              </a:rPr>
              <a:t>inte!</a:t>
            </a:r>
            <a:endParaRPr sz="1800" dirty="0">
              <a:latin typeface="Arial"/>
              <a:cs typeface="Arial"/>
            </a:endParaRPr>
          </a:p>
          <a:p>
            <a:pPr marL="756285" marR="142240" indent="-287020">
              <a:lnSpc>
                <a:spcPct val="100000"/>
              </a:lnSpc>
              <a:buChar char="•"/>
              <a:tabLst>
                <a:tab pos="756285" algn="l"/>
                <a:tab pos="756920" algn="l"/>
              </a:tabLst>
            </a:pPr>
            <a:r>
              <a:rPr sz="1800" dirty="0">
                <a:solidFill>
                  <a:srgbClr val="375F92"/>
                </a:solidFill>
                <a:latin typeface="Arial"/>
                <a:cs typeface="Arial"/>
              </a:rPr>
              <a:t>Låt</a:t>
            </a:r>
            <a:r>
              <a:rPr sz="1800" spc="-25" dirty="0">
                <a:solidFill>
                  <a:srgbClr val="375F92"/>
                </a:solidFill>
                <a:latin typeface="Arial"/>
                <a:cs typeface="Arial"/>
              </a:rPr>
              <a:t> </a:t>
            </a:r>
            <a:r>
              <a:rPr sz="1800" dirty="0">
                <a:solidFill>
                  <a:srgbClr val="375F92"/>
                </a:solidFill>
                <a:latin typeface="Arial"/>
                <a:cs typeface="Arial"/>
              </a:rPr>
              <a:t>ledaren</a:t>
            </a:r>
            <a:r>
              <a:rPr sz="1800" spc="-15" dirty="0">
                <a:solidFill>
                  <a:srgbClr val="375F92"/>
                </a:solidFill>
                <a:latin typeface="Arial"/>
                <a:cs typeface="Arial"/>
              </a:rPr>
              <a:t> </a:t>
            </a:r>
            <a:r>
              <a:rPr sz="1800" dirty="0">
                <a:solidFill>
                  <a:srgbClr val="375F92"/>
                </a:solidFill>
                <a:latin typeface="Arial"/>
                <a:cs typeface="Arial"/>
              </a:rPr>
              <a:t>sköta</a:t>
            </a:r>
            <a:r>
              <a:rPr sz="1800" spc="-40" dirty="0">
                <a:solidFill>
                  <a:srgbClr val="375F92"/>
                </a:solidFill>
                <a:latin typeface="Arial"/>
                <a:cs typeface="Arial"/>
              </a:rPr>
              <a:t> </a:t>
            </a:r>
            <a:r>
              <a:rPr sz="1800" dirty="0">
                <a:solidFill>
                  <a:srgbClr val="375F92"/>
                </a:solidFill>
                <a:latin typeface="Arial"/>
                <a:cs typeface="Arial"/>
              </a:rPr>
              <a:t>coachningen</a:t>
            </a:r>
            <a:r>
              <a:rPr sz="1800" spc="-10" dirty="0">
                <a:solidFill>
                  <a:srgbClr val="375F92"/>
                </a:solidFill>
                <a:latin typeface="Arial"/>
                <a:cs typeface="Arial"/>
              </a:rPr>
              <a:t> </a:t>
            </a:r>
            <a:r>
              <a:rPr sz="1800" dirty="0">
                <a:solidFill>
                  <a:srgbClr val="375F92"/>
                </a:solidFill>
                <a:latin typeface="Arial"/>
                <a:cs typeface="Arial"/>
              </a:rPr>
              <a:t>under</a:t>
            </a:r>
            <a:r>
              <a:rPr sz="1800" spc="-20" dirty="0">
                <a:solidFill>
                  <a:srgbClr val="375F92"/>
                </a:solidFill>
                <a:latin typeface="Arial"/>
                <a:cs typeface="Arial"/>
              </a:rPr>
              <a:t> </a:t>
            </a:r>
            <a:r>
              <a:rPr sz="1800" dirty="0">
                <a:solidFill>
                  <a:srgbClr val="375F92"/>
                </a:solidFill>
                <a:latin typeface="Arial"/>
                <a:cs typeface="Arial"/>
              </a:rPr>
              <a:t>träning</a:t>
            </a:r>
            <a:r>
              <a:rPr sz="1800" spc="-25" dirty="0">
                <a:solidFill>
                  <a:srgbClr val="375F92"/>
                </a:solidFill>
                <a:latin typeface="Arial"/>
                <a:cs typeface="Arial"/>
              </a:rPr>
              <a:t> </a:t>
            </a:r>
            <a:r>
              <a:rPr sz="1800" dirty="0">
                <a:solidFill>
                  <a:srgbClr val="375F92"/>
                </a:solidFill>
                <a:latin typeface="Arial"/>
                <a:cs typeface="Arial"/>
              </a:rPr>
              <a:t>och</a:t>
            </a:r>
            <a:r>
              <a:rPr sz="1800" spc="-25" dirty="0">
                <a:solidFill>
                  <a:srgbClr val="375F92"/>
                </a:solidFill>
                <a:latin typeface="Arial"/>
                <a:cs typeface="Arial"/>
              </a:rPr>
              <a:t> </a:t>
            </a:r>
            <a:r>
              <a:rPr sz="1800" dirty="0">
                <a:solidFill>
                  <a:srgbClr val="375F92"/>
                </a:solidFill>
                <a:latin typeface="Arial"/>
                <a:cs typeface="Arial"/>
              </a:rPr>
              <a:t>match.</a:t>
            </a:r>
            <a:r>
              <a:rPr sz="1800" spc="-30" dirty="0">
                <a:solidFill>
                  <a:srgbClr val="375F92"/>
                </a:solidFill>
                <a:latin typeface="Arial"/>
                <a:cs typeface="Arial"/>
              </a:rPr>
              <a:t> </a:t>
            </a:r>
            <a:r>
              <a:rPr sz="1800" dirty="0">
                <a:solidFill>
                  <a:srgbClr val="375F92"/>
                </a:solidFill>
                <a:latin typeface="Arial"/>
                <a:cs typeface="Arial"/>
              </a:rPr>
              <a:t>Har</a:t>
            </a:r>
            <a:r>
              <a:rPr sz="1800" spc="-25" dirty="0">
                <a:solidFill>
                  <a:srgbClr val="375F92"/>
                </a:solidFill>
                <a:latin typeface="Arial"/>
                <a:cs typeface="Arial"/>
              </a:rPr>
              <a:t> </a:t>
            </a:r>
            <a:r>
              <a:rPr sz="1800" dirty="0">
                <a:solidFill>
                  <a:srgbClr val="375F92"/>
                </a:solidFill>
                <a:latin typeface="Arial"/>
                <a:cs typeface="Arial"/>
              </a:rPr>
              <a:t>du</a:t>
            </a:r>
            <a:r>
              <a:rPr sz="1800" spc="-35" dirty="0">
                <a:solidFill>
                  <a:srgbClr val="375F92"/>
                </a:solidFill>
                <a:latin typeface="Arial"/>
                <a:cs typeface="Arial"/>
              </a:rPr>
              <a:t> </a:t>
            </a:r>
            <a:r>
              <a:rPr sz="1800" dirty="0">
                <a:solidFill>
                  <a:srgbClr val="375F92"/>
                </a:solidFill>
                <a:latin typeface="Arial"/>
                <a:cs typeface="Arial"/>
              </a:rPr>
              <a:t>synpunkter,</a:t>
            </a:r>
            <a:r>
              <a:rPr sz="1800" spc="-5" dirty="0">
                <a:solidFill>
                  <a:srgbClr val="375F92"/>
                </a:solidFill>
                <a:latin typeface="Arial"/>
                <a:cs typeface="Arial"/>
              </a:rPr>
              <a:t> </a:t>
            </a:r>
            <a:r>
              <a:rPr sz="1800" dirty="0">
                <a:solidFill>
                  <a:srgbClr val="375F92"/>
                </a:solidFill>
                <a:latin typeface="Arial"/>
                <a:cs typeface="Arial"/>
              </a:rPr>
              <a:t>ta</a:t>
            </a:r>
            <a:r>
              <a:rPr sz="1800" spc="-30" dirty="0">
                <a:solidFill>
                  <a:srgbClr val="375F92"/>
                </a:solidFill>
                <a:latin typeface="Arial"/>
                <a:cs typeface="Arial"/>
              </a:rPr>
              <a:t> </a:t>
            </a:r>
            <a:r>
              <a:rPr sz="1800" dirty="0">
                <a:solidFill>
                  <a:srgbClr val="375F92"/>
                </a:solidFill>
                <a:latin typeface="Arial"/>
                <a:cs typeface="Arial"/>
              </a:rPr>
              <a:t>dem</a:t>
            </a:r>
            <a:r>
              <a:rPr sz="1800" spc="-30" dirty="0">
                <a:solidFill>
                  <a:srgbClr val="375F92"/>
                </a:solidFill>
                <a:latin typeface="Arial"/>
                <a:cs typeface="Arial"/>
              </a:rPr>
              <a:t> </a:t>
            </a:r>
            <a:r>
              <a:rPr sz="1800" spc="-10" dirty="0">
                <a:solidFill>
                  <a:srgbClr val="375F92"/>
                </a:solidFill>
                <a:latin typeface="Arial"/>
                <a:cs typeface="Arial"/>
              </a:rPr>
              <a:t>gärna </a:t>
            </a:r>
            <a:r>
              <a:rPr sz="1800" dirty="0">
                <a:solidFill>
                  <a:srgbClr val="375F92"/>
                </a:solidFill>
                <a:latin typeface="Arial"/>
                <a:cs typeface="Arial"/>
              </a:rPr>
              <a:t>men</a:t>
            </a:r>
            <a:r>
              <a:rPr sz="1800" spc="-20" dirty="0">
                <a:solidFill>
                  <a:srgbClr val="375F92"/>
                </a:solidFill>
                <a:latin typeface="Arial"/>
                <a:cs typeface="Arial"/>
              </a:rPr>
              <a:t> </a:t>
            </a:r>
            <a:r>
              <a:rPr sz="1800" dirty="0">
                <a:solidFill>
                  <a:srgbClr val="375F92"/>
                </a:solidFill>
                <a:latin typeface="Arial"/>
                <a:cs typeface="Arial"/>
              </a:rPr>
              <a:t>efteråt</a:t>
            </a:r>
            <a:r>
              <a:rPr sz="1800" spc="-10" dirty="0">
                <a:solidFill>
                  <a:srgbClr val="375F92"/>
                </a:solidFill>
                <a:latin typeface="Arial"/>
                <a:cs typeface="Arial"/>
              </a:rPr>
              <a:t> </a:t>
            </a:r>
            <a:r>
              <a:rPr sz="1800" dirty="0">
                <a:solidFill>
                  <a:srgbClr val="375F92"/>
                </a:solidFill>
                <a:latin typeface="Arial"/>
                <a:cs typeface="Arial"/>
              </a:rPr>
              <a:t>och</a:t>
            </a:r>
            <a:r>
              <a:rPr sz="1800" spc="-15" dirty="0">
                <a:solidFill>
                  <a:srgbClr val="375F92"/>
                </a:solidFill>
                <a:latin typeface="Arial"/>
                <a:cs typeface="Arial"/>
              </a:rPr>
              <a:t> </a:t>
            </a:r>
            <a:r>
              <a:rPr sz="1800" dirty="0">
                <a:solidFill>
                  <a:srgbClr val="375F92"/>
                </a:solidFill>
                <a:latin typeface="Arial"/>
                <a:cs typeface="Arial"/>
              </a:rPr>
              <a:t>i</a:t>
            </a:r>
            <a:r>
              <a:rPr sz="1800" spc="-15" dirty="0">
                <a:solidFill>
                  <a:srgbClr val="375F92"/>
                </a:solidFill>
                <a:latin typeface="Arial"/>
                <a:cs typeface="Arial"/>
              </a:rPr>
              <a:t> </a:t>
            </a:r>
            <a:r>
              <a:rPr sz="1800" spc="-10" dirty="0">
                <a:solidFill>
                  <a:srgbClr val="375F92"/>
                </a:solidFill>
                <a:latin typeface="Arial"/>
                <a:cs typeface="Arial"/>
              </a:rPr>
              <a:t>enskildhet.</a:t>
            </a:r>
            <a:endParaRPr sz="1800" dirty="0">
              <a:latin typeface="Arial"/>
              <a:cs typeface="Arial"/>
            </a:endParaRPr>
          </a:p>
          <a:p>
            <a:pPr marL="756285" indent="-287020">
              <a:lnSpc>
                <a:spcPct val="100000"/>
              </a:lnSpc>
              <a:buChar char="•"/>
              <a:tabLst>
                <a:tab pos="756285" algn="l"/>
                <a:tab pos="756920" algn="l"/>
              </a:tabLst>
            </a:pPr>
            <a:r>
              <a:rPr sz="1800" dirty="0">
                <a:solidFill>
                  <a:srgbClr val="375F92"/>
                </a:solidFill>
                <a:latin typeface="Arial"/>
                <a:cs typeface="Arial"/>
              </a:rPr>
              <a:t>Hjälpa</a:t>
            </a:r>
            <a:r>
              <a:rPr sz="1800" spc="-15" dirty="0">
                <a:solidFill>
                  <a:srgbClr val="375F92"/>
                </a:solidFill>
                <a:latin typeface="Arial"/>
                <a:cs typeface="Arial"/>
              </a:rPr>
              <a:t> </a:t>
            </a:r>
            <a:r>
              <a:rPr sz="1800" dirty="0">
                <a:solidFill>
                  <a:srgbClr val="375F92"/>
                </a:solidFill>
                <a:latin typeface="Arial"/>
                <a:cs typeface="Arial"/>
              </a:rPr>
              <a:t>till</a:t>
            </a:r>
            <a:r>
              <a:rPr sz="1800" spc="-25" dirty="0">
                <a:solidFill>
                  <a:srgbClr val="375F92"/>
                </a:solidFill>
                <a:latin typeface="Arial"/>
                <a:cs typeface="Arial"/>
              </a:rPr>
              <a:t> </a:t>
            </a:r>
            <a:r>
              <a:rPr sz="1800" dirty="0">
                <a:solidFill>
                  <a:srgbClr val="375F92"/>
                </a:solidFill>
                <a:latin typeface="Arial"/>
                <a:cs typeface="Arial"/>
              </a:rPr>
              <a:t>efter</a:t>
            </a:r>
            <a:r>
              <a:rPr sz="1800" spc="-20" dirty="0">
                <a:solidFill>
                  <a:srgbClr val="375F92"/>
                </a:solidFill>
                <a:latin typeface="Arial"/>
                <a:cs typeface="Arial"/>
              </a:rPr>
              <a:t> </a:t>
            </a:r>
            <a:r>
              <a:rPr sz="1800" dirty="0">
                <a:solidFill>
                  <a:srgbClr val="375F92"/>
                </a:solidFill>
                <a:latin typeface="Arial"/>
                <a:cs typeface="Arial"/>
              </a:rPr>
              <a:t>egen</a:t>
            </a:r>
            <a:r>
              <a:rPr sz="1800" spc="-15" dirty="0">
                <a:solidFill>
                  <a:srgbClr val="375F92"/>
                </a:solidFill>
                <a:latin typeface="Arial"/>
                <a:cs typeface="Arial"/>
              </a:rPr>
              <a:t> </a:t>
            </a:r>
            <a:r>
              <a:rPr sz="1800" dirty="0">
                <a:solidFill>
                  <a:srgbClr val="375F92"/>
                </a:solidFill>
                <a:latin typeface="Arial"/>
                <a:cs typeface="Arial"/>
              </a:rPr>
              <a:t>förmåga</a:t>
            </a:r>
            <a:r>
              <a:rPr sz="1800" spc="-25" dirty="0">
                <a:solidFill>
                  <a:srgbClr val="375F92"/>
                </a:solidFill>
                <a:latin typeface="Arial"/>
                <a:cs typeface="Arial"/>
              </a:rPr>
              <a:t> </a:t>
            </a:r>
            <a:r>
              <a:rPr sz="1800" dirty="0">
                <a:solidFill>
                  <a:srgbClr val="375F92"/>
                </a:solidFill>
                <a:latin typeface="Arial"/>
                <a:cs typeface="Arial"/>
              </a:rPr>
              <a:t>i</a:t>
            </a:r>
            <a:r>
              <a:rPr sz="1800" spc="-20" dirty="0">
                <a:solidFill>
                  <a:srgbClr val="375F92"/>
                </a:solidFill>
                <a:latin typeface="Arial"/>
                <a:cs typeface="Arial"/>
              </a:rPr>
              <a:t> </a:t>
            </a:r>
            <a:r>
              <a:rPr sz="1800" dirty="0">
                <a:solidFill>
                  <a:srgbClr val="375F92"/>
                </a:solidFill>
                <a:latin typeface="Arial"/>
                <a:cs typeface="Arial"/>
              </a:rPr>
              <a:t>och</a:t>
            </a:r>
            <a:r>
              <a:rPr sz="1800" spc="-15" dirty="0">
                <a:solidFill>
                  <a:srgbClr val="375F92"/>
                </a:solidFill>
                <a:latin typeface="Arial"/>
                <a:cs typeface="Arial"/>
              </a:rPr>
              <a:t> </a:t>
            </a:r>
            <a:r>
              <a:rPr sz="1800" dirty="0">
                <a:solidFill>
                  <a:srgbClr val="375F92"/>
                </a:solidFill>
                <a:latin typeface="Arial"/>
                <a:cs typeface="Arial"/>
              </a:rPr>
              <a:t>kring</a:t>
            </a:r>
            <a:r>
              <a:rPr sz="1800" spc="-25" dirty="0">
                <a:solidFill>
                  <a:srgbClr val="375F92"/>
                </a:solidFill>
                <a:latin typeface="Arial"/>
                <a:cs typeface="Arial"/>
              </a:rPr>
              <a:t> </a:t>
            </a:r>
            <a:r>
              <a:rPr sz="1800" dirty="0">
                <a:solidFill>
                  <a:srgbClr val="375F92"/>
                </a:solidFill>
                <a:latin typeface="Arial"/>
                <a:cs typeface="Arial"/>
              </a:rPr>
              <a:t>laget</a:t>
            </a:r>
            <a:r>
              <a:rPr sz="1800" spc="-5" dirty="0">
                <a:solidFill>
                  <a:srgbClr val="375F92"/>
                </a:solidFill>
                <a:latin typeface="Arial"/>
                <a:cs typeface="Arial"/>
              </a:rPr>
              <a:t> </a:t>
            </a:r>
            <a:r>
              <a:rPr sz="1800" dirty="0">
                <a:solidFill>
                  <a:srgbClr val="375F92"/>
                </a:solidFill>
                <a:latin typeface="Arial"/>
                <a:cs typeface="Arial"/>
              </a:rPr>
              <a:t>och</a:t>
            </a:r>
            <a:r>
              <a:rPr sz="1800" spc="-25" dirty="0">
                <a:solidFill>
                  <a:srgbClr val="375F92"/>
                </a:solidFill>
                <a:latin typeface="Arial"/>
                <a:cs typeface="Arial"/>
              </a:rPr>
              <a:t> </a:t>
            </a:r>
            <a:r>
              <a:rPr sz="1800" spc="-10" dirty="0">
                <a:solidFill>
                  <a:srgbClr val="375F92"/>
                </a:solidFill>
                <a:latin typeface="Arial"/>
                <a:cs typeface="Arial"/>
              </a:rPr>
              <a:t>föreningen.</a:t>
            </a:r>
            <a:endParaRPr sz="1800" dirty="0">
              <a:latin typeface="Arial"/>
              <a:cs typeface="Arial"/>
            </a:endParaRPr>
          </a:p>
          <a:p>
            <a:pPr marL="756285" indent="-287020">
              <a:lnSpc>
                <a:spcPct val="100000"/>
              </a:lnSpc>
              <a:spcBef>
                <a:spcPts val="5"/>
              </a:spcBef>
              <a:buChar char="•"/>
              <a:tabLst>
                <a:tab pos="756285" algn="l"/>
                <a:tab pos="756920" algn="l"/>
              </a:tabLst>
            </a:pPr>
            <a:r>
              <a:rPr sz="1800" dirty="0">
                <a:solidFill>
                  <a:srgbClr val="375F92"/>
                </a:solidFill>
                <a:latin typeface="Arial"/>
                <a:cs typeface="Arial"/>
              </a:rPr>
              <a:t>Visa</a:t>
            </a:r>
            <a:r>
              <a:rPr sz="1800" spc="-35" dirty="0">
                <a:solidFill>
                  <a:srgbClr val="375F92"/>
                </a:solidFill>
                <a:latin typeface="Arial"/>
                <a:cs typeface="Arial"/>
              </a:rPr>
              <a:t> </a:t>
            </a:r>
            <a:r>
              <a:rPr sz="1800" dirty="0">
                <a:solidFill>
                  <a:srgbClr val="375F92"/>
                </a:solidFill>
                <a:latin typeface="Arial"/>
                <a:cs typeface="Arial"/>
              </a:rPr>
              <a:t>respekt</a:t>
            </a:r>
            <a:r>
              <a:rPr sz="1800" spc="-30" dirty="0">
                <a:solidFill>
                  <a:srgbClr val="375F92"/>
                </a:solidFill>
                <a:latin typeface="Arial"/>
                <a:cs typeface="Arial"/>
              </a:rPr>
              <a:t> </a:t>
            </a:r>
            <a:r>
              <a:rPr sz="1800" dirty="0">
                <a:solidFill>
                  <a:srgbClr val="375F92"/>
                </a:solidFill>
                <a:latin typeface="Arial"/>
                <a:cs typeface="Arial"/>
              </a:rPr>
              <a:t>och</a:t>
            </a:r>
            <a:r>
              <a:rPr sz="1800" spc="-35" dirty="0">
                <a:solidFill>
                  <a:srgbClr val="375F92"/>
                </a:solidFill>
                <a:latin typeface="Arial"/>
                <a:cs typeface="Arial"/>
              </a:rPr>
              <a:t> </a:t>
            </a:r>
            <a:r>
              <a:rPr sz="1800" dirty="0">
                <a:solidFill>
                  <a:srgbClr val="375F92"/>
                </a:solidFill>
                <a:latin typeface="Arial"/>
                <a:cs typeface="Arial"/>
              </a:rPr>
              <a:t>ödmjukhet inför</a:t>
            </a:r>
            <a:r>
              <a:rPr sz="1800" spc="-25" dirty="0">
                <a:solidFill>
                  <a:srgbClr val="375F92"/>
                </a:solidFill>
                <a:latin typeface="Arial"/>
                <a:cs typeface="Arial"/>
              </a:rPr>
              <a:t> </a:t>
            </a:r>
            <a:r>
              <a:rPr sz="1800" dirty="0">
                <a:solidFill>
                  <a:srgbClr val="375F92"/>
                </a:solidFill>
                <a:latin typeface="Arial"/>
                <a:cs typeface="Arial"/>
              </a:rPr>
              <a:t>motståndarlag</a:t>
            </a:r>
            <a:r>
              <a:rPr sz="1800" spc="-5" dirty="0">
                <a:solidFill>
                  <a:srgbClr val="375F92"/>
                </a:solidFill>
                <a:latin typeface="Arial"/>
                <a:cs typeface="Arial"/>
              </a:rPr>
              <a:t> </a:t>
            </a:r>
            <a:r>
              <a:rPr sz="1800" dirty="0">
                <a:solidFill>
                  <a:srgbClr val="375F92"/>
                </a:solidFill>
                <a:latin typeface="Arial"/>
                <a:cs typeface="Arial"/>
              </a:rPr>
              <a:t>och</a:t>
            </a:r>
            <a:r>
              <a:rPr sz="1800" spc="-35" dirty="0">
                <a:solidFill>
                  <a:srgbClr val="375F92"/>
                </a:solidFill>
                <a:latin typeface="Arial"/>
                <a:cs typeface="Arial"/>
              </a:rPr>
              <a:t> </a:t>
            </a:r>
            <a:r>
              <a:rPr sz="1800" spc="-10" dirty="0">
                <a:solidFill>
                  <a:srgbClr val="375F92"/>
                </a:solidFill>
                <a:latin typeface="Arial"/>
                <a:cs typeface="Arial"/>
              </a:rPr>
              <a:t>domare.</a:t>
            </a:r>
            <a:endParaRPr sz="1800" dirty="0">
              <a:latin typeface="Arial"/>
              <a:cs typeface="Arial"/>
            </a:endParaRPr>
          </a:p>
          <a:p>
            <a:pPr marL="756285" indent="-287020">
              <a:lnSpc>
                <a:spcPct val="100000"/>
              </a:lnSpc>
              <a:buChar char="•"/>
              <a:tabLst>
                <a:tab pos="756285" algn="l"/>
                <a:tab pos="756920" algn="l"/>
              </a:tabLst>
            </a:pPr>
            <a:r>
              <a:rPr sz="1800" dirty="0">
                <a:solidFill>
                  <a:srgbClr val="375F92"/>
                </a:solidFill>
                <a:latin typeface="Arial"/>
                <a:cs typeface="Arial"/>
              </a:rPr>
              <a:t>Som</a:t>
            </a:r>
            <a:r>
              <a:rPr sz="1800" spc="-35" dirty="0">
                <a:solidFill>
                  <a:srgbClr val="375F92"/>
                </a:solidFill>
                <a:latin typeface="Arial"/>
                <a:cs typeface="Arial"/>
              </a:rPr>
              <a:t> </a:t>
            </a:r>
            <a:r>
              <a:rPr sz="1800" dirty="0">
                <a:solidFill>
                  <a:srgbClr val="375F92"/>
                </a:solidFill>
                <a:latin typeface="Arial"/>
                <a:cs typeface="Arial"/>
              </a:rPr>
              <a:t>förälder/anhörig</a:t>
            </a:r>
            <a:r>
              <a:rPr sz="1800" spc="5" dirty="0">
                <a:solidFill>
                  <a:srgbClr val="375F92"/>
                </a:solidFill>
                <a:latin typeface="Arial"/>
                <a:cs typeface="Arial"/>
              </a:rPr>
              <a:t> </a:t>
            </a:r>
            <a:r>
              <a:rPr sz="1800" dirty="0">
                <a:solidFill>
                  <a:srgbClr val="375F92"/>
                </a:solidFill>
                <a:latin typeface="Arial"/>
                <a:cs typeface="Arial"/>
              </a:rPr>
              <a:t>talar</a:t>
            </a:r>
            <a:r>
              <a:rPr sz="1800" spc="-25" dirty="0">
                <a:solidFill>
                  <a:srgbClr val="375F92"/>
                </a:solidFill>
                <a:latin typeface="Arial"/>
                <a:cs typeface="Arial"/>
              </a:rPr>
              <a:t> </a:t>
            </a:r>
            <a:r>
              <a:rPr sz="1800" dirty="0">
                <a:solidFill>
                  <a:srgbClr val="375F92"/>
                </a:solidFill>
                <a:latin typeface="Arial"/>
                <a:cs typeface="Arial"/>
              </a:rPr>
              <a:t>vi</a:t>
            </a:r>
            <a:r>
              <a:rPr sz="1800" spc="-25" dirty="0">
                <a:solidFill>
                  <a:srgbClr val="375F92"/>
                </a:solidFill>
                <a:latin typeface="Arial"/>
                <a:cs typeface="Arial"/>
              </a:rPr>
              <a:t> </a:t>
            </a:r>
            <a:r>
              <a:rPr sz="1800" dirty="0">
                <a:solidFill>
                  <a:srgbClr val="375F92"/>
                </a:solidFill>
                <a:latin typeface="Arial"/>
                <a:cs typeface="Arial"/>
              </a:rPr>
              <a:t>aldrig</a:t>
            </a:r>
            <a:r>
              <a:rPr sz="1800" spc="-20" dirty="0">
                <a:solidFill>
                  <a:srgbClr val="375F92"/>
                </a:solidFill>
                <a:latin typeface="Arial"/>
                <a:cs typeface="Arial"/>
              </a:rPr>
              <a:t> </a:t>
            </a:r>
            <a:r>
              <a:rPr sz="1800" dirty="0">
                <a:solidFill>
                  <a:srgbClr val="375F92"/>
                </a:solidFill>
                <a:latin typeface="Arial"/>
                <a:cs typeface="Arial"/>
              </a:rPr>
              <a:t>illa</a:t>
            </a:r>
            <a:r>
              <a:rPr sz="1800" spc="-20" dirty="0">
                <a:solidFill>
                  <a:srgbClr val="375F92"/>
                </a:solidFill>
                <a:latin typeface="Arial"/>
                <a:cs typeface="Arial"/>
              </a:rPr>
              <a:t> </a:t>
            </a:r>
            <a:r>
              <a:rPr sz="1800" dirty="0">
                <a:solidFill>
                  <a:srgbClr val="375F92"/>
                </a:solidFill>
                <a:latin typeface="Arial"/>
                <a:cs typeface="Arial"/>
              </a:rPr>
              <a:t>om</a:t>
            </a:r>
            <a:r>
              <a:rPr sz="1800" spc="-25" dirty="0">
                <a:solidFill>
                  <a:srgbClr val="375F92"/>
                </a:solidFill>
                <a:latin typeface="Arial"/>
                <a:cs typeface="Arial"/>
              </a:rPr>
              <a:t> </a:t>
            </a:r>
            <a:r>
              <a:rPr sz="1800" dirty="0">
                <a:solidFill>
                  <a:srgbClr val="375F92"/>
                </a:solidFill>
                <a:latin typeface="Arial"/>
                <a:cs typeface="Arial"/>
              </a:rPr>
              <a:t>andra</a:t>
            </a:r>
            <a:r>
              <a:rPr sz="1800" spc="-20" dirty="0">
                <a:solidFill>
                  <a:srgbClr val="375F92"/>
                </a:solidFill>
                <a:latin typeface="Arial"/>
                <a:cs typeface="Arial"/>
              </a:rPr>
              <a:t> </a:t>
            </a:r>
            <a:r>
              <a:rPr sz="1800" dirty="0">
                <a:solidFill>
                  <a:srgbClr val="375F92"/>
                </a:solidFill>
                <a:latin typeface="Arial"/>
                <a:cs typeface="Arial"/>
              </a:rPr>
              <a:t>spelare,</a:t>
            </a:r>
            <a:r>
              <a:rPr sz="1800" spc="-15" dirty="0">
                <a:solidFill>
                  <a:srgbClr val="375F92"/>
                </a:solidFill>
                <a:latin typeface="Arial"/>
                <a:cs typeface="Arial"/>
              </a:rPr>
              <a:t> </a:t>
            </a:r>
            <a:r>
              <a:rPr sz="1800" dirty="0">
                <a:solidFill>
                  <a:srgbClr val="375F92"/>
                </a:solidFill>
                <a:latin typeface="Arial"/>
                <a:cs typeface="Arial"/>
              </a:rPr>
              <a:t>ledare,</a:t>
            </a:r>
            <a:r>
              <a:rPr sz="1800" spc="-15" dirty="0">
                <a:solidFill>
                  <a:srgbClr val="375F92"/>
                </a:solidFill>
                <a:latin typeface="Arial"/>
                <a:cs typeface="Arial"/>
              </a:rPr>
              <a:t> </a:t>
            </a:r>
            <a:r>
              <a:rPr sz="1800" dirty="0">
                <a:solidFill>
                  <a:srgbClr val="375F92"/>
                </a:solidFill>
                <a:latin typeface="Arial"/>
                <a:cs typeface="Arial"/>
              </a:rPr>
              <a:t>motståndare</a:t>
            </a:r>
            <a:r>
              <a:rPr sz="1800" spc="-20" dirty="0">
                <a:solidFill>
                  <a:srgbClr val="375F92"/>
                </a:solidFill>
                <a:latin typeface="Arial"/>
                <a:cs typeface="Arial"/>
              </a:rPr>
              <a:t> </a:t>
            </a:r>
            <a:r>
              <a:rPr sz="1800" dirty="0">
                <a:solidFill>
                  <a:srgbClr val="375F92"/>
                </a:solidFill>
                <a:latin typeface="Arial"/>
                <a:cs typeface="Arial"/>
              </a:rPr>
              <a:t>eller</a:t>
            </a:r>
            <a:r>
              <a:rPr sz="1800" spc="-10" dirty="0">
                <a:solidFill>
                  <a:srgbClr val="375F92"/>
                </a:solidFill>
                <a:latin typeface="Arial"/>
                <a:cs typeface="Arial"/>
              </a:rPr>
              <a:t> domare.</a:t>
            </a:r>
            <a:endParaRPr sz="1800" dirty="0">
              <a:latin typeface="Arial"/>
              <a:cs typeface="Arial"/>
            </a:endParaRPr>
          </a:p>
          <a:p>
            <a:pPr marL="756285" indent="-287020">
              <a:lnSpc>
                <a:spcPct val="100000"/>
              </a:lnSpc>
              <a:buChar char="•"/>
              <a:tabLst>
                <a:tab pos="756285" algn="l"/>
                <a:tab pos="756920" algn="l"/>
              </a:tabLst>
            </a:pPr>
            <a:r>
              <a:rPr sz="1800" dirty="0">
                <a:solidFill>
                  <a:srgbClr val="375F92"/>
                </a:solidFill>
                <a:latin typeface="Arial"/>
                <a:cs typeface="Arial"/>
              </a:rPr>
              <a:t>Vi</a:t>
            </a:r>
            <a:r>
              <a:rPr sz="1800" spc="-35" dirty="0">
                <a:solidFill>
                  <a:srgbClr val="375F92"/>
                </a:solidFill>
                <a:latin typeface="Arial"/>
                <a:cs typeface="Arial"/>
              </a:rPr>
              <a:t> </a:t>
            </a:r>
            <a:r>
              <a:rPr sz="1800" dirty="0">
                <a:solidFill>
                  <a:srgbClr val="375F92"/>
                </a:solidFill>
                <a:latin typeface="Arial"/>
                <a:cs typeface="Arial"/>
              </a:rPr>
              <a:t>hejar</a:t>
            </a:r>
            <a:r>
              <a:rPr sz="1800" spc="-5" dirty="0">
                <a:solidFill>
                  <a:srgbClr val="375F92"/>
                </a:solidFill>
                <a:latin typeface="Arial"/>
                <a:cs typeface="Arial"/>
              </a:rPr>
              <a:t> </a:t>
            </a:r>
            <a:r>
              <a:rPr sz="1800" dirty="0">
                <a:solidFill>
                  <a:srgbClr val="375F92"/>
                </a:solidFill>
                <a:latin typeface="Arial"/>
                <a:cs typeface="Arial"/>
              </a:rPr>
              <a:t>på</a:t>
            </a:r>
            <a:r>
              <a:rPr sz="1800" spc="-10" dirty="0">
                <a:solidFill>
                  <a:srgbClr val="375F92"/>
                </a:solidFill>
                <a:latin typeface="Arial"/>
                <a:cs typeface="Arial"/>
              </a:rPr>
              <a:t> </a:t>
            </a:r>
            <a:r>
              <a:rPr sz="1800" dirty="0">
                <a:solidFill>
                  <a:srgbClr val="375F92"/>
                </a:solidFill>
                <a:latin typeface="Arial"/>
                <a:cs typeface="Arial"/>
              </a:rPr>
              <a:t>och</a:t>
            </a:r>
            <a:r>
              <a:rPr sz="1800" spc="-30" dirty="0">
                <a:solidFill>
                  <a:srgbClr val="375F92"/>
                </a:solidFill>
                <a:latin typeface="Arial"/>
                <a:cs typeface="Arial"/>
              </a:rPr>
              <a:t> </a:t>
            </a:r>
            <a:r>
              <a:rPr sz="1800" dirty="0">
                <a:solidFill>
                  <a:srgbClr val="375F92"/>
                </a:solidFill>
                <a:latin typeface="Arial"/>
                <a:cs typeface="Arial"/>
              </a:rPr>
              <a:t>stöttar</a:t>
            </a:r>
            <a:r>
              <a:rPr sz="1800" spc="-30" dirty="0">
                <a:solidFill>
                  <a:srgbClr val="375F92"/>
                </a:solidFill>
                <a:latin typeface="Arial"/>
                <a:cs typeface="Arial"/>
              </a:rPr>
              <a:t> </a:t>
            </a:r>
            <a:r>
              <a:rPr sz="1800" dirty="0">
                <a:solidFill>
                  <a:srgbClr val="375F92"/>
                </a:solidFill>
                <a:latin typeface="Arial"/>
                <a:cs typeface="Arial"/>
              </a:rPr>
              <a:t>vårt</a:t>
            </a:r>
            <a:r>
              <a:rPr sz="1800" spc="-15" dirty="0">
                <a:solidFill>
                  <a:srgbClr val="375F92"/>
                </a:solidFill>
                <a:latin typeface="Arial"/>
                <a:cs typeface="Arial"/>
              </a:rPr>
              <a:t> </a:t>
            </a:r>
            <a:r>
              <a:rPr sz="1800" dirty="0">
                <a:solidFill>
                  <a:srgbClr val="375F92"/>
                </a:solidFill>
                <a:latin typeface="Arial"/>
                <a:cs typeface="Arial"/>
              </a:rPr>
              <a:t>eget</a:t>
            </a:r>
            <a:r>
              <a:rPr sz="1800" spc="-20" dirty="0">
                <a:solidFill>
                  <a:srgbClr val="375F92"/>
                </a:solidFill>
                <a:latin typeface="Arial"/>
                <a:cs typeface="Arial"/>
              </a:rPr>
              <a:t> </a:t>
            </a:r>
            <a:r>
              <a:rPr sz="1800" dirty="0">
                <a:solidFill>
                  <a:srgbClr val="375F92"/>
                </a:solidFill>
                <a:latin typeface="Arial"/>
                <a:cs typeface="Arial"/>
              </a:rPr>
              <a:t>lag</a:t>
            </a:r>
            <a:r>
              <a:rPr sz="1800" spc="-15" dirty="0">
                <a:solidFill>
                  <a:srgbClr val="375F92"/>
                </a:solidFill>
                <a:latin typeface="Arial"/>
                <a:cs typeface="Arial"/>
              </a:rPr>
              <a:t> </a:t>
            </a:r>
            <a:r>
              <a:rPr sz="1800" dirty="0">
                <a:solidFill>
                  <a:srgbClr val="375F92"/>
                </a:solidFill>
                <a:latin typeface="Arial"/>
                <a:cs typeface="Arial"/>
              </a:rPr>
              <a:t>men</a:t>
            </a:r>
            <a:r>
              <a:rPr sz="1800" spc="-25" dirty="0">
                <a:solidFill>
                  <a:srgbClr val="375F92"/>
                </a:solidFill>
                <a:latin typeface="Arial"/>
                <a:cs typeface="Arial"/>
              </a:rPr>
              <a:t> </a:t>
            </a:r>
            <a:r>
              <a:rPr sz="1800" dirty="0">
                <a:solidFill>
                  <a:srgbClr val="375F92"/>
                </a:solidFill>
                <a:latin typeface="Arial"/>
                <a:cs typeface="Arial"/>
              </a:rPr>
              <a:t>hånar</a:t>
            </a:r>
            <a:r>
              <a:rPr sz="1800" spc="-5" dirty="0">
                <a:solidFill>
                  <a:srgbClr val="375F92"/>
                </a:solidFill>
                <a:latin typeface="Arial"/>
                <a:cs typeface="Arial"/>
              </a:rPr>
              <a:t> </a:t>
            </a:r>
            <a:r>
              <a:rPr sz="1800" dirty="0">
                <a:solidFill>
                  <a:srgbClr val="375F92"/>
                </a:solidFill>
                <a:latin typeface="Arial"/>
                <a:cs typeface="Arial"/>
              </a:rPr>
              <a:t>inte</a:t>
            </a:r>
            <a:r>
              <a:rPr sz="1800" spc="-5" dirty="0">
                <a:solidFill>
                  <a:srgbClr val="375F92"/>
                </a:solidFill>
                <a:latin typeface="Arial"/>
                <a:cs typeface="Arial"/>
              </a:rPr>
              <a:t> </a:t>
            </a:r>
            <a:r>
              <a:rPr sz="1800" spc="-10" dirty="0">
                <a:solidFill>
                  <a:srgbClr val="375F92"/>
                </a:solidFill>
                <a:latin typeface="Arial"/>
                <a:cs typeface="Arial"/>
              </a:rPr>
              <a:t>motståndarna.</a:t>
            </a:r>
            <a:endParaRPr sz="1800" dirty="0">
              <a:latin typeface="Arial"/>
              <a:cs typeface="Arial"/>
            </a:endParaRPr>
          </a:p>
          <a:p>
            <a:pPr marL="756285" indent="-287020">
              <a:lnSpc>
                <a:spcPct val="100000"/>
              </a:lnSpc>
              <a:buChar char="•"/>
              <a:tabLst>
                <a:tab pos="756285" algn="l"/>
                <a:tab pos="756920" algn="l"/>
              </a:tabLst>
            </a:pPr>
            <a:r>
              <a:rPr sz="1800" dirty="0">
                <a:solidFill>
                  <a:srgbClr val="375F92"/>
                </a:solidFill>
                <a:latin typeface="Arial"/>
                <a:cs typeface="Arial"/>
              </a:rPr>
              <a:t>Hjälp</a:t>
            </a:r>
            <a:r>
              <a:rPr sz="1800" spc="-15" dirty="0">
                <a:solidFill>
                  <a:srgbClr val="375F92"/>
                </a:solidFill>
                <a:latin typeface="Arial"/>
                <a:cs typeface="Arial"/>
              </a:rPr>
              <a:t> </a:t>
            </a:r>
            <a:r>
              <a:rPr sz="1800" dirty="0">
                <a:solidFill>
                  <a:srgbClr val="375F92"/>
                </a:solidFill>
                <a:latin typeface="Arial"/>
                <a:cs typeface="Arial"/>
              </a:rPr>
              <a:t>ditt</a:t>
            </a:r>
            <a:r>
              <a:rPr sz="1800" spc="-10" dirty="0">
                <a:solidFill>
                  <a:srgbClr val="375F92"/>
                </a:solidFill>
                <a:latin typeface="Arial"/>
                <a:cs typeface="Arial"/>
              </a:rPr>
              <a:t> </a:t>
            </a:r>
            <a:r>
              <a:rPr sz="1800" dirty="0">
                <a:solidFill>
                  <a:srgbClr val="375F92"/>
                </a:solidFill>
                <a:latin typeface="Arial"/>
                <a:cs typeface="Arial"/>
              </a:rPr>
              <a:t>barn</a:t>
            </a:r>
            <a:r>
              <a:rPr sz="1800" spc="-10" dirty="0">
                <a:solidFill>
                  <a:srgbClr val="375F92"/>
                </a:solidFill>
                <a:latin typeface="Arial"/>
                <a:cs typeface="Arial"/>
              </a:rPr>
              <a:t> </a:t>
            </a:r>
            <a:r>
              <a:rPr sz="1800" dirty="0">
                <a:solidFill>
                  <a:srgbClr val="375F92"/>
                </a:solidFill>
                <a:latin typeface="Arial"/>
                <a:cs typeface="Arial"/>
              </a:rPr>
              <a:t>att</a:t>
            </a:r>
            <a:r>
              <a:rPr sz="1800" spc="-25" dirty="0">
                <a:solidFill>
                  <a:srgbClr val="375F92"/>
                </a:solidFill>
                <a:latin typeface="Arial"/>
                <a:cs typeface="Arial"/>
              </a:rPr>
              <a:t> </a:t>
            </a:r>
            <a:r>
              <a:rPr sz="1800" dirty="0">
                <a:solidFill>
                  <a:srgbClr val="375F92"/>
                </a:solidFill>
                <a:latin typeface="Arial"/>
                <a:cs typeface="Arial"/>
              </a:rPr>
              <a:t>komma</a:t>
            </a:r>
            <a:r>
              <a:rPr sz="1800" spc="-25" dirty="0">
                <a:solidFill>
                  <a:srgbClr val="375F92"/>
                </a:solidFill>
                <a:latin typeface="Arial"/>
                <a:cs typeface="Arial"/>
              </a:rPr>
              <a:t> </a:t>
            </a:r>
            <a:r>
              <a:rPr sz="1800" dirty="0">
                <a:solidFill>
                  <a:srgbClr val="375F92"/>
                </a:solidFill>
                <a:latin typeface="Arial"/>
                <a:cs typeface="Arial"/>
              </a:rPr>
              <a:t>i</a:t>
            </a:r>
            <a:r>
              <a:rPr sz="1800" spc="-20" dirty="0">
                <a:solidFill>
                  <a:srgbClr val="375F92"/>
                </a:solidFill>
                <a:latin typeface="Arial"/>
                <a:cs typeface="Arial"/>
              </a:rPr>
              <a:t> </a:t>
            </a:r>
            <a:r>
              <a:rPr sz="1800" dirty="0">
                <a:solidFill>
                  <a:srgbClr val="375F92"/>
                </a:solidFill>
                <a:latin typeface="Arial"/>
                <a:cs typeface="Arial"/>
              </a:rPr>
              <a:t>tid</a:t>
            </a:r>
            <a:r>
              <a:rPr sz="1800" spc="-25" dirty="0">
                <a:solidFill>
                  <a:srgbClr val="375F92"/>
                </a:solidFill>
                <a:latin typeface="Arial"/>
                <a:cs typeface="Arial"/>
              </a:rPr>
              <a:t> </a:t>
            </a:r>
            <a:r>
              <a:rPr sz="1800" dirty="0">
                <a:solidFill>
                  <a:srgbClr val="375F92"/>
                </a:solidFill>
                <a:latin typeface="Arial"/>
                <a:cs typeface="Arial"/>
              </a:rPr>
              <a:t>till</a:t>
            </a:r>
            <a:r>
              <a:rPr sz="1800" spc="-5" dirty="0">
                <a:solidFill>
                  <a:srgbClr val="375F92"/>
                </a:solidFill>
                <a:latin typeface="Arial"/>
                <a:cs typeface="Arial"/>
              </a:rPr>
              <a:t> </a:t>
            </a:r>
            <a:r>
              <a:rPr sz="1800" dirty="0">
                <a:solidFill>
                  <a:srgbClr val="375F92"/>
                </a:solidFill>
                <a:latin typeface="Arial"/>
                <a:cs typeface="Arial"/>
              </a:rPr>
              <a:t>samlingar</a:t>
            </a:r>
            <a:r>
              <a:rPr sz="1800" spc="-5" dirty="0">
                <a:solidFill>
                  <a:srgbClr val="375F92"/>
                </a:solidFill>
                <a:latin typeface="Arial"/>
                <a:cs typeface="Arial"/>
              </a:rPr>
              <a:t> </a:t>
            </a:r>
            <a:r>
              <a:rPr sz="1800" dirty="0">
                <a:solidFill>
                  <a:srgbClr val="375F92"/>
                </a:solidFill>
                <a:latin typeface="Arial"/>
                <a:cs typeface="Arial"/>
              </a:rPr>
              <a:t>inför</a:t>
            </a:r>
            <a:r>
              <a:rPr sz="1800" spc="-5" dirty="0">
                <a:solidFill>
                  <a:srgbClr val="375F92"/>
                </a:solidFill>
                <a:latin typeface="Arial"/>
                <a:cs typeface="Arial"/>
              </a:rPr>
              <a:t> </a:t>
            </a:r>
            <a:r>
              <a:rPr sz="1800" dirty="0">
                <a:solidFill>
                  <a:srgbClr val="375F92"/>
                </a:solidFill>
                <a:latin typeface="Arial"/>
                <a:cs typeface="Arial"/>
              </a:rPr>
              <a:t>träning</a:t>
            </a:r>
            <a:r>
              <a:rPr sz="1800" spc="-10" dirty="0">
                <a:solidFill>
                  <a:srgbClr val="375F92"/>
                </a:solidFill>
                <a:latin typeface="Arial"/>
                <a:cs typeface="Arial"/>
              </a:rPr>
              <a:t> </a:t>
            </a:r>
            <a:r>
              <a:rPr sz="1800" dirty="0">
                <a:solidFill>
                  <a:srgbClr val="375F92"/>
                </a:solidFill>
                <a:latin typeface="Arial"/>
                <a:cs typeface="Arial"/>
              </a:rPr>
              <a:t>och</a:t>
            </a:r>
            <a:r>
              <a:rPr sz="1800" spc="-25" dirty="0">
                <a:solidFill>
                  <a:srgbClr val="375F92"/>
                </a:solidFill>
                <a:latin typeface="Arial"/>
                <a:cs typeface="Arial"/>
              </a:rPr>
              <a:t> </a:t>
            </a:r>
            <a:r>
              <a:rPr sz="1800" spc="-10" dirty="0">
                <a:solidFill>
                  <a:srgbClr val="375F92"/>
                </a:solidFill>
                <a:latin typeface="Arial"/>
                <a:cs typeface="Arial"/>
              </a:rPr>
              <a:t>match.</a:t>
            </a:r>
            <a:endParaRPr sz="1800" dirty="0">
              <a:latin typeface="Arial"/>
              <a:cs typeface="Arial"/>
            </a:endParaRPr>
          </a:p>
        </p:txBody>
      </p:sp>
      <p:pic>
        <p:nvPicPr>
          <p:cNvPr id="6" name="object 6"/>
          <p:cNvPicPr/>
          <p:nvPr/>
        </p:nvPicPr>
        <p:blipFill>
          <a:blip r:embed="rId2" cstate="print"/>
          <a:stretch>
            <a:fillRect/>
          </a:stretch>
        </p:blipFill>
        <p:spPr>
          <a:xfrm>
            <a:off x="0" y="39623"/>
            <a:ext cx="12191999" cy="211378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95627" y="2286000"/>
            <a:ext cx="8843773" cy="4703852"/>
          </a:xfrm>
          <a:prstGeom prst="rect">
            <a:avLst/>
          </a:prstGeom>
        </p:spPr>
        <p:txBody>
          <a:bodyPr vert="horz" wrap="square" lIns="0" tIns="12700" rIns="0" bIns="0" rtlCol="0">
            <a:spAutoFit/>
          </a:bodyPr>
          <a:lstStyle/>
          <a:p>
            <a:pPr marL="12700">
              <a:lnSpc>
                <a:spcPct val="100000"/>
              </a:lnSpc>
              <a:spcBef>
                <a:spcPts val="100"/>
              </a:spcBef>
            </a:pPr>
            <a:r>
              <a:rPr lang="sv-SE" sz="2400" b="1" dirty="0">
                <a:solidFill>
                  <a:srgbClr val="375F92"/>
                </a:solidFill>
                <a:latin typeface="Arial"/>
                <a:cs typeface="Arial"/>
              </a:rPr>
              <a:t>Hur</a:t>
            </a:r>
            <a:r>
              <a:rPr lang="sv-SE" sz="2400" b="1" spc="-15" dirty="0">
                <a:solidFill>
                  <a:srgbClr val="375F92"/>
                </a:solidFill>
                <a:latin typeface="Arial"/>
                <a:cs typeface="Arial"/>
              </a:rPr>
              <a:t> </a:t>
            </a:r>
            <a:r>
              <a:rPr lang="sv-SE" sz="2400" b="1" dirty="0">
                <a:solidFill>
                  <a:srgbClr val="375F92"/>
                </a:solidFill>
                <a:latin typeface="Arial"/>
                <a:cs typeface="Arial"/>
              </a:rPr>
              <a:t>spelar</a:t>
            </a:r>
            <a:r>
              <a:rPr lang="sv-SE" sz="2400" b="1" spc="-20" dirty="0">
                <a:solidFill>
                  <a:srgbClr val="375F92"/>
                </a:solidFill>
                <a:latin typeface="Arial"/>
                <a:cs typeface="Arial"/>
              </a:rPr>
              <a:t> </a:t>
            </a:r>
            <a:r>
              <a:rPr lang="sv-SE" sz="2400" b="1" spc="-10" dirty="0">
                <a:solidFill>
                  <a:srgbClr val="375F92"/>
                </a:solidFill>
                <a:latin typeface="Arial"/>
                <a:cs typeface="Arial"/>
              </a:rPr>
              <a:t>fotboll flickor 11-12 år fotboll?</a:t>
            </a:r>
          </a:p>
          <a:p>
            <a:pPr marL="12700">
              <a:lnSpc>
                <a:spcPct val="100000"/>
              </a:lnSpc>
              <a:spcBef>
                <a:spcPts val="100"/>
              </a:spcBef>
            </a:pPr>
            <a:endParaRPr sz="2400" dirty="0">
              <a:latin typeface="Arial"/>
              <a:cs typeface="Arial"/>
            </a:endParaRPr>
          </a:p>
          <a:p>
            <a:r>
              <a:rPr lang="sv-SE" sz="1400" dirty="0">
                <a:solidFill>
                  <a:schemeClr val="accent1">
                    <a:lumMod val="75000"/>
                  </a:schemeClr>
                </a:solidFill>
              </a:rPr>
              <a:t>Träningen skall vara mycket teknik inriktad. Uppmuntra och instruera spelarna att använda tricks för att lösa 1 mot 1. Enkla taktiska moment skall införas i matcher och på träning. Aktiviteter utanför planen är viktiga inslag som bör genomföras ett par gånger per år. Vikten av kamratskap / laganda är viktig, varför t.ex. ombyte/duschning i samband med träning och match bör ske gemensamt.</a:t>
            </a:r>
          </a:p>
          <a:p>
            <a:endParaRPr lang="sv-SE" sz="1400" dirty="0">
              <a:solidFill>
                <a:schemeClr val="accent1">
                  <a:lumMod val="75000"/>
                </a:schemeClr>
              </a:solidFill>
            </a:endParaRPr>
          </a:p>
          <a:p>
            <a:r>
              <a:rPr lang="sv-SE" sz="1400" b="1" dirty="0">
                <a:solidFill>
                  <a:schemeClr val="accent1">
                    <a:lumMod val="75000"/>
                  </a:schemeClr>
                </a:solidFill>
              </a:rPr>
              <a:t>Ledare</a:t>
            </a:r>
            <a:endParaRPr lang="sv-SE" sz="1400" dirty="0">
              <a:solidFill>
                <a:schemeClr val="accent1">
                  <a:lumMod val="75000"/>
                </a:schemeClr>
              </a:solidFill>
            </a:endParaRPr>
          </a:p>
          <a:p>
            <a:r>
              <a:rPr lang="sv-SE" sz="1400" dirty="0">
                <a:solidFill>
                  <a:schemeClr val="accent1">
                    <a:lumMod val="75000"/>
                  </a:schemeClr>
                </a:solidFill>
              </a:rPr>
              <a:t>På fotbollsplanen är en ledare på åtta fotbollsspelare att föredra.</a:t>
            </a:r>
          </a:p>
          <a:p>
            <a:endParaRPr lang="sv-SE" sz="1400" dirty="0">
              <a:solidFill>
                <a:schemeClr val="accent1">
                  <a:lumMod val="75000"/>
                </a:schemeClr>
              </a:solidFill>
            </a:endParaRPr>
          </a:p>
          <a:p>
            <a:r>
              <a:rPr lang="sv-SE" sz="1400" b="1" dirty="0">
                <a:solidFill>
                  <a:schemeClr val="accent1">
                    <a:lumMod val="75000"/>
                  </a:schemeClr>
                </a:solidFill>
              </a:rPr>
              <a:t>Träning</a:t>
            </a:r>
            <a:endParaRPr lang="sv-SE" sz="1400" dirty="0">
              <a:solidFill>
                <a:schemeClr val="accent1">
                  <a:lumMod val="75000"/>
                </a:schemeClr>
              </a:solidFill>
            </a:endParaRPr>
          </a:p>
          <a:p>
            <a:r>
              <a:rPr lang="sv-SE" sz="1400" dirty="0">
                <a:solidFill>
                  <a:schemeClr val="accent1">
                    <a:lumMod val="75000"/>
                  </a:schemeClr>
                </a:solidFill>
              </a:rPr>
              <a:t>2 gånger per vecka, 60-90 min per gång </a:t>
            </a:r>
          </a:p>
          <a:p>
            <a:endParaRPr lang="sv-SE" sz="1400" dirty="0">
              <a:solidFill>
                <a:schemeClr val="accent1">
                  <a:lumMod val="75000"/>
                </a:schemeClr>
              </a:solidFill>
            </a:endParaRPr>
          </a:p>
          <a:p>
            <a:r>
              <a:rPr lang="sv-SE" sz="1400" b="1" dirty="0">
                <a:solidFill>
                  <a:schemeClr val="accent1">
                    <a:lumMod val="75000"/>
                  </a:schemeClr>
                </a:solidFill>
              </a:rPr>
              <a:t>Inriktning träning</a:t>
            </a:r>
            <a:endParaRPr lang="sv-SE" sz="1400" dirty="0">
              <a:solidFill>
                <a:schemeClr val="accent1">
                  <a:lumMod val="75000"/>
                </a:schemeClr>
              </a:solidFill>
            </a:endParaRPr>
          </a:p>
          <a:p>
            <a:pPr lvl="0"/>
            <a:r>
              <a:rPr lang="sv-SE" sz="1400" dirty="0">
                <a:solidFill>
                  <a:schemeClr val="accent1">
                    <a:lumMod val="75000"/>
                  </a:schemeClr>
                </a:solidFill>
              </a:rPr>
              <a:t>Använd stationsträning vid många spelare. (minst en ledare per station)</a:t>
            </a:r>
          </a:p>
          <a:p>
            <a:pPr lvl="0"/>
            <a:r>
              <a:rPr lang="sv-SE" sz="1400" dirty="0">
                <a:solidFill>
                  <a:schemeClr val="accent1">
                    <a:lumMod val="75000"/>
                  </a:schemeClr>
                </a:solidFill>
              </a:rPr>
              <a:t>Använd många bollkontakter, teknik och bollbehandling samt enkla övningar. En boll per spelare.</a:t>
            </a:r>
          </a:p>
          <a:p>
            <a:pPr lvl="0"/>
            <a:r>
              <a:rPr lang="sv-SE" sz="1400" dirty="0">
                <a:solidFill>
                  <a:schemeClr val="accent1">
                    <a:lumMod val="75000"/>
                  </a:schemeClr>
                </a:solidFill>
              </a:rPr>
              <a:t>Smålagsspel 2-2, 3-3, 4-4 </a:t>
            </a:r>
          </a:p>
          <a:p>
            <a:pPr lvl="0"/>
            <a:r>
              <a:rPr lang="sv-SE" sz="1400" dirty="0">
                <a:solidFill>
                  <a:schemeClr val="accent1">
                    <a:lumMod val="75000"/>
                  </a:schemeClr>
                </a:solidFill>
              </a:rPr>
              <a:t>Undvik kolonnövningar (</a:t>
            </a:r>
            <a:r>
              <a:rPr lang="sv-SE" sz="1400" dirty="0" err="1">
                <a:solidFill>
                  <a:schemeClr val="accent1">
                    <a:lumMod val="75000"/>
                  </a:schemeClr>
                </a:solidFill>
              </a:rPr>
              <a:t>köövningar</a:t>
            </a:r>
            <a:r>
              <a:rPr lang="sv-SE" sz="1400" dirty="0">
                <a:solidFill>
                  <a:schemeClr val="accent1">
                    <a:lumMod val="75000"/>
                  </a:schemeClr>
                </a:solidFill>
              </a:rPr>
              <a:t>)</a:t>
            </a:r>
          </a:p>
          <a:p>
            <a:pPr lvl="0"/>
            <a:r>
              <a:rPr lang="sv-SE" sz="1400" dirty="0">
                <a:solidFill>
                  <a:schemeClr val="accent1">
                    <a:lumMod val="75000"/>
                  </a:schemeClr>
                </a:solidFill>
              </a:rPr>
              <a:t>Ge mycket beröm, ha kul!</a:t>
            </a:r>
          </a:p>
          <a:p>
            <a:pPr marL="12700">
              <a:lnSpc>
                <a:spcPct val="100000"/>
              </a:lnSpc>
            </a:pPr>
            <a:endParaRPr lang="sv-SE" sz="1800" dirty="0">
              <a:latin typeface="Arial"/>
              <a:cs typeface="Arial"/>
            </a:endParaRPr>
          </a:p>
        </p:txBody>
      </p:sp>
      <p:pic>
        <p:nvPicPr>
          <p:cNvPr id="3" name="object 3"/>
          <p:cNvPicPr/>
          <p:nvPr/>
        </p:nvPicPr>
        <p:blipFill>
          <a:blip r:embed="rId2" cstate="print"/>
          <a:stretch>
            <a:fillRect/>
          </a:stretch>
        </p:blipFill>
        <p:spPr>
          <a:xfrm>
            <a:off x="9144" y="6173722"/>
            <a:ext cx="664201" cy="644650"/>
          </a:xfrm>
          <a:prstGeom prst="rect">
            <a:avLst/>
          </a:prstGeom>
        </p:spPr>
      </p:pic>
      <p:grpSp>
        <p:nvGrpSpPr>
          <p:cNvPr id="4" name="object 4"/>
          <p:cNvGrpSpPr/>
          <p:nvPr/>
        </p:nvGrpSpPr>
        <p:grpSpPr>
          <a:xfrm>
            <a:off x="0" y="39623"/>
            <a:ext cx="12192000" cy="2113915"/>
            <a:chOff x="0" y="39623"/>
            <a:chExt cx="12192000" cy="2113915"/>
          </a:xfrm>
        </p:grpSpPr>
        <p:pic>
          <p:nvPicPr>
            <p:cNvPr id="5" name="object 5"/>
            <p:cNvPicPr/>
            <p:nvPr/>
          </p:nvPicPr>
          <p:blipFill>
            <a:blip r:embed="rId3" cstate="print"/>
            <a:stretch>
              <a:fillRect/>
            </a:stretch>
          </p:blipFill>
          <p:spPr>
            <a:xfrm>
              <a:off x="1595627" y="74675"/>
              <a:ext cx="8964168" cy="1554479"/>
            </a:xfrm>
            <a:prstGeom prst="rect">
              <a:avLst/>
            </a:prstGeom>
          </p:spPr>
        </p:pic>
        <p:pic>
          <p:nvPicPr>
            <p:cNvPr id="6" name="object 6"/>
            <p:cNvPicPr/>
            <p:nvPr/>
          </p:nvPicPr>
          <p:blipFill>
            <a:blip r:embed="rId3" cstate="print"/>
            <a:stretch>
              <a:fillRect/>
            </a:stretch>
          </p:blipFill>
          <p:spPr>
            <a:xfrm>
              <a:off x="0" y="39623"/>
              <a:ext cx="12191999" cy="2113788"/>
            </a:xfrm>
            <a:prstGeom prst="rect">
              <a:avLst/>
            </a:prstGeom>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94488" y="6021323"/>
            <a:ext cx="664202" cy="644652"/>
          </a:xfrm>
          <a:prstGeom prst="rect">
            <a:avLst/>
          </a:prstGeom>
        </p:spPr>
      </p:pic>
      <p:pic>
        <p:nvPicPr>
          <p:cNvPr id="5" name="object 5"/>
          <p:cNvPicPr/>
          <p:nvPr/>
        </p:nvPicPr>
        <p:blipFill>
          <a:blip r:embed="rId3" cstate="print"/>
          <a:stretch>
            <a:fillRect/>
          </a:stretch>
        </p:blipFill>
        <p:spPr>
          <a:xfrm>
            <a:off x="0" y="39623"/>
            <a:ext cx="12191999" cy="2113788"/>
          </a:xfrm>
          <a:prstGeom prst="rect">
            <a:avLst/>
          </a:prstGeom>
        </p:spPr>
      </p:pic>
      <p:graphicFrame>
        <p:nvGraphicFramePr>
          <p:cNvPr id="8" name="Tabell 7">
            <a:extLst>
              <a:ext uri="{FF2B5EF4-FFF2-40B4-BE49-F238E27FC236}">
                <a16:creationId xmlns:a16="http://schemas.microsoft.com/office/drawing/2014/main" id="{CA95E8D7-167B-45D9-BEE9-406AE82E58EC}"/>
              </a:ext>
            </a:extLst>
          </p:cNvPr>
          <p:cNvGraphicFramePr>
            <a:graphicFrameLocks noGrp="1"/>
          </p:cNvGraphicFramePr>
          <p:nvPr>
            <p:extLst>
              <p:ext uri="{D42A27DB-BD31-4B8C-83A1-F6EECF244321}">
                <p14:modId xmlns:p14="http://schemas.microsoft.com/office/powerpoint/2010/main" val="4174060485"/>
              </p:ext>
            </p:extLst>
          </p:nvPr>
        </p:nvGraphicFramePr>
        <p:xfrm>
          <a:off x="798146" y="2362200"/>
          <a:ext cx="8726854" cy="4297794"/>
        </p:xfrm>
        <a:graphic>
          <a:graphicData uri="http://schemas.openxmlformats.org/drawingml/2006/table">
            <a:tbl>
              <a:tblPr firstRow="1" firstCol="1" bandRow="1">
                <a:tableStyleId>{5C22544A-7EE6-4342-B048-85BDC9FD1C3A}</a:tableStyleId>
              </a:tblPr>
              <a:tblGrid>
                <a:gridCol w="1525245">
                  <a:extLst>
                    <a:ext uri="{9D8B030D-6E8A-4147-A177-3AD203B41FA5}">
                      <a16:colId xmlns:a16="http://schemas.microsoft.com/office/drawing/2014/main" val="963591103"/>
                    </a:ext>
                  </a:extLst>
                </a:gridCol>
                <a:gridCol w="2559328">
                  <a:extLst>
                    <a:ext uri="{9D8B030D-6E8A-4147-A177-3AD203B41FA5}">
                      <a16:colId xmlns:a16="http://schemas.microsoft.com/office/drawing/2014/main" val="4078767734"/>
                    </a:ext>
                  </a:extLst>
                </a:gridCol>
                <a:gridCol w="2695586">
                  <a:extLst>
                    <a:ext uri="{9D8B030D-6E8A-4147-A177-3AD203B41FA5}">
                      <a16:colId xmlns:a16="http://schemas.microsoft.com/office/drawing/2014/main" val="1233801179"/>
                    </a:ext>
                  </a:extLst>
                </a:gridCol>
                <a:gridCol w="1946695">
                  <a:extLst>
                    <a:ext uri="{9D8B030D-6E8A-4147-A177-3AD203B41FA5}">
                      <a16:colId xmlns:a16="http://schemas.microsoft.com/office/drawing/2014/main" val="1812959523"/>
                    </a:ext>
                  </a:extLst>
                </a:gridCol>
              </a:tblGrid>
              <a:tr h="403476">
                <a:tc gridSpan="4">
                  <a:txBody>
                    <a:bodyPr/>
                    <a:lstStyle/>
                    <a:p>
                      <a:pPr algn="ctr">
                        <a:lnSpc>
                          <a:spcPct val="115000"/>
                        </a:lnSpc>
                        <a:spcAft>
                          <a:spcPts val="1000"/>
                        </a:spcAft>
                      </a:pPr>
                      <a:r>
                        <a:rPr lang="sv-SE" sz="2000" dirty="0">
                          <a:effectLst/>
                        </a:rPr>
                        <a:t>Veckoplanering</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1497" marR="61497" marT="0" marB="0"/>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387178095"/>
                  </a:ext>
                </a:extLst>
              </a:tr>
              <a:tr h="434724">
                <a:tc>
                  <a:txBody>
                    <a:bodyPr/>
                    <a:lstStyle/>
                    <a:p>
                      <a:pPr algn="ctr">
                        <a:lnSpc>
                          <a:spcPct val="115000"/>
                        </a:lnSpc>
                        <a:spcAft>
                          <a:spcPts val="1000"/>
                        </a:spcAft>
                      </a:pPr>
                      <a:r>
                        <a:rPr lang="sv-SE" sz="700">
                          <a:effectLst/>
                        </a:rPr>
                        <a:t> </a:t>
                      </a:r>
                      <a:endParaRPr lang="sv-SE" sz="1000">
                        <a:effectLst/>
                        <a:latin typeface="Calibri" panose="020F0502020204030204" pitchFamily="34" charset="0"/>
                        <a:ea typeface="Calibri" panose="020F0502020204030204" pitchFamily="34" charset="0"/>
                        <a:cs typeface="Times New Roman" panose="02020603050405020304" pitchFamily="18" charset="0"/>
                      </a:endParaRPr>
                    </a:p>
                  </a:txBody>
                  <a:tcPr marL="61497" marR="61497" marT="0" marB="0"/>
                </a:tc>
                <a:tc>
                  <a:txBody>
                    <a:bodyPr/>
                    <a:lstStyle/>
                    <a:p>
                      <a:pPr algn="ctr">
                        <a:lnSpc>
                          <a:spcPct val="115000"/>
                        </a:lnSpc>
                        <a:spcAft>
                          <a:spcPts val="1000"/>
                        </a:spcAft>
                      </a:pPr>
                      <a:r>
                        <a:rPr lang="sv-SE" sz="1600" dirty="0">
                          <a:effectLst/>
                        </a:rPr>
                        <a:t>Träning 1</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497" marR="61497" marT="0" marB="0"/>
                </a:tc>
                <a:tc>
                  <a:txBody>
                    <a:bodyPr/>
                    <a:lstStyle/>
                    <a:p>
                      <a:pPr algn="ctr">
                        <a:lnSpc>
                          <a:spcPct val="115000"/>
                        </a:lnSpc>
                        <a:spcAft>
                          <a:spcPts val="1000"/>
                        </a:spcAft>
                      </a:pPr>
                      <a:r>
                        <a:rPr lang="sv-SE" sz="1600" dirty="0">
                          <a:effectLst/>
                        </a:rPr>
                        <a:t>Träning 2</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497" marR="61497" marT="0" marB="0"/>
                </a:tc>
                <a:tc>
                  <a:txBody>
                    <a:bodyPr/>
                    <a:lstStyle/>
                    <a:p>
                      <a:pPr algn="ctr">
                        <a:lnSpc>
                          <a:spcPct val="115000"/>
                        </a:lnSpc>
                        <a:spcAft>
                          <a:spcPts val="1000"/>
                        </a:spcAft>
                      </a:pPr>
                      <a:r>
                        <a:rPr lang="sv-SE" sz="1600" dirty="0">
                          <a:effectLst/>
                        </a:rPr>
                        <a:t>Match</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497" marR="61497" marT="0" marB="0"/>
                </a:tc>
                <a:extLst>
                  <a:ext uri="{0D108BD9-81ED-4DB2-BD59-A6C34878D82A}">
                    <a16:rowId xmlns:a16="http://schemas.microsoft.com/office/drawing/2014/main" val="698189928"/>
                  </a:ext>
                </a:extLst>
              </a:tr>
              <a:tr h="2080265">
                <a:tc>
                  <a:txBody>
                    <a:bodyPr/>
                    <a:lstStyle/>
                    <a:p>
                      <a:pPr>
                        <a:lnSpc>
                          <a:spcPct val="115000"/>
                        </a:lnSpc>
                        <a:spcAft>
                          <a:spcPts val="1000"/>
                        </a:spcAft>
                      </a:pPr>
                      <a:r>
                        <a:rPr lang="sv-SE" sz="1600" dirty="0">
                          <a:effectLst/>
                        </a:rPr>
                        <a:t>Vad träna</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497" marR="61497" marT="0" marB="0"/>
                </a:tc>
                <a:tc>
                  <a:txBody>
                    <a:bodyPr/>
                    <a:lstStyle/>
                    <a:p>
                      <a:pPr>
                        <a:lnSpc>
                          <a:spcPct val="115000"/>
                        </a:lnSpc>
                        <a:spcAft>
                          <a:spcPts val="1000"/>
                        </a:spcAft>
                      </a:pPr>
                      <a:r>
                        <a:rPr lang="sv-SE" sz="1200" dirty="0">
                          <a:effectLst/>
                        </a:rPr>
                        <a:t>Anfallsspel</a:t>
                      </a:r>
                      <a:br>
                        <a:rPr lang="sv-SE" sz="1200" dirty="0">
                          <a:effectLst/>
                        </a:rPr>
                      </a:br>
                      <a:r>
                        <a:rPr lang="sv-SE" sz="1200" dirty="0">
                          <a:effectLst/>
                        </a:rPr>
                        <a:t>- uppbyggnad</a:t>
                      </a:r>
                      <a:br>
                        <a:rPr lang="sv-SE" sz="1200" dirty="0">
                          <a:effectLst/>
                        </a:rPr>
                      </a:br>
                      <a:r>
                        <a:rPr lang="sv-SE" sz="1200" dirty="0">
                          <a:effectLst/>
                        </a:rPr>
                        <a:t>- skapa målchans och avsluta</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497" marR="61497" marT="0" marB="0"/>
                </a:tc>
                <a:tc>
                  <a:txBody>
                    <a:bodyPr/>
                    <a:lstStyle/>
                    <a:p>
                      <a:pPr>
                        <a:lnSpc>
                          <a:spcPct val="115000"/>
                        </a:lnSpc>
                        <a:spcAft>
                          <a:spcPts val="1000"/>
                        </a:spcAft>
                      </a:pPr>
                      <a:r>
                        <a:rPr lang="sv-SE" sz="1200" dirty="0">
                          <a:effectLst/>
                        </a:rPr>
                        <a:t>Anfallsspel</a:t>
                      </a:r>
                      <a:br>
                        <a:rPr lang="sv-SE" sz="1200" dirty="0">
                          <a:effectLst/>
                        </a:rPr>
                      </a:br>
                      <a:r>
                        <a:rPr lang="sv-SE" sz="1200" dirty="0">
                          <a:effectLst/>
                        </a:rPr>
                        <a:t>- uppbyggnad</a:t>
                      </a:r>
                      <a:br>
                        <a:rPr lang="sv-SE" sz="1200" dirty="0">
                          <a:effectLst/>
                        </a:rPr>
                      </a:br>
                      <a:r>
                        <a:rPr lang="sv-SE" sz="1200" dirty="0">
                          <a:effectLst/>
                        </a:rPr>
                        <a:t>- skapa målchans och avsluta</a:t>
                      </a:r>
                      <a:br>
                        <a:rPr lang="sv-SE" sz="1200" dirty="0">
                          <a:effectLst/>
                        </a:rPr>
                      </a:br>
                      <a:r>
                        <a:rPr lang="sv-SE" sz="1200" dirty="0">
                          <a:effectLst/>
                        </a:rPr>
                        <a:t>Försvarsspel</a:t>
                      </a:r>
                      <a:br>
                        <a:rPr lang="sv-SE" sz="1200" dirty="0">
                          <a:effectLst/>
                        </a:rPr>
                      </a:br>
                      <a:r>
                        <a:rPr lang="sv-SE" sz="1200" dirty="0">
                          <a:effectLst/>
                        </a:rPr>
                        <a:t>- förhindra uppbyggnad</a:t>
                      </a:r>
                      <a:br>
                        <a:rPr lang="sv-SE" sz="1200" dirty="0">
                          <a:effectLst/>
                        </a:rPr>
                      </a:br>
                      <a:r>
                        <a:rPr lang="sv-SE" sz="1200" dirty="0">
                          <a:effectLst/>
                        </a:rPr>
                        <a:t>- förhindra målchans och avslut</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497" marR="61497" marT="0" marB="0"/>
                </a:tc>
                <a:tc rowSpan="2">
                  <a:txBody>
                    <a:bodyPr/>
                    <a:lstStyle/>
                    <a:p>
                      <a:pPr algn="ctr">
                        <a:lnSpc>
                          <a:spcPct val="115000"/>
                        </a:lnSpc>
                        <a:spcAft>
                          <a:spcPts val="1000"/>
                        </a:spcAft>
                      </a:pPr>
                      <a:r>
                        <a:rPr lang="sv-SE" sz="700" dirty="0">
                          <a:effectLst/>
                        </a:rPr>
                        <a:t> </a:t>
                      </a:r>
                      <a:endParaRPr lang="sv-SE" sz="1000" dirty="0">
                        <a:effectLst/>
                      </a:endParaRPr>
                    </a:p>
                    <a:p>
                      <a:pPr algn="ctr">
                        <a:lnSpc>
                          <a:spcPct val="115000"/>
                        </a:lnSpc>
                        <a:spcAft>
                          <a:spcPts val="1000"/>
                        </a:spcAft>
                      </a:pPr>
                      <a:r>
                        <a:rPr lang="sv-SE" sz="1200" dirty="0">
                          <a:effectLst/>
                        </a:rPr>
                        <a:t> </a:t>
                      </a:r>
                    </a:p>
                    <a:p>
                      <a:pPr algn="ctr">
                        <a:lnSpc>
                          <a:spcPct val="115000"/>
                        </a:lnSpc>
                        <a:spcAft>
                          <a:spcPts val="1000"/>
                        </a:spcAft>
                      </a:pPr>
                      <a:r>
                        <a:rPr lang="sv-SE" sz="1200" dirty="0">
                          <a:effectLst/>
                        </a:rPr>
                        <a:t>Anfallsspel</a:t>
                      </a:r>
                      <a:br>
                        <a:rPr lang="sv-SE" sz="1200" dirty="0">
                          <a:effectLst/>
                        </a:rPr>
                      </a:br>
                      <a:r>
                        <a:rPr lang="sv-SE" sz="1200" dirty="0">
                          <a:effectLst/>
                        </a:rPr>
                        <a:t>Försvarsspel</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497" marR="61497" marT="0" marB="0"/>
                </a:tc>
                <a:extLst>
                  <a:ext uri="{0D108BD9-81ED-4DB2-BD59-A6C34878D82A}">
                    <a16:rowId xmlns:a16="http://schemas.microsoft.com/office/drawing/2014/main" val="828519530"/>
                  </a:ext>
                </a:extLst>
              </a:tr>
              <a:tr h="1379329">
                <a:tc>
                  <a:txBody>
                    <a:bodyPr/>
                    <a:lstStyle/>
                    <a:p>
                      <a:pPr>
                        <a:lnSpc>
                          <a:spcPct val="115000"/>
                        </a:lnSpc>
                        <a:spcAft>
                          <a:spcPts val="1000"/>
                        </a:spcAft>
                      </a:pPr>
                      <a:r>
                        <a:rPr lang="sv-SE" sz="1600" dirty="0">
                          <a:effectLst/>
                        </a:rPr>
                        <a:t>Vad träna fysik</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497" marR="61497" marT="0" marB="0"/>
                </a:tc>
                <a:tc>
                  <a:txBody>
                    <a:bodyPr/>
                    <a:lstStyle/>
                    <a:p>
                      <a:pPr>
                        <a:lnSpc>
                          <a:spcPct val="115000"/>
                        </a:lnSpc>
                        <a:spcAft>
                          <a:spcPts val="1000"/>
                        </a:spcAft>
                      </a:pPr>
                      <a:r>
                        <a:rPr lang="sv-SE" sz="1200" dirty="0">
                          <a:effectLst/>
                        </a:rPr>
                        <a:t>Rörlighet</a:t>
                      </a:r>
                      <a:br>
                        <a:rPr lang="sv-SE" sz="1200" dirty="0">
                          <a:effectLst/>
                        </a:rPr>
                      </a:br>
                      <a:r>
                        <a:rPr lang="sv-SE" sz="1200" dirty="0">
                          <a:effectLst/>
                        </a:rPr>
                        <a:t>Koordination</a:t>
                      </a:r>
                      <a:br>
                        <a:rPr lang="sv-SE" sz="1200" dirty="0">
                          <a:effectLst/>
                        </a:rPr>
                      </a:br>
                      <a:r>
                        <a:rPr lang="sv-SE" sz="1200" dirty="0">
                          <a:effectLst/>
                        </a:rPr>
                        <a:t>Snabbhet</a:t>
                      </a:r>
                      <a:br>
                        <a:rPr lang="sv-SE" sz="1200" dirty="0">
                          <a:effectLst/>
                        </a:rPr>
                      </a:br>
                      <a:r>
                        <a:rPr lang="sv-SE" sz="1200" dirty="0">
                          <a:effectLst/>
                        </a:rPr>
                        <a:t>Styrka</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497" marR="61497" marT="0" marB="0"/>
                </a:tc>
                <a:tc>
                  <a:txBody>
                    <a:bodyPr/>
                    <a:lstStyle/>
                    <a:p>
                      <a:pPr>
                        <a:lnSpc>
                          <a:spcPct val="115000"/>
                        </a:lnSpc>
                        <a:spcAft>
                          <a:spcPts val="1000"/>
                        </a:spcAft>
                      </a:pPr>
                      <a:r>
                        <a:rPr lang="sv-SE" sz="1200" dirty="0">
                          <a:effectLst/>
                        </a:rPr>
                        <a:t>Rörlighet</a:t>
                      </a:r>
                      <a:br>
                        <a:rPr lang="sv-SE" sz="1200" dirty="0">
                          <a:effectLst/>
                        </a:rPr>
                      </a:br>
                      <a:r>
                        <a:rPr lang="sv-SE" sz="1200" dirty="0">
                          <a:effectLst/>
                        </a:rPr>
                        <a:t>Koordination</a:t>
                      </a:r>
                      <a:br>
                        <a:rPr lang="sv-SE" sz="1200" dirty="0">
                          <a:effectLst/>
                        </a:rPr>
                      </a:br>
                      <a:r>
                        <a:rPr lang="sv-SE" sz="1200" dirty="0">
                          <a:effectLst/>
                        </a:rPr>
                        <a:t>Snabbhet</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497" marR="61497" marT="0" marB="0"/>
                </a:tc>
                <a:tc vMerge="1">
                  <a:txBody>
                    <a:bodyPr/>
                    <a:lstStyle/>
                    <a:p>
                      <a:endParaRPr lang="sv-SE"/>
                    </a:p>
                  </a:txBody>
                  <a:tcPr/>
                </a:tc>
                <a:extLst>
                  <a:ext uri="{0D108BD9-81ED-4DB2-BD59-A6C34878D82A}">
                    <a16:rowId xmlns:a16="http://schemas.microsoft.com/office/drawing/2014/main" val="334503157"/>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4446B9-E6CD-415B-A6E5-6583DAFA136D}"/>
              </a:ext>
            </a:extLst>
          </p:cNvPr>
          <p:cNvSpPr>
            <a:spLocks noGrp="1"/>
          </p:cNvSpPr>
          <p:nvPr>
            <p:ph type="title"/>
          </p:nvPr>
        </p:nvSpPr>
        <p:spPr>
          <a:xfrm>
            <a:off x="918159" y="2212593"/>
            <a:ext cx="5177841" cy="3570208"/>
          </a:xfrm>
        </p:spPr>
        <p:txBody>
          <a:bodyPr/>
          <a:lstStyle/>
          <a:p>
            <a:pPr algn="ctr"/>
            <a:r>
              <a:rPr lang="sv-SE" dirty="0">
                <a:solidFill>
                  <a:schemeClr val="accent1"/>
                </a:solidFill>
              </a:rPr>
              <a:t>SUPERCOACH</a:t>
            </a:r>
            <a:br>
              <a:rPr lang="sv-SE" dirty="0">
                <a:solidFill>
                  <a:srgbClr val="0070C0"/>
                </a:solidFill>
              </a:rPr>
            </a:br>
            <a:br>
              <a:rPr lang="sv-SE" dirty="0">
                <a:solidFill>
                  <a:srgbClr val="0070C0"/>
                </a:solidFill>
              </a:rPr>
            </a:br>
            <a:r>
              <a:rPr lang="sv-SE" sz="1600" b="0" dirty="0" err="1"/>
              <a:t>Supercoach</a:t>
            </a:r>
            <a:r>
              <a:rPr lang="sv-SE" sz="1600" b="0" dirty="0"/>
              <a:t> är ett verktyg framtaget för att underlätta träningsplaneringen för ledare på alla nivåer. Verktyget grundar sig på BPs (Brommapojkarnas) metodik och utbildningskoncept och är mycket metodiskt samt pedagogiskt upplagd där det finns hundratals övningar åldersanpassade för barn mellan 5-15 år. </a:t>
            </a:r>
            <a:br>
              <a:rPr lang="sv-SE" sz="1600" b="0" dirty="0"/>
            </a:br>
            <a:r>
              <a:rPr lang="sv-SE" sz="1600" b="0" dirty="0"/>
              <a:t>Verktyget kan vi som ledare generera träningar automatiskt på några få sekunder, allt för att underlätta vår vardag som ledare, men även för att ge spelarna en så genomtänkt, rolig och högkvalitativ fotbollsutbildning som möjligt. </a:t>
            </a:r>
            <a:endParaRPr lang="sv-SE" dirty="0">
              <a:solidFill>
                <a:srgbClr val="0070C0"/>
              </a:solidFill>
            </a:endParaRPr>
          </a:p>
        </p:txBody>
      </p:sp>
      <p:sp>
        <p:nvSpPr>
          <p:cNvPr id="3" name="Platshållare för innehåll 2">
            <a:extLst>
              <a:ext uri="{FF2B5EF4-FFF2-40B4-BE49-F238E27FC236}">
                <a16:creationId xmlns:a16="http://schemas.microsoft.com/office/drawing/2014/main" id="{6ACC3F44-96A1-4744-91F7-EDCCA92C8090}"/>
              </a:ext>
            </a:extLst>
          </p:cNvPr>
          <p:cNvSpPr>
            <a:spLocks noGrp="1"/>
          </p:cNvSpPr>
          <p:nvPr>
            <p:ph sz="half" idx="2"/>
          </p:nvPr>
        </p:nvSpPr>
        <p:spPr>
          <a:xfrm flipV="1">
            <a:off x="685800" y="2239030"/>
            <a:ext cx="45719" cy="50661"/>
          </a:xfrm>
        </p:spPr>
        <p:txBody>
          <a:bodyPr/>
          <a:lstStyle/>
          <a:p>
            <a:endParaRPr lang="sv-SE" dirty="0"/>
          </a:p>
        </p:txBody>
      </p:sp>
      <p:pic>
        <p:nvPicPr>
          <p:cNvPr id="6" name="Platshållare för innehåll 5">
            <a:extLst>
              <a:ext uri="{FF2B5EF4-FFF2-40B4-BE49-F238E27FC236}">
                <a16:creationId xmlns:a16="http://schemas.microsoft.com/office/drawing/2014/main" id="{D19F19BD-6203-4D49-8E3F-B909AC96BC5A}"/>
              </a:ext>
            </a:extLst>
          </p:cNvPr>
          <p:cNvPicPr>
            <a:picLocks noGrp="1" noChangeAspect="1"/>
          </p:cNvPicPr>
          <p:nvPr>
            <p:ph sz="half" idx="3"/>
          </p:nvPr>
        </p:nvPicPr>
        <p:blipFill>
          <a:blip r:embed="rId2">
            <a:extLst>
              <a:ext uri="{28A0092B-C50C-407E-A947-70E740481C1C}">
                <a14:useLocalDpi xmlns:a14="http://schemas.microsoft.com/office/drawing/2010/main" val="0"/>
              </a:ext>
            </a:extLst>
          </a:blip>
          <a:stretch>
            <a:fillRect/>
          </a:stretch>
        </p:blipFill>
        <p:spPr>
          <a:xfrm>
            <a:off x="6629400" y="2590800"/>
            <a:ext cx="5303837" cy="3582459"/>
          </a:xfrm>
        </p:spPr>
      </p:pic>
    </p:spTree>
    <p:extLst>
      <p:ext uri="{BB962C8B-B14F-4D97-AF65-F5344CB8AC3E}">
        <p14:creationId xmlns:p14="http://schemas.microsoft.com/office/powerpoint/2010/main" val="18392568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5C6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242</TotalTime>
  <Words>1819</Words>
  <Application>Microsoft Office PowerPoint</Application>
  <PresentationFormat>Bredbild</PresentationFormat>
  <Paragraphs>221</Paragraphs>
  <Slides>20</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20</vt:i4>
      </vt:variant>
    </vt:vector>
  </HeadingPairs>
  <TitlesOfParts>
    <vt:vector size="25" baseType="lpstr">
      <vt:lpstr>Arial</vt:lpstr>
      <vt:lpstr>Calibri</vt:lpstr>
      <vt:lpstr>Courier New</vt:lpstr>
      <vt:lpstr>Times New Roman</vt:lpstr>
      <vt:lpstr>Office Theme</vt:lpstr>
      <vt:lpstr>Föräldramöte F11 2023-04-17</vt:lpstr>
      <vt:lpstr>Agenda</vt:lpstr>
      <vt:lpstr>Kommunikation</vt:lpstr>
      <vt:lpstr>Arnäs policy och värdegrund – den blågula tråden</vt:lpstr>
      <vt:lpstr>Arnäs policy och värdegrund – den blågula tråden</vt:lpstr>
      <vt:lpstr>Arnäs policy och värdegrund – den blågula tråden</vt:lpstr>
      <vt:lpstr>PowerPoint-presentation</vt:lpstr>
      <vt:lpstr>PowerPoint-presentation</vt:lpstr>
      <vt:lpstr>SUPERCOACH  Supercoach är ett verktyg framtaget för att underlätta träningsplaneringen för ledare på alla nivåer. Verktyget grundar sig på BPs (Brommapojkarnas) metodik och utbildningskoncept och är mycket metodiskt samt pedagogiskt upplagd där det finns hundratals övningar åldersanpassade för barn mellan 5-15 år.  Verktyget kan vi som ledare generera träningar automatiskt på några få sekunder, allt för att underlätta vår vardag som ledare, men även för att ge spelarna en så genomtänkt, rolig och högkvalitativ fotbollsutbildning som möjligt. </vt:lpstr>
      <vt:lpstr>Säsong 2023 (se laget.se)</vt:lpstr>
      <vt:lpstr> Mid Nordic Cup &amp; Festival -2023 i Timrå Fredag-Söndag 4-6 Augusti                          </vt:lpstr>
      <vt:lpstr>Deltagarkort flickor födda 2011</vt:lpstr>
      <vt:lpstr>Vad förväntas av er föräldrar tillsammans med tjejerna?</vt:lpstr>
      <vt:lpstr>Info från Arnäs IF efter ledarmötet 29/3</vt:lpstr>
      <vt:lpstr>Arbetsfördelning inom laget  </vt:lpstr>
      <vt:lpstr>PowerPoint-presentation</vt:lpstr>
      <vt:lpstr>Ekonomi 2023</vt:lpstr>
      <vt:lpstr>Ekonomi</vt:lpstr>
      <vt:lpstr>Övrigt</vt:lpstr>
      <vt:lpstr>Klädbeställning säsong 2023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Carlstedt Frida    Västernorrlands distrikt</dc:creator>
  <cp:lastModifiedBy>Sofie Bylin</cp:lastModifiedBy>
  <cp:revision>68</cp:revision>
  <dcterms:created xsi:type="dcterms:W3CDTF">2023-03-30T08:34:21Z</dcterms:created>
  <dcterms:modified xsi:type="dcterms:W3CDTF">2023-04-17T14:38:08Z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2022-06-02T00:00:00Z</vt:filetime>
  </property>
  <property fmtid="{D5CDD505-2E9C-101B-9397-08002B2CF9AE}" pid="3" name="Creator">
    <vt:lpwstr>Microsoft® PowerPoint® för Microsoft 365</vt:lpwstr>
  </property>
  <property fmtid="{D5CDD505-2E9C-101B-9397-08002B2CF9AE}" pid="4" name="LastSaved">
    <vt:filetime>2023-03-30T00:00:00Z</vt:filetime>
  </property>
  <property fmtid="{D5CDD505-2E9C-101B-9397-08002B2CF9AE}" pid="5" name="Producer">
    <vt:lpwstr>Microsoft® PowerPoint® för Microsoft 365</vt:lpwstr>
  </property>
</Properties>
</file>