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1" r:id="rId4"/>
    <p:sldId id="269" r:id="rId5"/>
    <p:sldId id="273" r:id="rId6"/>
    <p:sldId id="274" r:id="rId7"/>
    <p:sldId id="276" r:id="rId8"/>
    <p:sldId id="277" r:id="rId9"/>
    <p:sldId id="272" r:id="rId10"/>
    <p:sldId id="278" r:id="rId11"/>
    <p:sldId id="280" r:id="rId12"/>
    <p:sldId id="279" r:id="rId13"/>
    <p:sldId id="285" r:id="rId14"/>
    <p:sldId id="284" r:id="rId15"/>
    <p:sldId id="282" r:id="rId16"/>
    <p:sldId id="287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522BFD-0F0A-431E-B081-4F8DA9CEB1DF}" v="423" dt="2019-01-12T01:21:13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>
        <p:scale>
          <a:sx n="80" d="100"/>
          <a:sy n="80" d="100"/>
        </p:scale>
        <p:origin x="483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Nymån" userId="459ed7f68986f94d" providerId="LiveId" clId="{F3522BFD-0F0A-431E-B081-4F8DA9CEB1DF}"/>
    <pc:docChg chg="undo redo custSel addSld delSld modSld sldOrd">
      <pc:chgData name="Alexander Nymån" userId="459ed7f68986f94d" providerId="LiveId" clId="{F3522BFD-0F0A-431E-B081-4F8DA9CEB1DF}" dt="2019-01-12T01:21:13.061" v="1789"/>
      <pc:docMkLst>
        <pc:docMk/>
      </pc:docMkLst>
      <pc:sldChg chg="del">
        <pc:chgData name="Alexander Nymån" userId="459ed7f68986f94d" providerId="LiveId" clId="{F3522BFD-0F0A-431E-B081-4F8DA9CEB1DF}" dt="2019-01-11T23:28:41.210" v="1" actId="2696"/>
        <pc:sldMkLst>
          <pc:docMk/>
          <pc:sldMk cId="2343602965" sldId="261"/>
        </pc:sldMkLst>
      </pc:sldChg>
      <pc:sldChg chg="del">
        <pc:chgData name="Alexander Nymån" userId="459ed7f68986f94d" providerId="LiveId" clId="{F3522BFD-0F0A-431E-B081-4F8DA9CEB1DF}" dt="2019-01-11T23:28:43.465" v="2" actId="2696"/>
        <pc:sldMkLst>
          <pc:docMk/>
          <pc:sldMk cId="3994031339" sldId="262"/>
        </pc:sldMkLst>
      </pc:sldChg>
      <pc:sldChg chg="del">
        <pc:chgData name="Alexander Nymån" userId="459ed7f68986f94d" providerId="LiveId" clId="{F3522BFD-0F0A-431E-B081-4F8DA9CEB1DF}" dt="2019-01-11T23:32:38.186" v="10" actId="2696"/>
        <pc:sldMkLst>
          <pc:docMk/>
          <pc:sldMk cId="4138517832" sldId="263"/>
        </pc:sldMkLst>
      </pc:sldChg>
      <pc:sldChg chg="del">
        <pc:chgData name="Alexander Nymån" userId="459ed7f68986f94d" providerId="LiveId" clId="{F3522BFD-0F0A-431E-B081-4F8DA9CEB1DF}" dt="2019-01-11T23:28:46.205" v="3" actId="2696"/>
        <pc:sldMkLst>
          <pc:docMk/>
          <pc:sldMk cId="2330979658" sldId="265"/>
        </pc:sldMkLst>
      </pc:sldChg>
      <pc:sldChg chg="del">
        <pc:chgData name="Alexander Nymån" userId="459ed7f68986f94d" providerId="LiveId" clId="{F3522BFD-0F0A-431E-B081-4F8DA9CEB1DF}" dt="2019-01-11T23:32:37.133" v="9" actId="2696"/>
        <pc:sldMkLst>
          <pc:docMk/>
          <pc:sldMk cId="3096519537" sldId="266"/>
        </pc:sldMkLst>
      </pc:sldChg>
      <pc:sldChg chg="addSp delSp modSp">
        <pc:chgData name="Alexander Nymån" userId="459ed7f68986f94d" providerId="LiveId" clId="{F3522BFD-0F0A-431E-B081-4F8DA9CEB1DF}" dt="2019-01-12T00:07:07.898" v="376" actId="1076"/>
        <pc:sldMkLst>
          <pc:docMk/>
          <pc:sldMk cId="506974821" sldId="267"/>
        </pc:sldMkLst>
        <pc:spChg chg="add mod">
          <ac:chgData name="Alexander Nymån" userId="459ed7f68986f94d" providerId="LiveId" clId="{F3522BFD-0F0A-431E-B081-4F8DA9CEB1DF}" dt="2019-01-12T00:06:47.246" v="373" actId="27636"/>
          <ac:spMkLst>
            <pc:docMk/>
            <pc:sldMk cId="506974821" sldId="267"/>
            <ac:spMk id="5" creationId="{45DBBB4D-9C9C-4EF6-9D50-1F9FDE68DEE8}"/>
          </ac:spMkLst>
        </pc:spChg>
        <pc:spChg chg="add mod">
          <ac:chgData name="Alexander Nymån" userId="459ed7f68986f94d" providerId="LiveId" clId="{F3522BFD-0F0A-431E-B081-4F8DA9CEB1DF}" dt="2019-01-12T00:06:49.679" v="374" actId="14100"/>
          <ac:spMkLst>
            <pc:docMk/>
            <pc:sldMk cId="506974821" sldId="267"/>
            <ac:spMk id="7" creationId="{8184A1C4-A8AD-4666-9CDF-9C862EFE625D}"/>
          </ac:spMkLst>
        </pc:spChg>
        <pc:spChg chg="add mod">
          <ac:chgData name="Alexander Nymån" userId="459ed7f68986f94d" providerId="LiveId" clId="{F3522BFD-0F0A-431E-B081-4F8DA9CEB1DF}" dt="2019-01-12T00:07:07.898" v="376" actId="1076"/>
          <ac:spMkLst>
            <pc:docMk/>
            <pc:sldMk cId="506974821" sldId="267"/>
            <ac:spMk id="8" creationId="{8B2878EC-E902-4A4B-BA00-D65A94D1D23A}"/>
          </ac:spMkLst>
        </pc:spChg>
        <pc:picChg chg="add mod">
          <ac:chgData name="Alexander Nymån" userId="459ed7f68986f94d" providerId="LiveId" clId="{F3522BFD-0F0A-431E-B081-4F8DA9CEB1DF}" dt="2019-01-11T23:32:24.863" v="6" actId="1076"/>
          <ac:picMkLst>
            <pc:docMk/>
            <pc:sldMk cId="506974821" sldId="267"/>
            <ac:picMk id="3" creationId="{DC8AAC34-6512-4E6D-9481-8B2C79661244}"/>
          </ac:picMkLst>
        </pc:picChg>
        <pc:picChg chg="add del mod ord">
          <ac:chgData name="Alexander Nymån" userId="459ed7f68986f94d" providerId="LiveId" clId="{F3522BFD-0F0A-431E-B081-4F8DA9CEB1DF}" dt="2019-01-12T00:06:33.076" v="369" actId="478"/>
          <ac:picMkLst>
            <pc:docMk/>
            <pc:sldMk cId="506974821" sldId="267"/>
            <ac:picMk id="6" creationId="{2FB64008-DF46-4ED0-9A46-A349BB44EAE3}"/>
          </ac:picMkLst>
        </pc:picChg>
        <pc:picChg chg="del">
          <ac:chgData name="Alexander Nymån" userId="459ed7f68986f94d" providerId="LiveId" clId="{F3522BFD-0F0A-431E-B081-4F8DA9CEB1DF}" dt="2019-01-11T23:32:17.821" v="5" actId="478"/>
          <ac:picMkLst>
            <pc:docMk/>
            <pc:sldMk cId="506974821" sldId="267"/>
            <ac:picMk id="6" creationId="{6C2A3F23-6131-4F27-92AF-320AF560AB8E}"/>
          </ac:picMkLst>
        </pc:picChg>
      </pc:sldChg>
      <pc:sldChg chg="addSp delSp modSp add">
        <pc:chgData name="Alexander Nymån" userId="459ed7f68986f94d" providerId="LiveId" clId="{F3522BFD-0F0A-431E-B081-4F8DA9CEB1DF}" dt="2019-01-12T00:15:57.375" v="680" actId="108"/>
        <pc:sldMkLst>
          <pc:docMk/>
          <pc:sldMk cId="211888109" sldId="268"/>
        </pc:sldMkLst>
        <pc:spChg chg="add mod">
          <ac:chgData name="Alexander Nymån" userId="459ed7f68986f94d" providerId="LiveId" clId="{F3522BFD-0F0A-431E-B081-4F8DA9CEB1DF}" dt="2019-01-11T23:38:11.217" v="66" actId="122"/>
          <ac:spMkLst>
            <pc:docMk/>
            <pc:sldMk cId="211888109" sldId="268"/>
            <ac:spMk id="2" creationId="{75265A59-8715-4D18-A436-52C5274E1ADB}"/>
          </ac:spMkLst>
        </pc:spChg>
        <pc:spChg chg="del mod">
          <ac:chgData name="Alexander Nymån" userId="459ed7f68986f94d" providerId="LiveId" clId="{F3522BFD-0F0A-431E-B081-4F8DA9CEB1DF}" dt="2019-01-11T23:36:07.822" v="23"/>
          <ac:spMkLst>
            <pc:docMk/>
            <pc:sldMk cId="211888109" sldId="268"/>
            <ac:spMk id="5" creationId="{45DBBB4D-9C9C-4EF6-9D50-1F9FDE68DEE8}"/>
          </ac:spMkLst>
        </pc:spChg>
        <pc:spChg chg="add del mod">
          <ac:chgData name="Alexander Nymån" userId="459ed7f68986f94d" providerId="LiveId" clId="{F3522BFD-0F0A-431E-B081-4F8DA9CEB1DF}" dt="2019-01-12T00:15:57.375" v="680" actId="108"/>
          <ac:spMkLst>
            <pc:docMk/>
            <pc:sldMk cId="211888109" sldId="268"/>
            <ac:spMk id="6" creationId="{77F8A995-7BFF-4CAB-BA0D-FF4686AC465E}"/>
          </ac:spMkLst>
        </pc:spChg>
        <pc:spChg chg="del">
          <ac:chgData name="Alexander Nymån" userId="459ed7f68986f94d" providerId="LiveId" clId="{F3522BFD-0F0A-431E-B081-4F8DA9CEB1DF}" dt="2019-01-11T23:36:07.822" v="23"/>
          <ac:spMkLst>
            <pc:docMk/>
            <pc:sldMk cId="211888109" sldId="268"/>
            <ac:spMk id="7" creationId="{8184A1C4-A8AD-4666-9CDF-9C862EFE625D}"/>
          </ac:spMkLst>
        </pc:spChg>
        <pc:spChg chg="add del mod">
          <ac:chgData name="Alexander Nymån" userId="459ed7f68986f94d" providerId="LiveId" clId="{F3522BFD-0F0A-431E-B081-4F8DA9CEB1DF}" dt="2019-01-12T00:15:38.973" v="670" actId="14"/>
          <ac:spMkLst>
            <pc:docMk/>
            <pc:sldMk cId="211888109" sldId="268"/>
            <ac:spMk id="8" creationId="{467C145B-D8F1-4EA6-B063-C9DDBCA4B037}"/>
          </ac:spMkLst>
        </pc:spChg>
        <pc:spChg chg="add mod">
          <ac:chgData name="Alexander Nymån" userId="459ed7f68986f94d" providerId="LiveId" clId="{F3522BFD-0F0A-431E-B081-4F8DA9CEB1DF}" dt="2019-01-11T23:38:09.203" v="65" actId="122"/>
          <ac:spMkLst>
            <pc:docMk/>
            <pc:sldMk cId="211888109" sldId="268"/>
            <ac:spMk id="10" creationId="{421766E7-0EE5-43CE-AB9F-572FB3E8E691}"/>
          </ac:spMkLst>
        </pc:spChg>
        <pc:grpChg chg="add mod ord">
          <ac:chgData name="Alexander Nymån" userId="459ed7f68986f94d" providerId="LiveId" clId="{F3522BFD-0F0A-431E-B081-4F8DA9CEB1DF}" dt="2019-01-11T23:36:20.327" v="25" actId="167"/>
          <ac:grpSpMkLst>
            <pc:docMk/>
            <pc:sldMk cId="211888109" sldId="268"/>
            <ac:grpSpMk id="9" creationId="{D2580FEE-96C0-45AB-869A-0C0C81401D03}"/>
          </ac:grpSpMkLst>
        </pc:grpChg>
        <pc:graphicFrameChg chg="add del mod">
          <ac:chgData name="Alexander Nymån" userId="459ed7f68986f94d" providerId="LiveId" clId="{F3522BFD-0F0A-431E-B081-4F8DA9CEB1DF}" dt="2019-01-12T00:10:03.694" v="381" actId="12084"/>
          <ac:graphicFrameMkLst>
            <pc:docMk/>
            <pc:sldMk cId="211888109" sldId="268"/>
            <ac:graphicFrameMk id="11" creationId="{80F1D0D8-B2F1-479A-9686-C40F394ACA27}"/>
          </ac:graphicFrameMkLst>
        </pc:graphicFrameChg>
        <pc:graphicFrameChg chg="add del mod">
          <ac:chgData name="Alexander Nymån" userId="459ed7f68986f94d" providerId="LiveId" clId="{F3522BFD-0F0A-431E-B081-4F8DA9CEB1DF}" dt="2019-01-12T00:10:03.193" v="380" actId="12084"/>
          <ac:graphicFrameMkLst>
            <pc:docMk/>
            <pc:sldMk cId="211888109" sldId="268"/>
            <ac:graphicFrameMk id="12" creationId="{4C30E4FC-2C3A-4DC7-8CF2-8984E49B1F89}"/>
          </ac:graphicFrameMkLst>
        </pc:graphicFrameChg>
        <pc:graphicFrameChg chg="add del mod">
          <ac:chgData name="Alexander Nymån" userId="459ed7f68986f94d" providerId="LiveId" clId="{F3522BFD-0F0A-431E-B081-4F8DA9CEB1DF}" dt="2019-01-12T00:11:49.096" v="400" actId="12084"/>
          <ac:graphicFrameMkLst>
            <pc:docMk/>
            <pc:sldMk cId="211888109" sldId="268"/>
            <ac:graphicFrameMk id="13" creationId="{55740F6E-551A-46CE-9EFD-2F3158ECB4A6}"/>
          </ac:graphicFrameMkLst>
        </pc:graphicFrameChg>
        <pc:graphicFrameChg chg="add del mod">
          <ac:chgData name="Alexander Nymån" userId="459ed7f68986f94d" providerId="LiveId" clId="{F3522BFD-0F0A-431E-B081-4F8DA9CEB1DF}" dt="2019-01-12T00:11:47.221" v="399" actId="12084"/>
          <ac:graphicFrameMkLst>
            <pc:docMk/>
            <pc:sldMk cId="211888109" sldId="268"/>
            <ac:graphicFrameMk id="14" creationId="{F5D0442F-F99D-4DE7-831F-9510F2ED7C36}"/>
          </ac:graphicFrameMkLst>
        </pc:graphicFrameChg>
        <pc:graphicFrameChg chg="add del mod">
          <ac:chgData name="Alexander Nymån" userId="459ed7f68986f94d" providerId="LiveId" clId="{F3522BFD-0F0A-431E-B081-4F8DA9CEB1DF}" dt="2019-01-12T00:12:31.065" v="419" actId="12084"/>
          <ac:graphicFrameMkLst>
            <pc:docMk/>
            <pc:sldMk cId="211888109" sldId="268"/>
            <ac:graphicFrameMk id="15" creationId="{0E81BBED-4225-4BD9-B8A9-F587302EBCF1}"/>
          </ac:graphicFrameMkLst>
        </pc:graphicFrameChg>
        <pc:graphicFrameChg chg="add del mod">
          <ac:chgData name="Alexander Nymån" userId="459ed7f68986f94d" providerId="LiveId" clId="{F3522BFD-0F0A-431E-B081-4F8DA9CEB1DF}" dt="2019-01-12T00:12:13.317" v="408" actId="12084"/>
          <ac:graphicFrameMkLst>
            <pc:docMk/>
            <pc:sldMk cId="211888109" sldId="268"/>
            <ac:graphicFrameMk id="16" creationId="{5B7D2413-E01E-4C72-B471-9D79D2D543D8}"/>
          </ac:graphicFrameMkLst>
        </pc:graphicFrameChg>
        <pc:graphicFrameChg chg="add del mod">
          <ac:chgData name="Alexander Nymån" userId="459ed7f68986f94d" providerId="LiveId" clId="{F3522BFD-0F0A-431E-B081-4F8DA9CEB1DF}" dt="2019-01-12T00:12:20.448" v="410" actId="12084"/>
          <ac:graphicFrameMkLst>
            <pc:docMk/>
            <pc:sldMk cId="211888109" sldId="268"/>
            <ac:graphicFrameMk id="17" creationId="{8F3CFBC1-4CE4-46DB-B843-5932B6FC627E}"/>
          </ac:graphicFrameMkLst>
        </pc:graphicFrameChg>
        <pc:graphicFrameChg chg="add del mod">
          <ac:chgData name="Alexander Nymån" userId="459ed7f68986f94d" providerId="LiveId" clId="{F3522BFD-0F0A-431E-B081-4F8DA9CEB1DF}" dt="2019-01-12T00:14:55.871" v="657" actId="12084"/>
          <ac:graphicFrameMkLst>
            <pc:docMk/>
            <pc:sldMk cId="211888109" sldId="268"/>
            <ac:graphicFrameMk id="18" creationId="{817591B7-A694-4442-9D0C-AC22CC6051DE}"/>
          </ac:graphicFrameMkLst>
        </pc:graphicFrameChg>
        <pc:graphicFrameChg chg="add del mod">
          <ac:chgData name="Alexander Nymån" userId="459ed7f68986f94d" providerId="LiveId" clId="{F3522BFD-0F0A-431E-B081-4F8DA9CEB1DF}" dt="2019-01-12T00:14:50.338" v="653" actId="12084"/>
          <ac:graphicFrameMkLst>
            <pc:docMk/>
            <pc:sldMk cId="211888109" sldId="268"/>
            <ac:graphicFrameMk id="19" creationId="{51E393EA-9080-4FBB-B12A-BD9A434F2E6C}"/>
          </ac:graphicFrameMkLst>
        </pc:graphicFrameChg>
        <pc:picChg chg="mod">
          <ac:chgData name="Alexander Nymån" userId="459ed7f68986f94d" providerId="LiveId" clId="{F3522BFD-0F0A-431E-B081-4F8DA9CEB1DF}" dt="2019-01-11T23:36:17.905" v="24" actId="164"/>
          <ac:picMkLst>
            <pc:docMk/>
            <pc:sldMk cId="211888109" sldId="268"/>
            <ac:picMk id="3" creationId="{DC8AAC34-6512-4E6D-9481-8B2C79661244}"/>
          </ac:picMkLst>
        </pc:picChg>
        <pc:picChg chg="mod">
          <ac:chgData name="Alexander Nymån" userId="459ed7f68986f94d" providerId="LiveId" clId="{F3522BFD-0F0A-431E-B081-4F8DA9CEB1DF}" dt="2019-01-11T23:36:17.905" v="24" actId="164"/>
          <ac:picMkLst>
            <pc:docMk/>
            <pc:sldMk cId="211888109" sldId="268"/>
            <ac:picMk id="4" creationId="{E9956AE0-3479-453F-AC2B-D84709DCC13E}"/>
          </ac:picMkLst>
        </pc:picChg>
      </pc:sldChg>
      <pc:sldChg chg="addSp delSp modSp add">
        <pc:chgData name="Alexander Nymån" userId="459ed7f68986f94d" providerId="LiveId" clId="{F3522BFD-0F0A-431E-B081-4F8DA9CEB1DF}" dt="2019-01-12T00:31:54.936" v="814" actId="6549"/>
        <pc:sldMkLst>
          <pc:docMk/>
          <pc:sldMk cId="2784870246" sldId="269"/>
        </pc:sldMkLst>
        <pc:spChg chg="add del mod">
          <ac:chgData name="Alexander Nymån" userId="459ed7f68986f94d" providerId="LiveId" clId="{F3522BFD-0F0A-431E-B081-4F8DA9CEB1DF}" dt="2019-01-12T00:18:33.200" v="683"/>
          <ac:spMkLst>
            <pc:docMk/>
            <pc:sldMk cId="2784870246" sldId="269"/>
            <ac:spMk id="2" creationId="{0E884AFB-CB59-46F1-A31F-D0CEFEDDAAE8}"/>
          </ac:spMkLst>
        </pc:spChg>
        <pc:spChg chg="del mod">
          <ac:chgData name="Alexander Nymån" userId="459ed7f68986f94d" providerId="LiveId" clId="{F3522BFD-0F0A-431E-B081-4F8DA9CEB1DF}" dt="2019-01-12T00:18:16.664" v="682"/>
          <ac:spMkLst>
            <pc:docMk/>
            <pc:sldMk cId="2784870246" sldId="269"/>
            <ac:spMk id="5" creationId="{45DBBB4D-9C9C-4EF6-9D50-1F9FDE68DEE8}"/>
          </ac:spMkLst>
        </pc:spChg>
        <pc:spChg chg="add del mod">
          <ac:chgData name="Alexander Nymån" userId="459ed7f68986f94d" providerId="LiveId" clId="{F3522BFD-0F0A-431E-B081-4F8DA9CEB1DF}" dt="2019-01-12T00:18:33.200" v="683"/>
          <ac:spMkLst>
            <pc:docMk/>
            <pc:sldMk cId="2784870246" sldId="269"/>
            <ac:spMk id="6" creationId="{8EC75306-04AC-41E5-A3CE-FE980EBFBD74}"/>
          </ac:spMkLst>
        </pc:spChg>
        <pc:spChg chg="del">
          <ac:chgData name="Alexander Nymån" userId="459ed7f68986f94d" providerId="LiveId" clId="{F3522BFD-0F0A-431E-B081-4F8DA9CEB1DF}" dt="2019-01-12T00:18:16.664" v="682"/>
          <ac:spMkLst>
            <pc:docMk/>
            <pc:sldMk cId="2784870246" sldId="269"/>
            <ac:spMk id="7" creationId="{8184A1C4-A8AD-4666-9CDF-9C862EFE625D}"/>
          </ac:spMkLst>
        </pc:spChg>
        <pc:spChg chg="add del mod">
          <ac:chgData name="Alexander Nymån" userId="459ed7f68986f94d" providerId="LiveId" clId="{F3522BFD-0F0A-431E-B081-4F8DA9CEB1DF}" dt="2019-01-12T00:18:42.193" v="684"/>
          <ac:spMkLst>
            <pc:docMk/>
            <pc:sldMk cId="2784870246" sldId="269"/>
            <ac:spMk id="8" creationId="{C5F76EB0-A79C-404D-B9BF-E5936C05E24A}"/>
          </ac:spMkLst>
        </pc:spChg>
        <pc:spChg chg="add del mod">
          <ac:chgData name="Alexander Nymån" userId="459ed7f68986f94d" providerId="LiveId" clId="{F3522BFD-0F0A-431E-B081-4F8DA9CEB1DF}" dt="2019-01-12T00:18:42.193" v="684"/>
          <ac:spMkLst>
            <pc:docMk/>
            <pc:sldMk cId="2784870246" sldId="269"/>
            <ac:spMk id="9" creationId="{7E31AED2-FD7C-4A1D-B510-C5E6527B94A0}"/>
          </ac:spMkLst>
        </pc:spChg>
        <pc:spChg chg="add mod">
          <ac:chgData name="Alexander Nymån" userId="459ed7f68986f94d" providerId="LiveId" clId="{F3522BFD-0F0A-431E-B081-4F8DA9CEB1DF}" dt="2019-01-12T00:23:11.021" v="737" actId="1076"/>
          <ac:spMkLst>
            <pc:docMk/>
            <pc:sldMk cId="2784870246" sldId="269"/>
            <ac:spMk id="10" creationId="{C544B407-1F4F-4A6C-8BE0-4A9267C5F671}"/>
          </ac:spMkLst>
        </pc:spChg>
        <pc:spChg chg="add del mod">
          <ac:chgData name="Alexander Nymån" userId="459ed7f68986f94d" providerId="LiveId" clId="{F3522BFD-0F0A-431E-B081-4F8DA9CEB1DF}" dt="2019-01-12T00:24:21.655" v="752"/>
          <ac:spMkLst>
            <pc:docMk/>
            <pc:sldMk cId="2784870246" sldId="269"/>
            <ac:spMk id="11" creationId="{E73F7FD9-B028-441F-91EB-A0D53F1E0E2C}"/>
          </ac:spMkLst>
        </pc:spChg>
        <pc:spChg chg="add del">
          <ac:chgData name="Alexander Nymån" userId="459ed7f68986f94d" providerId="LiveId" clId="{F3522BFD-0F0A-431E-B081-4F8DA9CEB1DF}" dt="2019-01-12T00:23:12.773" v="738"/>
          <ac:spMkLst>
            <pc:docMk/>
            <pc:sldMk cId="2784870246" sldId="269"/>
            <ac:spMk id="12" creationId="{F8EB6544-BE1C-411A-9A67-9847FCFFF699}"/>
          </ac:spMkLst>
        </pc:spChg>
        <pc:spChg chg="add del">
          <ac:chgData name="Alexander Nymån" userId="459ed7f68986f94d" providerId="LiveId" clId="{F3522BFD-0F0A-431E-B081-4F8DA9CEB1DF}" dt="2019-01-12T00:23:12.773" v="738"/>
          <ac:spMkLst>
            <pc:docMk/>
            <pc:sldMk cId="2784870246" sldId="269"/>
            <ac:spMk id="13" creationId="{10776013-11F6-454B-A543-A82851083808}"/>
          </ac:spMkLst>
        </pc:spChg>
        <pc:spChg chg="add mod">
          <ac:chgData name="Alexander Nymån" userId="459ed7f68986f94d" providerId="LiveId" clId="{F3522BFD-0F0A-431E-B081-4F8DA9CEB1DF}" dt="2019-01-12T00:31:54.936" v="814" actId="6549"/>
          <ac:spMkLst>
            <pc:docMk/>
            <pc:sldMk cId="2784870246" sldId="269"/>
            <ac:spMk id="14" creationId="{B16052CF-6AB9-4847-AB93-61920DA21659}"/>
          </ac:spMkLst>
        </pc:spChg>
        <pc:spChg chg="add mod">
          <ac:chgData name="Alexander Nymån" userId="459ed7f68986f94d" providerId="LiveId" clId="{F3522BFD-0F0A-431E-B081-4F8DA9CEB1DF}" dt="2019-01-12T00:26:41.178" v="781" actId="13926"/>
          <ac:spMkLst>
            <pc:docMk/>
            <pc:sldMk cId="2784870246" sldId="269"/>
            <ac:spMk id="15" creationId="{DB39FAFD-6859-4CD1-B270-F60FE342C568}"/>
          </ac:spMkLst>
        </pc:spChg>
        <pc:spChg chg="add del mod">
          <ac:chgData name="Alexander Nymån" userId="459ed7f68986f94d" providerId="LiveId" clId="{F3522BFD-0F0A-431E-B081-4F8DA9CEB1DF}" dt="2019-01-12T00:24:50.981" v="754" actId="478"/>
          <ac:spMkLst>
            <pc:docMk/>
            <pc:sldMk cId="2784870246" sldId="269"/>
            <ac:spMk id="16" creationId="{73EA5947-6EAC-4EDC-9574-A84F26AB203C}"/>
          </ac:spMkLst>
        </pc:spChg>
        <pc:picChg chg="mod ord">
          <ac:chgData name="Alexander Nymån" userId="459ed7f68986f94d" providerId="LiveId" clId="{F3522BFD-0F0A-431E-B081-4F8DA9CEB1DF}" dt="2019-01-12T00:19:02.572" v="687" actId="14100"/>
          <ac:picMkLst>
            <pc:docMk/>
            <pc:sldMk cId="2784870246" sldId="269"/>
            <ac:picMk id="3" creationId="{DC8AAC34-6512-4E6D-9481-8B2C79661244}"/>
          </ac:picMkLst>
        </pc:picChg>
      </pc:sldChg>
      <pc:sldChg chg="add del">
        <pc:chgData name="Alexander Nymån" userId="459ed7f68986f94d" providerId="LiveId" clId="{F3522BFD-0F0A-431E-B081-4F8DA9CEB1DF}" dt="2019-01-11T23:35:44.869" v="21" actId="2696"/>
        <pc:sldMkLst>
          <pc:docMk/>
          <pc:sldMk cId="1170215212" sldId="270"/>
        </pc:sldMkLst>
      </pc:sldChg>
      <pc:sldChg chg="add del">
        <pc:chgData name="Alexander Nymån" userId="459ed7f68986f94d" providerId="LiveId" clId="{F3522BFD-0F0A-431E-B081-4F8DA9CEB1DF}" dt="2019-01-12T00:07:32.069" v="377" actId="2696"/>
        <pc:sldMkLst>
          <pc:docMk/>
          <pc:sldMk cId="1186698511" sldId="270"/>
        </pc:sldMkLst>
      </pc:sldChg>
      <pc:sldChg chg="modSp add del">
        <pc:chgData name="Alexander Nymån" userId="459ed7f68986f94d" providerId="LiveId" clId="{F3522BFD-0F0A-431E-B081-4F8DA9CEB1DF}" dt="2019-01-12T01:15:39.327" v="1761" actId="2696"/>
        <pc:sldMkLst>
          <pc:docMk/>
          <pc:sldMk cId="3597050168" sldId="270"/>
        </pc:sldMkLst>
        <pc:spChg chg="mod">
          <ac:chgData name="Alexander Nymån" userId="459ed7f68986f94d" providerId="LiveId" clId="{F3522BFD-0F0A-431E-B081-4F8DA9CEB1DF}" dt="2019-01-12T01:03:01.771" v="1646" actId="20577"/>
          <ac:spMkLst>
            <pc:docMk/>
            <pc:sldMk cId="3597050168" sldId="270"/>
            <ac:spMk id="3" creationId="{DA90B132-63C6-4300-A9E1-7E49FBA4021A}"/>
          </ac:spMkLst>
        </pc:spChg>
      </pc:sldChg>
      <pc:sldChg chg="modSp add ord">
        <pc:chgData name="Alexander Nymån" userId="459ed7f68986f94d" providerId="LiveId" clId="{F3522BFD-0F0A-431E-B081-4F8DA9CEB1DF}" dt="2019-01-12T00:31:35.909" v="811" actId="20577"/>
        <pc:sldMkLst>
          <pc:docMk/>
          <pc:sldMk cId="168603067" sldId="271"/>
        </pc:sldMkLst>
        <pc:spChg chg="mod">
          <ac:chgData name="Alexander Nymån" userId="459ed7f68986f94d" providerId="LiveId" clId="{F3522BFD-0F0A-431E-B081-4F8DA9CEB1DF}" dt="2019-01-12T00:31:35.909" v="811" actId="20577"/>
          <ac:spMkLst>
            <pc:docMk/>
            <pc:sldMk cId="168603067" sldId="271"/>
            <ac:spMk id="11" creationId="{E73F7FD9-B028-441F-91EB-A0D53F1E0E2C}"/>
          </ac:spMkLst>
        </pc:spChg>
      </pc:sldChg>
      <pc:sldChg chg="addSp delSp modSp add">
        <pc:chgData name="Alexander Nymån" userId="459ed7f68986f94d" providerId="LiveId" clId="{F3522BFD-0F0A-431E-B081-4F8DA9CEB1DF}" dt="2019-01-12T00:49:03.809" v="1148" actId="20577"/>
        <pc:sldMkLst>
          <pc:docMk/>
          <pc:sldMk cId="3842906818" sldId="272"/>
        </pc:sldMkLst>
        <pc:spChg chg="add del">
          <ac:chgData name="Alexander Nymån" userId="459ed7f68986f94d" providerId="LiveId" clId="{F3522BFD-0F0A-431E-B081-4F8DA9CEB1DF}" dt="2019-01-12T00:43:30.408" v="994"/>
          <ac:spMkLst>
            <pc:docMk/>
            <pc:sldMk cId="3842906818" sldId="272"/>
            <ac:spMk id="7" creationId="{241646A0-3CEB-4F3A-93D7-4033731F264D}"/>
          </ac:spMkLst>
        </pc:spChg>
        <pc:spChg chg="add mod">
          <ac:chgData name="Alexander Nymån" userId="459ed7f68986f94d" providerId="LiveId" clId="{F3522BFD-0F0A-431E-B081-4F8DA9CEB1DF}" dt="2019-01-12T00:47:04.830" v="1126" actId="255"/>
          <ac:spMkLst>
            <pc:docMk/>
            <pc:sldMk cId="3842906818" sldId="272"/>
            <ac:spMk id="8" creationId="{F9A2AEA9-7C5F-4BFC-A0E3-355478DDC0E9}"/>
          </ac:spMkLst>
        </pc:spChg>
        <pc:spChg chg="add del">
          <ac:chgData name="Alexander Nymån" userId="459ed7f68986f94d" providerId="LiveId" clId="{F3522BFD-0F0A-431E-B081-4F8DA9CEB1DF}" dt="2019-01-12T00:44:02.439" v="997" actId="478"/>
          <ac:spMkLst>
            <pc:docMk/>
            <pc:sldMk cId="3842906818" sldId="272"/>
            <ac:spMk id="9" creationId="{FCF24B7F-6D41-46EF-B757-834934CF97FD}"/>
          </ac:spMkLst>
        </pc:spChg>
        <pc:spChg chg="mod">
          <ac:chgData name="Alexander Nymån" userId="459ed7f68986f94d" providerId="LiveId" clId="{F3522BFD-0F0A-431E-B081-4F8DA9CEB1DF}" dt="2019-01-12T00:42:58.924" v="990"/>
          <ac:spMkLst>
            <pc:docMk/>
            <pc:sldMk cId="3842906818" sldId="272"/>
            <ac:spMk id="10" creationId="{C544B407-1F4F-4A6C-8BE0-4A9267C5F671}"/>
          </ac:spMkLst>
        </pc:spChg>
        <pc:spChg chg="add mod">
          <ac:chgData name="Alexander Nymån" userId="459ed7f68986f94d" providerId="LiveId" clId="{F3522BFD-0F0A-431E-B081-4F8DA9CEB1DF}" dt="2019-01-12T00:49:03.809" v="1148" actId="20577"/>
          <ac:spMkLst>
            <pc:docMk/>
            <pc:sldMk cId="3842906818" sldId="272"/>
            <ac:spMk id="11" creationId="{1A884C92-80F5-459B-813C-4EC928AF5C2D}"/>
          </ac:spMkLst>
        </pc:spChg>
        <pc:spChg chg="del mod">
          <ac:chgData name="Alexander Nymån" userId="459ed7f68986f94d" providerId="LiveId" clId="{F3522BFD-0F0A-431E-B081-4F8DA9CEB1DF}" dt="2019-01-12T00:44:26.271" v="1001" actId="478"/>
          <ac:spMkLst>
            <pc:docMk/>
            <pc:sldMk cId="3842906818" sldId="272"/>
            <ac:spMk id="14" creationId="{B16052CF-6AB9-4847-AB93-61920DA21659}"/>
          </ac:spMkLst>
        </pc:spChg>
        <pc:spChg chg="mod">
          <ac:chgData name="Alexander Nymån" userId="459ed7f68986f94d" providerId="LiveId" clId="{F3522BFD-0F0A-431E-B081-4F8DA9CEB1DF}" dt="2019-01-12T00:30:17.120" v="805" actId="27636"/>
          <ac:spMkLst>
            <pc:docMk/>
            <pc:sldMk cId="3842906818" sldId="272"/>
            <ac:spMk id="15" creationId="{DB39FAFD-6859-4CD1-B270-F60FE342C568}"/>
          </ac:spMkLst>
        </pc:spChg>
      </pc:sldChg>
      <pc:sldChg chg="modSp add">
        <pc:chgData name="Alexander Nymån" userId="459ed7f68986f94d" providerId="LiveId" clId="{F3522BFD-0F0A-431E-B081-4F8DA9CEB1DF}" dt="2019-01-12T00:31:45.660" v="813" actId="20577"/>
        <pc:sldMkLst>
          <pc:docMk/>
          <pc:sldMk cId="2958206832" sldId="273"/>
        </pc:sldMkLst>
        <pc:spChg chg="mod">
          <ac:chgData name="Alexander Nymån" userId="459ed7f68986f94d" providerId="LiveId" clId="{F3522BFD-0F0A-431E-B081-4F8DA9CEB1DF}" dt="2019-01-12T00:29:21.461" v="798" actId="122"/>
          <ac:spMkLst>
            <pc:docMk/>
            <pc:sldMk cId="2958206832" sldId="273"/>
            <ac:spMk id="10" creationId="{C544B407-1F4F-4A6C-8BE0-4A9267C5F671}"/>
          </ac:spMkLst>
        </pc:spChg>
        <pc:spChg chg="mod">
          <ac:chgData name="Alexander Nymån" userId="459ed7f68986f94d" providerId="LiveId" clId="{F3522BFD-0F0A-431E-B081-4F8DA9CEB1DF}" dt="2019-01-12T00:31:45.660" v="813" actId="20577"/>
          <ac:spMkLst>
            <pc:docMk/>
            <pc:sldMk cId="2958206832" sldId="273"/>
            <ac:spMk id="11" creationId="{E73F7FD9-B028-441F-91EB-A0D53F1E0E2C}"/>
          </ac:spMkLst>
        </pc:spChg>
      </pc:sldChg>
      <pc:sldChg chg="delSp modSp add">
        <pc:chgData name="Alexander Nymån" userId="459ed7f68986f94d" providerId="LiveId" clId="{F3522BFD-0F0A-431E-B081-4F8DA9CEB1DF}" dt="2019-01-12T00:33:50.091" v="832"/>
        <pc:sldMkLst>
          <pc:docMk/>
          <pc:sldMk cId="4196867414" sldId="274"/>
        </pc:sldMkLst>
        <pc:spChg chg="mod">
          <ac:chgData name="Alexander Nymån" userId="459ed7f68986f94d" providerId="LiveId" clId="{F3522BFD-0F0A-431E-B081-4F8DA9CEB1DF}" dt="2019-01-12T00:33:12.578" v="829" actId="108"/>
          <ac:spMkLst>
            <pc:docMk/>
            <pc:sldMk cId="4196867414" sldId="274"/>
            <ac:spMk id="10" creationId="{C544B407-1F4F-4A6C-8BE0-4A9267C5F671}"/>
          </ac:spMkLst>
        </pc:spChg>
        <pc:spChg chg="del mod">
          <ac:chgData name="Alexander Nymån" userId="459ed7f68986f94d" providerId="LiveId" clId="{F3522BFD-0F0A-431E-B081-4F8DA9CEB1DF}" dt="2019-01-12T00:33:50.091" v="832"/>
          <ac:spMkLst>
            <pc:docMk/>
            <pc:sldMk cId="4196867414" sldId="274"/>
            <ac:spMk id="11" creationId="{E73F7FD9-B028-441F-91EB-A0D53F1E0E2C}"/>
          </ac:spMkLst>
        </pc:spChg>
      </pc:sldChg>
      <pc:sldChg chg="add del">
        <pc:chgData name="Alexander Nymån" userId="459ed7f68986f94d" providerId="LiveId" clId="{F3522BFD-0F0A-431E-B081-4F8DA9CEB1DF}" dt="2019-01-12T00:34:20.684" v="835" actId="2696"/>
        <pc:sldMkLst>
          <pc:docMk/>
          <pc:sldMk cId="315803461" sldId="275"/>
        </pc:sldMkLst>
      </pc:sldChg>
      <pc:sldChg chg="modSp add">
        <pc:chgData name="Alexander Nymån" userId="459ed7f68986f94d" providerId="LiveId" clId="{F3522BFD-0F0A-431E-B081-4F8DA9CEB1DF}" dt="2019-01-12T00:39:47.035" v="958" actId="27636"/>
        <pc:sldMkLst>
          <pc:docMk/>
          <pc:sldMk cId="334452637" sldId="276"/>
        </pc:sldMkLst>
        <pc:spChg chg="mod">
          <ac:chgData name="Alexander Nymån" userId="459ed7f68986f94d" providerId="LiveId" clId="{F3522BFD-0F0A-431E-B081-4F8DA9CEB1DF}" dt="2019-01-12T00:34:51.282" v="838" actId="122"/>
          <ac:spMkLst>
            <pc:docMk/>
            <pc:sldMk cId="334452637" sldId="276"/>
            <ac:spMk id="10" creationId="{C544B407-1F4F-4A6C-8BE0-4A9267C5F671}"/>
          </ac:spMkLst>
        </pc:spChg>
        <pc:spChg chg="mod">
          <ac:chgData name="Alexander Nymån" userId="459ed7f68986f94d" providerId="LiveId" clId="{F3522BFD-0F0A-431E-B081-4F8DA9CEB1DF}" dt="2019-01-12T00:39:47.035" v="958" actId="27636"/>
          <ac:spMkLst>
            <pc:docMk/>
            <pc:sldMk cId="334452637" sldId="276"/>
            <ac:spMk id="11" creationId="{E73F7FD9-B028-441F-91EB-A0D53F1E0E2C}"/>
          </ac:spMkLst>
        </pc:spChg>
      </pc:sldChg>
      <pc:sldChg chg="modSp add">
        <pc:chgData name="Alexander Nymån" userId="459ed7f68986f94d" providerId="LiveId" clId="{F3522BFD-0F0A-431E-B081-4F8DA9CEB1DF}" dt="2019-01-12T00:41:30.621" v="983" actId="255"/>
        <pc:sldMkLst>
          <pc:docMk/>
          <pc:sldMk cId="862273799" sldId="277"/>
        </pc:sldMkLst>
        <pc:spChg chg="mod">
          <ac:chgData name="Alexander Nymån" userId="459ed7f68986f94d" providerId="LiveId" clId="{F3522BFD-0F0A-431E-B081-4F8DA9CEB1DF}" dt="2019-01-12T00:40:40.924" v="962" actId="122"/>
          <ac:spMkLst>
            <pc:docMk/>
            <pc:sldMk cId="862273799" sldId="277"/>
            <ac:spMk id="10" creationId="{C544B407-1F4F-4A6C-8BE0-4A9267C5F671}"/>
          </ac:spMkLst>
        </pc:spChg>
        <pc:spChg chg="mod">
          <ac:chgData name="Alexander Nymån" userId="459ed7f68986f94d" providerId="LiveId" clId="{F3522BFD-0F0A-431E-B081-4F8DA9CEB1DF}" dt="2019-01-12T00:41:30.621" v="983" actId="255"/>
          <ac:spMkLst>
            <pc:docMk/>
            <pc:sldMk cId="862273799" sldId="277"/>
            <ac:spMk id="11" creationId="{E73F7FD9-B028-441F-91EB-A0D53F1E0E2C}"/>
          </ac:spMkLst>
        </pc:spChg>
      </pc:sldChg>
      <pc:sldChg chg="modSp add ord">
        <pc:chgData name="Alexander Nymån" userId="459ed7f68986f94d" providerId="LiveId" clId="{F3522BFD-0F0A-431E-B081-4F8DA9CEB1DF}" dt="2019-01-12T00:56:14.299" v="1570" actId="15"/>
        <pc:sldMkLst>
          <pc:docMk/>
          <pc:sldMk cId="2235173749" sldId="278"/>
        </pc:sldMkLst>
        <pc:spChg chg="mod">
          <ac:chgData name="Alexander Nymån" userId="459ed7f68986f94d" providerId="LiveId" clId="{F3522BFD-0F0A-431E-B081-4F8DA9CEB1DF}" dt="2019-01-12T00:49:41.425" v="1152" actId="122"/>
          <ac:spMkLst>
            <pc:docMk/>
            <pc:sldMk cId="2235173749" sldId="278"/>
            <ac:spMk id="10" creationId="{C544B407-1F4F-4A6C-8BE0-4A9267C5F671}"/>
          </ac:spMkLst>
        </pc:spChg>
        <pc:spChg chg="mod">
          <ac:chgData name="Alexander Nymån" userId="459ed7f68986f94d" providerId="LiveId" clId="{F3522BFD-0F0A-431E-B081-4F8DA9CEB1DF}" dt="2019-01-12T00:56:14.299" v="1570" actId="15"/>
          <ac:spMkLst>
            <pc:docMk/>
            <pc:sldMk cId="2235173749" sldId="278"/>
            <ac:spMk id="11" creationId="{E73F7FD9-B028-441F-91EB-A0D53F1E0E2C}"/>
          </ac:spMkLst>
        </pc:spChg>
      </pc:sldChg>
      <pc:sldChg chg="modSp add">
        <pc:chgData name="Alexander Nymån" userId="459ed7f68986f94d" providerId="LiveId" clId="{F3522BFD-0F0A-431E-B081-4F8DA9CEB1DF}" dt="2019-01-12T00:58:10.342" v="1597" actId="20577"/>
        <pc:sldMkLst>
          <pc:docMk/>
          <pc:sldMk cId="212795377" sldId="279"/>
        </pc:sldMkLst>
        <pc:spChg chg="mod">
          <ac:chgData name="Alexander Nymån" userId="459ed7f68986f94d" providerId="LiveId" clId="{F3522BFD-0F0A-431E-B081-4F8DA9CEB1DF}" dt="2019-01-12T00:57:12.912" v="1574" actId="122"/>
          <ac:spMkLst>
            <pc:docMk/>
            <pc:sldMk cId="212795377" sldId="279"/>
            <ac:spMk id="10" creationId="{C544B407-1F4F-4A6C-8BE0-4A9267C5F671}"/>
          </ac:spMkLst>
        </pc:spChg>
        <pc:spChg chg="mod">
          <ac:chgData name="Alexander Nymån" userId="459ed7f68986f94d" providerId="LiveId" clId="{F3522BFD-0F0A-431E-B081-4F8DA9CEB1DF}" dt="2019-01-12T00:58:10.342" v="1597" actId="20577"/>
          <ac:spMkLst>
            <pc:docMk/>
            <pc:sldMk cId="212795377" sldId="279"/>
            <ac:spMk id="11" creationId="{E73F7FD9-B028-441F-91EB-A0D53F1E0E2C}"/>
          </ac:spMkLst>
        </pc:spChg>
      </pc:sldChg>
      <pc:sldChg chg="delSp modSp add ord">
        <pc:chgData name="Alexander Nymån" userId="459ed7f68986f94d" providerId="LiveId" clId="{F3522BFD-0F0A-431E-B081-4F8DA9CEB1DF}" dt="2019-01-12T01:00:20.159" v="1608"/>
        <pc:sldMkLst>
          <pc:docMk/>
          <pc:sldMk cId="1697450673" sldId="280"/>
        </pc:sldMkLst>
        <pc:spChg chg="mod">
          <ac:chgData name="Alexander Nymån" userId="459ed7f68986f94d" providerId="LiveId" clId="{F3522BFD-0F0A-431E-B081-4F8DA9CEB1DF}" dt="2019-01-12T00:59:49.224" v="1605" actId="122"/>
          <ac:spMkLst>
            <pc:docMk/>
            <pc:sldMk cId="1697450673" sldId="280"/>
            <ac:spMk id="10" creationId="{C544B407-1F4F-4A6C-8BE0-4A9267C5F671}"/>
          </ac:spMkLst>
        </pc:spChg>
        <pc:spChg chg="del mod">
          <ac:chgData name="Alexander Nymån" userId="459ed7f68986f94d" providerId="LiveId" clId="{F3522BFD-0F0A-431E-B081-4F8DA9CEB1DF}" dt="2019-01-12T00:59:59.764" v="1607" actId="478"/>
          <ac:spMkLst>
            <pc:docMk/>
            <pc:sldMk cId="1697450673" sldId="280"/>
            <ac:spMk id="11" creationId="{E73F7FD9-B028-441F-91EB-A0D53F1E0E2C}"/>
          </ac:spMkLst>
        </pc:spChg>
      </pc:sldChg>
      <pc:sldChg chg="modSp add del">
        <pc:chgData name="Alexander Nymån" userId="459ed7f68986f94d" providerId="LiveId" clId="{F3522BFD-0F0A-431E-B081-4F8DA9CEB1DF}" dt="2019-01-12T01:09:25.602" v="1736" actId="2696"/>
        <pc:sldMkLst>
          <pc:docMk/>
          <pc:sldMk cId="2850915492" sldId="281"/>
        </pc:sldMkLst>
        <pc:spChg chg="mod">
          <ac:chgData name="Alexander Nymån" userId="459ed7f68986f94d" providerId="LiveId" clId="{F3522BFD-0F0A-431E-B081-4F8DA9CEB1DF}" dt="2019-01-12T01:03:30.632" v="1649" actId="27636"/>
          <ac:spMkLst>
            <pc:docMk/>
            <pc:sldMk cId="2850915492" sldId="281"/>
            <ac:spMk id="11" creationId="{E73F7FD9-B028-441F-91EB-A0D53F1E0E2C}"/>
          </ac:spMkLst>
        </pc:spChg>
      </pc:sldChg>
      <pc:sldChg chg="modSp add">
        <pc:chgData name="Alexander Nymån" userId="459ed7f68986f94d" providerId="LiveId" clId="{F3522BFD-0F0A-431E-B081-4F8DA9CEB1DF}" dt="2019-01-12T01:15:23.250" v="1759" actId="113"/>
        <pc:sldMkLst>
          <pc:docMk/>
          <pc:sldMk cId="3288158154" sldId="282"/>
        </pc:sldMkLst>
        <pc:spChg chg="mod">
          <ac:chgData name="Alexander Nymån" userId="459ed7f68986f94d" providerId="LiveId" clId="{F3522BFD-0F0A-431E-B081-4F8DA9CEB1DF}" dt="2019-01-12T01:14:36.798" v="1754" actId="108"/>
          <ac:spMkLst>
            <pc:docMk/>
            <pc:sldMk cId="3288158154" sldId="282"/>
            <ac:spMk id="10" creationId="{C544B407-1F4F-4A6C-8BE0-4A9267C5F671}"/>
          </ac:spMkLst>
        </pc:spChg>
        <pc:spChg chg="mod">
          <ac:chgData name="Alexander Nymån" userId="459ed7f68986f94d" providerId="LiveId" clId="{F3522BFD-0F0A-431E-B081-4F8DA9CEB1DF}" dt="2019-01-12T01:15:23.250" v="1759" actId="113"/>
          <ac:spMkLst>
            <pc:docMk/>
            <pc:sldMk cId="3288158154" sldId="282"/>
            <ac:spMk id="11" creationId="{E73F7FD9-B028-441F-91EB-A0D53F1E0E2C}"/>
          </ac:spMkLst>
        </pc:spChg>
      </pc:sldChg>
      <pc:sldChg chg="delSp modSp add del modTransition modAnim">
        <pc:chgData name="Alexander Nymån" userId="459ed7f68986f94d" providerId="LiveId" clId="{F3522BFD-0F0A-431E-B081-4F8DA9CEB1DF}" dt="2019-01-12T01:13:22.678" v="1749" actId="2696"/>
        <pc:sldMkLst>
          <pc:docMk/>
          <pc:sldMk cId="1768448137" sldId="283"/>
        </pc:sldMkLst>
        <pc:spChg chg="del mod">
          <ac:chgData name="Alexander Nymån" userId="459ed7f68986f94d" providerId="LiveId" clId="{F3522BFD-0F0A-431E-B081-4F8DA9CEB1DF}" dt="2019-01-12T01:12:35.803" v="1743"/>
          <ac:spMkLst>
            <pc:docMk/>
            <pc:sldMk cId="1768448137" sldId="283"/>
            <ac:spMk id="8" creationId="{F9A2AEA9-7C5F-4BFC-A0E3-355478DDC0E9}"/>
          </ac:spMkLst>
        </pc:spChg>
        <pc:spChg chg="mod">
          <ac:chgData name="Alexander Nymån" userId="459ed7f68986f94d" providerId="LiveId" clId="{F3522BFD-0F0A-431E-B081-4F8DA9CEB1DF}" dt="2019-01-12T01:03:52.671" v="1651"/>
          <ac:spMkLst>
            <pc:docMk/>
            <pc:sldMk cId="1768448137" sldId="283"/>
            <ac:spMk id="10" creationId="{C544B407-1F4F-4A6C-8BE0-4A9267C5F671}"/>
          </ac:spMkLst>
        </pc:spChg>
        <pc:spChg chg="mod">
          <ac:chgData name="Alexander Nymån" userId="459ed7f68986f94d" providerId="LiveId" clId="{F3522BFD-0F0A-431E-B081-4F8DA9CEB1DF}" dt="2019-01-12T01:08:43.514" v="1732"/>
          <ac:spMkLst>
            <pc:docMk/>
            <pc:sldMk cId="1768448137" sldId="283"/>
            <ac:spMk id="11" creationId="{1A884C92-80F5-459B-813C-4EC928AF5C2D}"/>
          </ac:spMkLst>
        </pc:spChg>
        <pc:picChg chg="mod">
          <ac:chgData name="Alexander Nymån" userId="459ed7f68986f94d" providerId="LiveId" clId="{F3522BFD-0F0A-431E-B081-4F8DA9CEB1DF}" dt="2019-01-12T01:11:11.468" v="1738" actId="1076"/>
          <ac:picMkLst>
            <pc:docMk/>
            <pc:sldMk cId="1768448137" sldId="283"/>
            <ac:picMk id="3" creationId="{DC8AAC34-6512-4E6D-9481-8B2C79661244}"/>
          </ac:picMkLst>
        </pc:picChg>
      </pc:sldChg>
      <pc:sldChg chg="delSp modSp add">
        <pc:chgData name="Alexander Nymån" userId="459ed7f68986f94d" providerId="LiveId" clId="{F3522BFD-0F0A-431E-B081-4F8DA9CEB1DF}" dt="2019-01-12T01:21:13.061" v="1789"/>
        <pc:sldMkLst>
          <pc:docMk/>
          <pc:sldMk cId="670811557" sldId="284"/>
        </pc:sldMkLst>
        <pc:spChg chg="mod">
          <ac:chgData name="Alexander Nymån" userId="459ed7f68986f94d" providerId="LiveId" clId="{F3522BFD-0F0A-431E-B081-4F8DA9CEB1DF}" dt="2019-01-12T01:13:00.121" v="1745" actId="27636"/>
          <ac:spMkLst>
            <pc:docMk/>
            <pc:sldMk cId="670811557" sldId="284"/>
            <ac:spMk id="8" creationId="{F9A2AEA9-7C5F-4BFC-A0E3-355478DDC0E9}"/>
          </ac:spMkLst>
        </pc:spChg>
        <pc:spChg chg="del mod">
          <ac:chgData name="Alexander Nymån" userId="459ed7f68986f94d" providerId="LiveId" clId="{F3522BFD-0F0A-431E-B081-4F8DA9CEB1DF}" dt="2019-01-12T01:21:13.061" v="1789"/>
          <ac:spMkLst>
            <pc:docMk/>
            <pc:sldMk cId="670811557" sldId="284"/>
            <ac:spMk id="11" creationId="{1A884C92-80F5-459B-813C-4EC928AF5C2D}"/>
          </ac:spMkLst>
        </pc:spChg>
      </pc:sldChg>
      <pc:sldChg chg="delSp add">
        <pc:chgData name="Alexander Nymån" userId="459ed7f68986f94d" providerId="LiveId" clId="{F3522BFD-0F0A-431E-B081-4F8DA9CEB1DF}" dt="2019-01-12T01:13:28.968" v="1750"/>
        <pc:sldMkLst>
          <pc:docMk/>
          <pc:sldMk cId="2083292409" sldId="285"/>
        </pc:sldMkLst>
        <pc:spChg chg="del">
          <ac:chgData name="Alexander Nymån" userId="459ed7f68986f94d" providerId="LiveId" clId="{F3522BFD-0F0A-431E-B081-4F8DA9CEB1DF}" dt="2019-01-12T01:13:28.968" v="1750"/>
          <ac:spMkLst>
            <pc:docMk/>
            <pc:sldMk cId="2083292409" sldId="285"/>
            <ac:spMk id="8" creationId="{F9A2AEA9-7C5F-4BFC-A0E3-355478DDC0E9}"/>
          </ac:spMkLst>
        </pc:spChg>
      </pc:sldChg>
      <pc:sldChg chg="addSp delSp modSp add del">
        <pc:chgData name="Alexander Nymån" userId="459ed7f68986f94d" providerId="LiveId" clId="{F3522BFD-0F0A-431E-B081-4F8DA9CEB1DF}" dt="2019-01-12T01:20:23.889" v="1788" actId="2696"/>
        <pc:sldMkLst>
          <pc:docMk/>
          <pc:sldMk cId="1346579175" sldId="286"/>
        </pc:sldMkLst>
        <pc:spChg chg="add mod">
          <ac:chgData name="Alexander Nymån" userId="459ed7f68986f94d" providerId="LiveId" clId="{F3522BFD-0F0A-431E-B081-4F8DA9CEB1DF}" dt="2019-01-12T01:19:02.654" v="1776" actId="207"/>
          <ac:spMkLst>
            <pc:docMk/>
            <pc:sldMk cId="1346579175" sldId="286"/>
            <ac:spMk id="6" creationId="{285D8461-0D84-44A0-9C08-04DAF7D1DEA5}"/>
          </ac:spMkLst>
        </pc:spChg>
        <pc:spChg chg="mod">
          <ac:chgData name="Alexander Nymån" userId="459ed7f68986f94d" providerId="LiveId" clId="{F3522BFD-0F0A-431E-B081-4F8DA9CEB1DF}" dt="2019-01-12T01:15:45.772" v="1765" actId="20577"/>
          <ac:spMkLst>
            <pc:docMk/>
            <pc:sldMk cId="1346579175" sldId="286"/>
            <ac:spMk id="10" creationId="{C544B407-1F4F-4A6C-8BE0-4A9267C5F671}"/>
          </ac:spMkLst>
        </pc:spChg>
        <pc:spChg chg="del mod">
          <ac:chgData name="Alexander Nymån" userId="459ed7f68986f94d" providerId="LiveId" clId="{F3522BFD-0F0A-431E-B081-4F8DA9CEB1DF}" dt="2019-01-12T01:17:01.177" v="1767"/>
          <ac:spMkLst>
            <pc:docMk/>
            <pc:sldMk cId="1346579175" sldId="286"/>
            <ac:spMk id="11" creationId="{E73F7FD9-B028-441F-91EB-A0D53F1E0E2C}"/>
          </ac:spMkLst>
        </pc:spChg>
        <pc:picChg chg="add del mod">
          <ac:chgData name="Alexander Nymån" userId="459ed7f68986f94d" providerId="LiveId" clId="{F3522BFD-0F0A-431E-B081-4F8DA9CEB1DF}" dt="2019-01-12T01:18:35.173" v="1775" actId="931"/>
          <ac:picMkLst>
            <pc:docMk/>
            <pc:sldMk cId="1346579175" sldId="286"/>
            <ac:picMk id="5" creationId="{4A5E2DA3-04C9-4280-AC9B-353745529C77}"/>
          </ac:picMkLst>
        </pc:picChg>
      </pc:sldChg>
      <pc:sldChg chg="addSp delSp modSp add">
        <pc:chgData name="Alexander Nymån" userId="459ed7f68986f94d" providerId="LiveId" clId="{F3522BFD-0F0A-431E-B081-4F8DA9CEB1DF}" dt="2019-01-12T01:20:19.629" v="1787"/>
        <pc:sldMkLst>
          <pc:docMk/>
          <pc:sldMk cId="2154253765" sldId="287"/>
        </pc:sldMkLst>
        <pc:spChg chg="add del mod">
          <ac:chgData name="Alexander Nymån" userId="459ed7f68986f94d" providerId="LiveId" clId="{F3522BFD-0F0A-431E-B081-4F8DA9CEB1DF}" dt="2019-01-12T01:19:51.394" v="1786" actId="478"/>
          <ac:spMkLst>
            <pc:docMk/>
            <pc:sldMk cId="2154253765" sldId="287"/>
            <ac:spMk id="8" creationId="{8B2878EC-E902-4A4B-BA00-D65A94D1D23A}"/>
          </ac:spMkLst>
        </pc:spChg>
        <pc:spChg chg="add del mod ord">
          <ac:chgData name="Alexander Nymån" userId="459ed7f68986f94d" providerId="LiveId" clId="{F3522BFD-0F0A-431E-B081-4F8DA9CEB1DF}" dt="2019-01-12T01:19:48.197" v="1784" actId="478"/>
          <ac:spMkLst>
            <pc:docMk/>
            <pc:sldMk cId="2154253765" sldId="287"/>
            <ac:spMk id="9" creationId="{67E7FE97-2700-4485-8BAF-7F8F9D6E7D92}"/>
          </ac:spMkLst>
        </pc:spChg>
        <pc:spChg chg="add">
          <ac:chgData name="Alexander Nymån" userId="459ed7f68986f94d" providerId="LiveId" clId="{F3522BFD-0F0A-431E-B081-4F8DA9CEB1DF}" dt="2019-01-12T01:20:19.629" v="1787"/>
          <ac:spMkLst>
            <pc:docMk/>
            <pc:sldMk cId="2154253765" sldId="287"/>
            <ac:spMk id="10" creationId="{5DCFA524-8C3B-43FB-9A69-8A6258CA9611}"/>
          </ac:spMkLst>
        </pc:spChg>
      </pc:sldChg>
    </pc:docChg>
  </pc:docChgLst>
  <pc:docChgLst>
    <pc:chgData name="Alexander Nymån" userId="459ed7f68986f94d" providerId="LiveId" clId="{B72386C5-105D-4DCC-B49B-623D5C8E6389}"/>
    <pc:docChg chg="custSel addSld delSld modSld sldOrd">
      <pc:chgData name="Alexander Nymån" userId="459ed7f68986f94d" providerId="LiveId" clId="{B72386C5-105D-4DCC-B49B-623D5C8E6389}" dt="2019-01-11T23:26:52.322" v="45" actId="2696"/>
      <pc:docMkLst>
        <pc:docMk/>
      </pc:docMkLst>
      <pc:sldChg chg="del">
        <pc:chgData name="Alexander Nymån" userId="459ed7f68986f94d" providerId="LiveId" clId="{B72386C5-105D-4DCC-B49B-623D5C8E6389}" dt="2019-01-11T23:13:08.318" v="1" actId="2696"/>
        <pc:sldMkLst>
          <pc:docMk/>
          <pc:sldMk cId="2994947304" sldId="258"/>
        </pc:sldMkLst>
      </pc:sldChg>
      <pc:sldChg chg="del">
        <pc:chgData name="Alexander Nymån" userId="459ed7f68986f94d" providerId="LiveId" clId="{B72386C5-105D-4DCC-B49B-623D5C8E6389}" dt="2019-01-11T23:13:07.401" v="0" actId="2696"/>
        <pc:sldMkLst>
          <pc:docMk/>
          <pc:sldMk cId="2563783775" sldId="259"/>
        </pc:sldMkLst>
      </pc:sldChg>
      <pc:sldChg chg="del">
        <pc:chgData name="Alexander Nymån" userId="459ed7f68986f94d" providerId="LiveId" clId="{B72386C5-105D-4DCC-B49B-623D5C8E6389}" dt="2019-01-11T23:17:15.337" v="33" actId="2696"/>
        <pc:sldMkLst>
          <pc:docMk/>
          <pc:sldMk cId="1148314840" sldId="260"/>
        </pc:sldMkLst>
      </pc:sldChg>
      <pc:sldChg chg="addSp delSp modSp ord">
        <pc:chgData name="Alexander Nymån" userId="459ed7f68986f94d" providerId="LiveId" clId="{B72386C5-105D-4DCC-B49B-623D5C8E6389}" dt="2019-01-11T23:17:11.603" v="31"/>
        <pc:sldMkLst>
          <pc:docMk/>
          <pc:sldMk cId="2343602965" sldId="261"/>
        </pc:sldMkLst>
        <pc:spChg chg="add del mod">
          <ac:chgData name="Alexander Nymån" userId="459ed7f68986f94d" providerId="LiveId" clId="{B72386C5-105D-4DCC-B49B-623D5C8E6389}" dt="2019-01-11T23:16:38.708" v="30" actId="20577"/>
          <ac:spMkLst>
            <pc:docMk/>
            <pc:sldMk cId="2343602965" sldId="261"/>
            <ac:spMk id="2" creationId="{774366ED-BD20-4B3D-920A-D474D6089CDD}"/>
          </ac:spMkLst>
        </pc:spChg>
        <pc:spChg chg="add del">
          <ac:chgData name="Alexander Nymån" userId="459ed7f68986f94d" providerId="LiveId" clId="{B72386C5-105D-4DCC-B49B-623D5C8E6389}" dt="2019-01-11T23:16:18.351" v="7"/>
          <ac:spMkLst>
            <pc:docMk/>
            <pc:sldMk cId="2343602965" sldId="261"/>
            <ac:spMk id="3" creationId="{74229B1A-7502-4DD2-8B23-13EF0A33EB55}"/>
          </ac:spMkLst>
        </pc:spChg>
        <pc:spChg chg="add del mod">
          <ac:chgData name="Alexander Nymån" userId="459ed7f68986f94d" providerId="LiveId" clId="{B72386C5-105D-4DCC-B49B-623D5C8E6389}" dt="2019-01-11T23:16:18.351" v="7"/>
          <ac:spMkLst>
            <pc:docMk/>
            <pc:sldMk cId="2343602965" sldId="261"/>
            <ac:spMk id="6" creationId="{1371E7E5-16A8-4D46-BC32-A243452E065F}"/>
          </ac:spMkLst>
        </pc:spChg>
        <pc:spChg chg="add del mod">
          <ac:chgData name="Alexander Nymån" userId="459ed7f68986f94d" providerId="LiveId" clId="{B72386C5-105D-4DCC-B49B-623D5C8E6389}" dt="2019-01-11T23:16:18.351" v="7"/>
          <ac:spMkLst>
            <pc:docMk/>
            <pc:sldMk cId="2343602965" sldId="261"/>
            <ac:spMk id="8" creationId="{68240F7A-302C-4321-8E70-0E5C0447D72C}"/>
          </ac:spMkLst>
        </pc:spChg>
        <pc:spChg chg="add del mod">
          <ac:chgData name="Alexander Nymån" userId="459ed7f68986f94d" providerId="LiveId" clId="{B72386C5-105D-4DCC-B49B-623D5C8E6389}" dt="2019-01-11T23:16:18.351" v="7"/>
          <ac:spMkLst>
            <pc:docMk/>
            <pc:sldMk cId="2343602965" sldId="261"/>
            <ac:spMk id="9" creationId="{5778AB74-E05B-4E9F-B19B-DF3EFAFD1022}"/>
          </ac:spMkLst>
        </pc:spChg>
        <pc:spChg chg="add del mod">
          <ac:chgData name="Alexander Nymån" userId="459ed7f68986f94d" providerId="LiveId" clId="{B72386C5-105D-4DCC-B49B-623D5C8E6389}" dt="2019-01-11T23:16:18.351" v="7"/>
          <ac:spMkLst>
            <pc:docMk/>
            <pc:sldMk cId="2343602965" sldId="261"/>
            <ac:spMk id="10" creationId="{9ACC97E9-D694-445F-B104-55D1B86BFAAA}"/>
          </ac:spMkLst>
        </pc:spChg>
        <pc:spChg chg="add del mod">
          <ac:chgData name="Alexander Nymån" userId="459ed7f68986f94d" providerId="LiveId" clId="{B72386C5-105D-4DCC-B49B-623D5C8E6389}" dt="2019-01-11T23:16:18.351" v="7"/>
          <ac:spMkLst>
            <pc:docMk/>
            <pc:sldMk cId="2343602965" sldId="261"/>
            <ac:spMk id="11" creationId="{63B6E28E-7F98-403C-BB68-1FC8D18EA6E7}"/>
          </ac:spMkLst>
        </pc:spChg>
        <pc:grpChg chg="add mod">
          <ac:chgData name="Alexander Nymån" userId="459ed7f68986f94d" providerId="LiveId" clId="{B72386C5-105D-4DCC-B49B-623D5C8E6389}" dt="2019-01-11T23:15:30.491" v="5" actId="164"/>
          <ac:grpSpMkLst>
            <pc:docMk/>
            <pc:sldMk cId="2343602965" sldId="261"/>
            <ac:grpSpMk id="5" creationId="{F9F4FC1E-A5D8-4CCF-BEB1-12CA4F23DF33}"/>
          </ac:grpSpMkLst>
        </pc:grpChg>
        <pc:picChg chg="mod">
          <ac:chgData name="Alexander Nymån" userId="459ed7f68986f94d" providerId="LiveId" clId="{B72386C5-105D-4DCC-B49B-623D5C8E6389}" dt="2019-01-11T23:15:30.491" v="5" actId="164"/>
          <ac:picMkLst>
            <pc:docMk/>
            <pc:sldMk cId="2343602965" sldId="261"/>
            <ac:picMk id="4" creationId="{E9956AE0-3479-453F-AC2B-D84709DCC13E}"/>
          </ac:picMkLst>
        </pc:picChg>
        <pc:picChg chg="mod">
          <ac:chgData name="Alexander Nymån" userId="459ed7f68986f94d" providerId="LiveId" clId="{B72386C5-105D-4DCC-B49B-623D5C8E6389}" dt="2019-01-11T23:15:30.491" v="5" actId="164"/>
          <ac:picMkLst>
            <pc:docMk/>
            <pc:sldMk cId="2343602965" sldId="261"/>
            <ac:picMk id="7" creationId="{B80DF416-9ACF-45DB-AEE0-8AACDA45A8C8}"/>
          </ac:picMkLst>
        </pc:picChg>
      </pc:sldChg>
      <pc:sldChg chg="addSp delSp modSp add">
        <pc:chgData name="Alexander Nymån" userId="459ed7f68986f94d" providerId="LiveId" clId="{B72386C5-105D-4DCC-B49B-623D5C8E6389}" dt="2019-01-11T23:25:50.568" v="38" actId="931"/>
        <pc:sldMkLst>
          <pc:docMk/>
          <pc:sldMk cId="3994031339" sldId="262"/>
        </pc:sldMkLst>
        <pc:spChg chg="add del">
          <ac:chgData name="Alexander Nymån" userId="459ed7f68986f94d" providerId="LiveId" clId="{B72386C5-105D-4DCC-B49B-623D5C8E6389}" dt="2019-01-11T23:25:50.568" v="38" actId="931"/>
          <ac:spMkLst>
            <pc:docMk/>
            <pc:sldMk cId="3994031339" sldId="262"/>
            <ac:spMk id="3" creationId="{72E94B6F-5F8C-4274-AB8F-B372E67D41FB}"/>
          </ac:spMkLst>
        </pc:spChg>
        <pc:picChg chg="add del mod">
          <ac:chgData name="Alexander Nymån" userId="459ed7f68986f94d" providerId="LiveId" clId="{B72386C5-105D-4DCC-B49B-623D5C8E6389}" dt="2019-01-11T23:25:50.568" v="38" actId="931"/>
          <ac:picMkLst>
            <pc:docMk/>
            <pc:sldMk cId="3994031339" sldId="262"/>
            <ac:picMk id="6" creationId="{0D34C3E5-0FC3-4EEA-88F9-DC67184DCB74}"/>
          </ac:picMkLst>
        </pc:picChg>
      </pc:sldChg>
      <pc:sldChg chg="addSp delSp modSp add">
        <pc:chgData name="Alexander Nymån" userId="459ed7f68986f94d" providerId="LiveId" clId="{B72386C5-105D-4DCC-B49B-623D5C8E6389}" dt="2019-01-11T23:26:16.227" v="42" actId="1076"/>
        <pc:sldMkLst>
          <pc:docMk/>
          <pc:sldMk cId="4138517832" sldId="263"/>
        </pc:sldMkLst>
        <pc:spChg chg="del">
          <ac:chgData name="Alexander Nymån" userId="459ed7f68986f94d" providerId="LiveId" clId="{B72386C5-105D-4DCC-B49B-623D5C8E6389}" dt="2019-01-11T23:13:51.955" v="4" actId="478"/>
          <ac:spMkLst>
            <pc:docMk/>
            <pc:sldMk cId="4138517832" sldId="263"/>
            <ac:spMk id="2" creationId="{774366ED-BD20-4B3D-920A-D474D6089CDD}"/>
          </ac:spMkLst>
        </pc:spChg>
        <pc:spChg chg="del">
          <ac:chgData name="Alexander Nymån" userId="459ed7f68986f94d" providerId="LiveId" clId="{B72386C5-105D-4DCC-B49B-623D5C8E6389}" dt="2019-01-11T23:13:51.955" v="4" actId="478"/>
          <ac:spMkLst>
            <pc:docMk/>
            <pc:sldMk cId="4138517832" sldId="263"/>
            <ac:spMk id="3" creationId="{74229B1A-7502-4DD2-8B23-13EF0A33EB55}"/>
          </ac:spMkLst>
        </pc:spChg>
        <pc:picChg chg="add mod">
          <ac:chgData name="Alexander Nymån" userId="459ed7f68986f94d" providerId="LiveId" clId="{B72386C5-105D-4DCC-B49B-623D5C8E6389}" dt="2019-01-11T23:26:16.227" v="42" actId="1076"/>
          <ac:picMkLst>
            <pc:docMk/>
            <pc:sldMk cId="4138517832" sldId="263"/>
            <ac:picMk id="6" creationId="{6C2A3F23-6131-4F27-92AF-320AF560AB8E}"/>
          </ac:picMkLst>
        </pc:picChg>
        <pc:picChg chg="del">
          <ac:chgData name="Alexander Nymån" userId="459ed7f68986f94d" providerId="LiveId" clId="{B72386C5-105D-4DCC-B49B-623D5C8E6389}" dt="2019-01-11T23:26:12.748" v="41" actId="478"/>
          <ac:picMkLst>
            <pc:docMk/>
            <pc:sldMk cId="4138517832" sldId="263"/>
            <ac:picMk id="7" creationId="{B80DF416-9ACF-45DB-AEE0-8AACDA45A8C8}"/>
          </ac:picMkLst>
        </pc:picChg>
      </pc:sldChg>
      <pc:sldChg chg="addSp delSp modSp add del">
        <pc:chgData name="Alexander Nymån" userId="459ed7f68986f94d" providerId="LiveId" clId="{B72386C5-105D-4DCC-B49B-623D5C8E6389}" dt="2019-01-11T23:26:52.322" v="45" actId="2696"/>
        <pc:sldMkLst>
          <pc:docMk/>
          <pc:sldMk cId="3904952127" sldId="264"/>
        </pc:sldMkLst>
        <pc:spChg chg="del">
          <ac:chgData name="Alexander Nymån" userId="459ed7f68986f94d" providerId="LiveId" clId="{B72386C5-105D-4DCC-B49B-623D5C8E6389}" dt="2019-01-11T23:17:46.063" v="36"/>
          <ac:spMkLst>
            <pc:docMk/>
            <pc:sldMk cId="3904952127" sldId="264"/>
            <ac:spMk id="3" creationId="{74229B1A-7502-4DD2-8B23-13EF0A33EB55}"/>
          </ac:spMkLst>
        </pc:spChg>
        <pc:spChg chg="add mod">
          <ac:chgData name="Alexander Nymån" userId="459ed7f68986f94d" providerId="LiveId" clId="{B72386C5-105D-4DCC-B49B-623D5C8E6389}" dt="2019-01-11T23:17:46.063" v="36"/>
          <ac:spMkLst>
            <pc:docMk/>
            <pc:sldMk cId="3904952127" sldId="264"/>
            <ac:spMk id="6" creationId="{1563A730-7EC8-48EC-A77E-A285A50C67D8}"/>
          </ac:spMkLst>
        </pc:spChg>
      </pc:sldChg>
      <pc:sldChg chg="add del">
        <pc:chgData name="Alexander Nymån" userId="459ed7f68986f94d" providerId="LiveId" clId="{B72386C5-105D-4DCC-B49B-623D5C8E6389}" dt="2019-01-11T23:17:32.918" v="35" actId="2696"/>
        <pc:sldMkLst>
          <pc:docMk/>
          <pc:sldMk cId="537310372" sldId="265"/>
        </pc:sldMkLst>
      </pc:sldChg>
      <pc:sldChg chg="add">
        <pc:chgData name="Alexander Nymån" userId="459ed7f68986f94d" providerId="LiveId" clId="{B72386C5-105D-4DCC-B49B-623D5C8E6389}" dt="2019-01-11T23:25:56.179" v="39"/>
        <pc:sldMkLst>
          <pc:docMk/>
          <pc:sldMk cId="2330979658" sldId="265"/>
        </pc:sldMkLst>
      </pc:sldChg>
      <pc:sldChg chg="add">
        <pc:chgData name="Alexander Nymån" userId="459ed7f68986f94d" providerId="LiveId" clId="{B72386C5-105D-4DCC-B49B-623D5C8E6389}" dt="2019-01-11T23:26:48.532" v="43"/>
        <pc:sldMkLst>
          <pc:docMk/>
          <pc:sldMk cId="3096519537" sldId="266"/>
        </pc:sldMkLst>
      </pc:sldChg>
      <pc:sldChg chg="add">
        <pc:chgData name="Alexander Nymån" userId="459ed7f68986f94d" providerId="LiveId" clId="{B72386C5-105D-4DCC-B49B-623D5C8E6389}" dt="2019-01-11T23:26:50.299" v="44"/>
        <pc:sldMkLst>
          <pc:docMk/>
          <pc:sldMk cId="506974821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F87922-57B8-4EBF-B57C-7A7FAF3D0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AE43BB5-DD2B-4092-AFA3-900D881FB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18336C-E040-4E74-B696-A908D3D5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36FA86-369D-4820-8B8D-8E66F395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EA3E70-7D72-40D0-9B21-08E92BA9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135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66B0F4-7840-42BD-996A-19919F6F8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6ED9586-C93F-409E-990E-56E50ECEA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EC5D96-17DB-4F70-B137-760C1965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2439A5-BDBA-4E82-9C1D-307B341D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2C5D7F-7A71-44A6-AF75-081A751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256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C630C64-0A1A-4686-BD82-0ABE5DED9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046E5A-CA69-495E-9073-DC77BDC2B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34472B-49EB-4D45-B2A9-A59A90A76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15172B-7C00-4FBA-844D-A6D5F4C37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D1FB6C-FB90-4BF6-9F95-15B4F3BE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63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5C05F8-27DE-45E5-9DB9-009B4DB57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41CEFB-0632-46D7-A198-1509FB531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FDB0FD-DD74-41DB-8870-2AC0AEA3E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3D6C29-D81E-4A8E-80CD-657F99158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8C1886-83AF-46CA-B86A-44248F95D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452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AD67A-58C2-49BB-9C3D-8F311D8B1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A5AA16-F2E1-4516-B159-A7E280D4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E21E54-5185-46B2-AD59-8686E6355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D0C770-9DF5-41E6-A026-3763E473D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F97AAE-6000-4578-881F-81C4CDB0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144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B2FE0-5AE4-4F53-ADF6-7741B80C5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DE7B88-447F-4B57-8151-3BF6E410C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F73392-627F-49F1-A9A3-2AF91639D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B94FE47-6AE9-4059-ACF0-159ECFBC3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C0BDBB-99D5-4E3D-B8B9-EA68B5C9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A014DCC-4C12-4C4B-A20F-686328A5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711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186C4A-35BE-48BB-A6B0-4DDD4EE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D441B8-0697-4DD5-B6D0-1BF67E40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FDD028D-A5F6-4EA7-AB02-077C78478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CF5117-7D02-49F0-8E05-1A7A4F438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E97B5E4-B28F-4DD9-8918-775D64A056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9683473-67A5-47BD-9F7B-FCA92B8D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13B79A9-9C6A-4805-A71E-7F5DE7169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FBCBF7B-5AD3-47E0-AB41-DC467F3E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646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0207F8-2897-4748-A023-FDA14D373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C12A9B6-B653-4530-A49F-6DB663104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6A4CBEF-4590-4C66-A181-A9201904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2E3B5B6-5B3B-4743-B836-ACBF4BF4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799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2E78470-7E7E-464D-B76B-B02FE775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5FA8AD1-992D-476A-BDD3-B096B33E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58C395-A65E-432E-A060-FDFCC11B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921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A5DD61-D226-46F0-A5BB-1A6347C4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2F45D5-5BB4-4F4A-95DC-48D47D7A3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529F2E-16E1-4965-AB0A-0F884E506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20CB0D-7C28-4336-99E7-7DCE8A833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AAC2D7-71DE-49A8-90B3-A1133579C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A1F7DCE-E39C-4F21-B764-CD2C93E1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435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D7BBDC-936F-4389-BB4F-488C8BB95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2F11B99-F7B7-48BF-95EF-AE902D787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FD5C3B-EC26-438E-9406-DD79DCB8D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12CD70F-C26D-4460-88E7-36D57C97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FF94B95-B523-4C33-B211-0A02CE9A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976783-79E6-4F12-AE19-E1237878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542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2E5B7AB-CA65-4932-B9DB-DF52B4D40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29E973-BF8C-4605-BAB9-DFEA493D5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FED997-54D5-4314-9DEA-89929C7F22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EB503-777D-472E-A72B-AEF29032CE8D}" type="datetimeFigureOut">
              <a:rPr lang="sv-SE" smtClean="0"/>
              <a:t>2019-01-12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FD9719-2758-4E93-A349-9CCB0C8C0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E038EC-3B19-4864-A169-6DC25D479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432B7-C828-4AF9-B1E5-AF00F5217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342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05.safelinks.protection.outlook.com/?url=http%3A%2F%2Flaget.se&amp;data=02%7C01%7C%7Cfa7fa3c1e50b4a9f524e08d6762160c2%7C84df9e7fe9f640afb435aaaaaaaaaaaa%7C1%7C0%7C636826283065065969&amp;sdata=2nIMR0ANF4OH70RHGNwSF2Dzw6ztKOff4NGSGcYRWdQ%3D&amp;reserved=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45DBBB4D-9C9C-4EF6-9D50-1F9FDE68D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28800"/>
          </a:xfrm>
        </p:spPr>
        <p:txBody>
          <a:bodyPr>
            <a:normAutofit/>
          </a:bodyPr>
          <a:lstStyle/>
          <a:p>
            <a:r>
              <a:rPr lang="sv-SE" dirty="0"/>
              <a:t>Föräldramöte P9 AGIF</a:t>
            </a:r>
          </a:p>
        </p:txBody>
      </p:sp>
      <p:sp>
        <p:nvSpPr>
          <p:cNvPr id="7" name="Underrubrik 2">
            <a:extLst>
              <a:ext uri="{FF2B5EF4-FFF2-40B4-BE49-F238E27FC236}">
                <a16:creationId xmlns:a16="http://schemas.microsoft.com/office/drawing/2014/main" id="{8184A1C4-A8AD-4666-9CDF-9C862EFE6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0003"/>
            <a:ext cx="9144000" cy="2147797"/>
          </a:xfrm>
        </p:spPr>
        <p:txBody>
          <a:bodyPr/>
          <a:lstStyle/>
          <a:p>
            <a:r>
              <a:rPr lang="sv-SE" dirty="0"/>
              <a:t>2019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sp>
        <p:nvSpPr>
          <p:cNvPr id="8" name="Ellips 7">
            <a:extLst>
              <a:ext uri="{FF2B5EF4-FFF2-40B4-BE49-F238E27FC236}">
                <a16:creationId xmlns:a16="http://schemas.microsoft.com/office/drawing/2014/main" id="{8B2878EC-E902-4A4B-BA00-D65A94D1D23A}"/>
              </a:ext>
            </a:extLst>
          </p:cNvPr>
          <p:cNvSpPr/>
          <p:nvPr/>
        </p:nvSpPr>
        <p:spPr>
          <a:xfrm>
            <a:off x="2172447" y="3818684"/>
            <a:ext cx="7847105" cy="1916953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974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lvl="1" algn="ctr" fontAlgn="ctr"/>
            <a:r>
              <a:rPr lang="sv-SE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Matcher under året(ambition)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E73F7FD9-B028-441F-91EB-A0D53F1E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3836"/>
            <a:ext cx="10515600" cy="4085198"/>
          </a:xfrm>
        </p:spPr>
        <p:txBody>
          <a:bodyPr>
            <a:normAutofit fontScale="77500" lnSpcReduction="20000"/>
          </a:bodyPr>
          <a:lstStyle/>
          <a:p>
            <a:pPr fontAlgn="ctr"/>
            <a:endParaRPr lang="sv-SE" dirty="0"/>
          </a:p>
          <a:p>
            <a:pPr fontAlgn="ctr"/>
            <a:r>
              <a:rPr lang="sv-SE" dirty="0"/>
              <a:t>Seriespel med 2 lag</a:t>
            </a:r>
            <a:endParaRPr lang="sv-SE" sz="2400" dirty="0"/>
          </a:p>
          <a:p>
            <a:pPr fontAlgn="ctr"/>
            <a:r>
              <a:rPr lang="sv-SE" dirty="0"/>
              <a:t>Cuper inomhus/utomhus</a:t>
            </a:r>
          </a:p>
          <a:p>
            <a:pPr lvl="1" fontAlgn="ctr"/>
            <a:r>
              <a:rPr lang="sv-SE" dirty="0"/>
              <a:t>22/2 Sportlovscupen i Eslöv (inomhus ,konstgräs)</a:t>
            </a:r>
          </a:p>
          <a:p>
            <a:pPr lvl="1" fontAlgn="ctr"/>
            <a:r>
              <a:rPr lang="sv-SE" dirty="0"/>
              <a:t>2/3 Sparbanken Cup i Sjöbo</a:t>
            </a:r>
          </a:p>
          <a:p>
            <a:pPr lvl="1" fontAlgn="ctr"/>
            <a:r>
              <a:rPr lang="sv-SE" dirty="0"/>
              <a:t>30/3 Bo Ohlssons Cup i Tomelilla</a:t>
            </a:r>
            <a:endParaRPr lang="sv-SE" sz="1800" dirty="0"/>
          </a:p>
          <a:p>
            <a:pPr fontAlgn="ctr"/>
            <a:r>
              <a:rPr lang="sv-SE" dirty="0"/>
              <a:t>Hur hanteras lag uttagningar </a:t>
            </a:r>
          </a:p>
          <a:p>
            <a:pPr lvl="1" fontAlgn="ctr"/>
            <a:r>
              <a:rPr lang="sv-SE" dirty="0"/>
              <a:t>Målet är att alla får spela</a:t>
            </a:r>
          </a:p>
          <a:p>
            <a:pPr lvl="2" fontAlgn="ctr"/>
            <a:r>
              <a:rPr lang="sv-SE" dirty="0"/>
              <a:t>Det går inte och föra "dagbok/register" för att vara absolut rättvis utan principen "först till kvarn"</a:t>
            </a:r>
          </a:p>
          <a:p>
            <a:pPr marL="914400" lvl="2" indent="0" fontAlgn="ctr">
              <a:buNone/>
            </a:pPr>
            <a:r>
              <a:rPr lang="sv-SE" dirty="0"/>
              <a:t>		(vissa cuper har </a:t>
            </a:r>
            <a:r>
              <a:rPr lang="sv-SE" dirty="0" err="1"/>
              <a:t>maxtak</a:t>
            </a:r>
            <a:r>
              <a:rPr lang="sv-SE" dirty="0"/>
              <a:t> för antalet deltagare/lag)</a:t>
            </a:r>
            <a:endParaRPr lang="sv-SE" sz="3600" dirty="0"/>
          </a:p>
          <a:p>
            <a:pPr lvl="4"/>
            <a:r>
              <a:rPr lang="sv-SE" dirty="0"/>
              <a:t>Träningsflit är VIKTIGT för att få spela matcher</a:t>
            </a:r>
            <a:endParaRPr lang="sv-SE" sz="2400" dirty="0"/>
          </a:p>
          <a:p>
            <a:pPr lvl="4"/>
            <a:r>
              <a:rPr lang="sv-SE" dirty="0"/>
              <a:t>Öppenhet kom gärna till oss med åsikter så vi kan bemöta</a:t>
            </a:r>
          </a:p>
          <a:p>
            <a:r>
              <a:rPr lang="sv-SE" dirty="0"/>
              <a:t>Vid match kommer vi fokusera på ORK &amp; MOTIVATION </a:t>
            </a:r>
          </a:p>
          <a:p>
            <a:pPr lvl="1"/>
            <a:r>
              <a:rPr lang="sv-SE" dirty="0"/>
              <a:t>Tänk på att ge oss ledare möjligheten att bestämma d.v.s. hjälp oss att guida era barn.</a:t>
            </a:r>
            <a:endParaRPr lang="sv-SE" sz="4200" dirty="0"/>
          </a:p>
        </p:txBody>
      </p:sp>
    </p:spTree>
    <p:extLst>
      <p:ext uri="{BB962C8B-B14F-4D97-AF65-F5344CB8AC3E}">
        <p14:creationId xmlns:p14="http://schemas.microsoft.com/office/powerpoint/2010/main" val="2235173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Dialog</a:t>
            </a:r>
          </a:p>
        </p:txBody>
      </p:sp>
    </p:spTree>
    <p:extLst>
      <p:ext uri="{BB962C8B-B14F-4D97-AF65-F5344CB8AC3E}">
        <p14:creationId xmlns:p14="http://schemas.microsoft.com/office/powerpoint/2010/main" val="1697450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lvl="1" algn="ctr"/>
            <a:r>
              <a:rPr lang="sv-SE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Sponsring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E73F7FD9-B028-441F-91EB-A0D53F1E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3836"/>
            <a:ext cx="10515600" cy="4085198"/>
          </a:xfrm>
        </p:spPr>
        <p:txBody>
          <a:bodyPr>
            <a:normAutofit/>
          </a:bodyPr>
          <a:lstStyle/>
          <a:p>
            <a:pPr fontAlgn="ctr"/>
            <a:endParaRPr lang="sv-SE" dirty="0"/>
          </a:p>
          <a:p>
            <a:pPr fontAlgn="ctr"/>
            <a:r>
              <a:rPr lang="sv-SE" dirty="0"/>
              <a:t>Vad vill vi göra med pengarna man har samlat in?</a:t>
            </a:r>
          </a:p>
          <a:p>
            <a:pPr lvl="1" fontAlgn="ctr"/>
            <a:r>
              <a:rPr lang="sv-SE" dirty="0"/>
              <a:t>Ex. Träningsläger en helg eller liknande, flaskor till laget för pengarna, sponsra kläder via insamlade pengar(se om föräldrar vill att vi samlar det) KLARAR BARN UTAN FÖRÄLDER?</a:t>
            </a:r>
          </a:p>
          <a:p>
            <a:pPr fontAlgn="ctr"/>
            <a:r>
              <a:rPr lang="sv-SE" dirty="0"/>
              <a:t>Skall vi skaffa mer sponsring, ja 2020!</a:t>
            </a:r>
          </a:p>
        </p:txBody>
      </p:sp>
    </p:spTree>
    <p:extLst>
      <p:ext uri="{BB962C8B-B14F-4D97-AF65-F5344CB8AC3E}">
        <p14:creationId xmlns:p14="http://schemas.microsoft.com/office/powerpoint/2010/main" val="212795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Föräldrarna</a:t>
            </a:r>
            <a:endParaRPr lang="sv-SE" dirty="0"/>
          </a:p>
        </p:txBody>
      </p:sp>
      <p:sp>
        <p:nvSpPr>
          <p:cNvPr id="15" name="Platshållare för innehåll 7">
            <a:extLst>
              <a:ext uri="{FF2B5EF4-FFF2-40B4-BE49-F238E27FC236}">
                <a16:creationId xmlns:a16="http://schemas.microsoft.com/office/drawing/2014/main" id="{DB39FAFD-6859-4CD1-B270-F60FE342C568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000" b="1" dirty="0"/>
          </a:p>
        </p:txBody>
      </p:sp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1A884C92-80F5-459B-813C-4EC928AF5C2D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sv-SE" sz="2000" b="1" dirty="0"/>
          </a:p>
          <a:p>
            <a:pPr fontAlgn="ctr"/>
            <a:r>
              <a:rPr lang="sv-SE" sz="4800" dirty="0"/>
              <a:t>Våra förväntningar av föräldrar</a:t>
            </a:r>
          </a:p>
          <a:p>
            <a:pPr marL="0" indent="0" algn="ctr" fontAlgn="ctr">
              <a:buNone/>
            </a:pPr>
            <a:r>
              <a:rPr lang="sv-SE" sz="3200" dirty="0"/>
              <a:t>(finns bra info i policydokumentet hos AGIF, läs gärna den)</a:t>
            </a:r>
          </a:p>
          <a:p>
            <a:pPr fontAlgn="ctr"/>
            <a:r>
              <a:rPr lang="sv-SE" dirty="0"/>
              <a:t>Se till att ditt barn kommer i tid till träningar och matcher</a:t>
            </a:r>
          </a:p>
          <a:p>
            <a:pPr fontAlgn="ctr"/>
            <a:r>
              <a:rPr lang="sv-SE" dirty="0"/>
              <a:t>Följ gärna med ditt/dina barn på träningar och matcher</a:t>
            </a:r>
          </a:p>
          <a:p>
            <a:pPr fontAlgn="ctr"/>
            <a:r>
              <a:rPr lang="sv-SE" dirty="0"/>
              <a:t>Respektera tränarens och domarens beslut</a:t>
            </a:r>
          </a:p>
          <a:p>
            <a:pPr fontAlgn="ctr"/>
            <a:r>
              <a:rPr lang="sv-SE" dirty="0"/>
              <a:t>Heja gärna på laget, men instruera ej!</a:t>
            </a:r>
          </a:p>
          <a:p>
            <a:pPr fontAlgn="ctr"/>
            <a:r>
              <a:rPr lang="sv-SE" dirty="0"/>
              <a:t>inte kritisera spelare, vare sig de egna eller motspelarna</a:t>
            </a:r>
          </a:p>
          <a:p>
            <a:pPr fontAlgn="ctr"/>
            <a:r>
              <a:rPr lang="sv-SE" dirty="0"/>
              <a:t>Fokusera på glädjen i fotbollen inte resultatet</a:t>
            </a:r>
          </a:p>
          <a:p>
            <a:pPr fontAlgn="ctr"/>
            <a:r>
              <a:rPr lang="sv-SE" dirty="0"/>
              <a:t>Hjälp till vid klubbens arrangemang, stå i kiosken och hjälp till på loppisen</a:t>
            </a:r>
          </a:p>
        </p:txBody>
      </p:sp>
    </p:spTree>
    <p:extLst>
      <p:ext uri="{BB962C8B-B14F-4D97-AF65-F5344CB8AC3E}">
        <p14:creationId xmlns:p14="http://schemas.microsoft.com/office/powerpoint/2010/main" val="2083292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Föräldrarna</a:t>
            </a:r>
            <a:endParaRPr lang="sv-SE" dirty="0"/>
          </a:p>
        </p:txBody>
      </p:sp>
      <p:sp>
        <p:nvSpPr>
          <p:cNvPr id="15" name="Platshållare för innehåll 7">
            <a:extLst>
              <a:ext uri="{FF2B5EF4-FFF2-40B4-BE49-F238E27FC236}">
                <a16:creationId xmlns:a16="http://schemas.microsoft.com/office/drawing/2014/main" id="{DB39FAFD-6859-4CD1-B270-F60FE342C568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000" b="1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F9A2AEA9-7C5F-4BFC-A0E3-355478DDC0E9}"/>
              </a:ext>
            </a:extLst>
          </p:cNvPr>
          <p:cNvSpPr txBox="1">
            <a:spLocks/>
          </p:cNvSpPr>
          <p:nvPr/>
        </p:nvSpPr>
        <p:spPr>
          <a:xfrm>
            <a:off x="6324600" y="1978025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sv-SE" dirty="0"/>
          </a:p>
          <a:p>
            <a:pPr fontAlgn="ctr"/>
            <a:r>
              <a:rPr lang="sv-SE" dirty="0"/>
              <a:t>Vad vill föräldrarna se 2019?</a:t>
            </a:r>
            <a:endParaRPr lang="sv-SE" sz="2400" dirty="0"/>
          </a:p>
          <a:p>
            <a:pPr marL="914400" lvl="2" indent="0" fontAlgn="ctr">
              <a:buNone/>
            </a:pPr>
            <a:endParaRPr lang="sv-SE" dirty="0"/>
          </a:p>
          <a:p>
            <a:pPr lvl="1" fontAlgn="ctr"/>
            <a:r>
              <a:rPr lang="sv-SE" dirty="0"/>
              <a:t>Öppenhet kom gärna till oss med åsikter så vi kan bemöta</a:t>
            </a:r>
          </a:p>
          <a:p>
            <a:pPr lvl="1" fontAlgn="ctr"/>
            <a:endParaRPr lang="sv-SE" sz="2000" dirty="0"/>
          </a:p>
          <a:p>
            <a:pPr lvl="1" fontAlgn="ctr"/>
            <a:r>
              <a:rPr lang="sv-SE" dirty="0"/>
              <a:t>Frivillig aktivitet , någon förälder som vill hålla i något</a:t>
            </a:r>
          </a:p>
        </p:txBody>
      </p:sp>
    </p:spTree>
    <p:extLst>
      <p:ext uri="{BB962C8B-B14F-4D97-AF65-F5344CB8AC3E}">
        <p14:creationId xmlns:p14="http://schemas.microsoft.com/office/powerpoint/2010/main" val="670811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lvl="1" algn="ctr"/>
            <a:r>
              <a:rPr lang="sv-SE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Övrigt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E73F7FD9-B028-441F-91EB-A0D53F1E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3836"/>
            <a:ext cx="10515600" cy="4085198"/>
          </a:xfrm>
        </p:spPr>
        <p:txBody>
          <a:bodyPr>
            <a:normAutofit/>
          </a:bodyPr>
          <a:lstStyle/>
          <a:p>
            <a:pPr fontAlgn="ctr"/>
            <a:endParaRPr lang="sv-SE" dirty="0"/>
          </a:p>
          <a:p>
            <a:r>
              <a:rPr lang="sv-SE" dirty="0"/>
              <a:t>Underskrifter av GDPR dokument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Uppgifter på föräldrar och spelare</a:t>
            </a:r>
          </a:p>
        </p:txBody>
      </p:sp>
    </p:spTree>
    <p:extLst>
      <p:ext uri="{BB962C8B-B14F-4D97-AF65-F5344CB8AC3E}">
        <p14:creationId xmlns:p14="http://schemas.microsoft.com/office/powerpoint/2010/main" val="3288158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 8">
            <a:extLst>
              <a:ext uri="{FF2B5EF4-FFF2-40B4-BE49-F238E27FC236}">
                <a16:creationId xmlns:a16="http://schemas.microsoft.com/office/drawing/2014/main" id="{67E7FE97-2700-4485-8BAF-7F8F9D6E7D92}"/>
              </a:ext>
            </a:extLst>
          </p:cNvPr>
          <p:cNvSpPr/>
          <p:nvPr/>
        </p:nvSpPr>
        <p:spPr>
          <a:xfrm>
            <a:off x="2172447" y="3818684"/>
            <a:ext cx="7847105" cy="1916953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45DBBB4D-9C9C-4EF6-9D50-1F9FDE68D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28800"/>
          </a:xfrm>
        </p:spPr>
        <p:txBody>
          <a:bodyPr>
            <a:normAutofit/>
          </a:bodyPr>
          <a:lstStyle/>
          <a:p>
            <a:r>
              <a:rPr lang="sv-SE" dirty="0"/>
              <a:t>Föräldramöte P9 AGIF</a:t>
            </a:r>
          </a:p>
        </p:txBody>
      </p:sp>
      <p:sp>
        <p:nvSpPr>
          <p:cNvPr id="7" name="Underrubrik 2">
            <a:extLst>
              <a:ext uri="{FF2B5EF4-FFF2-40B4-BE49-F238E27FC236}">
                <a16:creationId xmlns:a16="http://schemas.microsoft.com/office/drawing/2014/main" id="{8184A1C4-A8AD-4666-9CDF-9C862EFE6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0003"/>
            <a:ext cx="9144000" cy="2147797"/>
          </a:xfrm>
        </p:spPr>
        <p:txBody>
          <a:bodyPr/>
          <a:lstStyle/>
          <a:p>
            <a:r>
              <a:rPr lang="sv-SE" dirty="0"/>
              <a:t>2019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5DCFA524-8C3B-43FB-9A69-8A6258CA9611}"/>
              </a:ext>
            </a:extLst>
          </p:cNvPr>
          <p:cNvSpPr txBox="1">
            <a:spLocks/>
          </p:cNvSpPr>
          <p:nvPr/>
        </p:nvSpPr>
        <p:spPr>
          <a:xfrm>
            <a:off x="838200" y="1099671"/>
            <a:ext cx="10515600" cy="84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sv-SE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Slut</a:t>
            </a:r>
            <a:endParaRPr lang="sv-SE" sz="4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425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 8">
            <a:extLst>
              <a:ext uri="{FF2B5EF4-FFF2-40B4-BE49-F238E27FC236}">
                <a16:creationId xmlns:a16="http://schemas.microsoft.com/office/drawing/2014/main" id="{D2580FEE-96C0-45AB-869A-0C0C81401D03}"/>
              </a:ext>
            </a:extLst>
          </p:cNvPr>
          <p:cNvGrpSpPr/>
          <p:nvPr/>
        </p:nvGrpSpPr>
        <p:grpSpPr>
          <a:xfrm>
            <a:off x="0" y="0"/>
            <a:ext cx="12192000" cy="6667873"/>
            <a:chOff x="0" y="0"/>
            <a:chExt cx="12192000" cy="6667873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E9956AE0-3479-453F-AC2B-D84709DCC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301158"/>
              <a:ext cx="12192000" cy="366715"/>
            </a:xfrm>
            <a:prstGeom prst="rect">
              <a:avLst/>
            </a:prstGeom>
          </p:spPr>
        </p:pic>
        <p:pic>
          <p:nvPicPr>
            <p:cNvPr id="3" name="Bildobjekt 2">
              <a:extLst>
                <a:ext uri="{FF2B5EF4-FFF2-40B4-BE49-F238E27FC236}">
                  <a16:creationId xmlns:a16="http://schemas.microsoft.com/office/drawing/2014/main" id="{DC8AAC34-6512-4E6D-9481-8B2C79661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261415"/>
            </a:xfrm>
            <a:prstGeom prst="rect">
              <a:avLst/>
            </a:prstGeom>
          </p:spPr>
        </p:pic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75265A59-8715-4D18-A436-52C5274E1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181600" cy="1009651"/>
          </a:xfrm>
        </p:spPr>
        <p:txBody>
          <a:bodyPr/>
          <a:lstStyle/>
          <a:p>
            <a:pPr algn="ctr"/>
            <a:r>
              <a:rPr lang="sv-SE" dirty="0"/>
              <a:t>Föräldramöte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7F8A995-7BFF-4CAB-BA0D-FF4686AC46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fontAlgn="ctr"/>
            <a:endParaRPr lang="sv-SE" sz="2000" b="1" dirty="0"/>
          </a:p>
          <a:p>
            <a:pPr fontAlgn="ctr"/>
            <a:endParaRPr lang="sv-SE" sz="2000" b="1" dirty="0"/>
          </a:p>
          <a:p>
            <a:pPr fontAlgn="ctr"/>
            <a:r>
              <a:rPr lang="sv-SE" sz="2000" b="1" dirty="0"/>
              <a:t>Information</a:t>
            </a:r>
          </a:p>
          <a:p>
            <a:pPr lvl="1" fontAlgn="ctr"/>
            <a:r>
              <a:rPr lang="sv-SE" sz="1600" b="1" dirty="0" err="1"/>
              <a:t>Allerums</a:t>
            </a:r>
            <a:r>
              <a:rPr lang="sv-SE" sz="1600" b="1" dirty="0"/>
              <a:t> GIF – Status på klubben</a:t>
            </a:r>
          </a:p>
          <a:p>
            <a:pPr lvl="1" fontAlgn="ctr"/>
            <a:r>
              <a:rPr lang="sv-SE" sz="1600" b="1" dirty="0"/>
              <a:t>Tränaruppsättning/lagledare</a:t>
            </a:r>
          </a:p>
          <a:p>
            <a:pPr lvl="1" fontAlgn="ctr"/>
            <a:r>
              <a:rPr lang="sv-SE" sz="1600" b="1" dirty="0"/>
              <a:t>Målsättning/</a:t>
            </a:r>
            <a:r>
              <a:rPr lang="sv-SE" sz="1600" b="1" dirty="0" err="1"/>
              <a:t>förväntingar</a:t>
            </a:r>
            <a:r>
              <a:rPr lang="sv-SE" sz="1600" b="1" dirty="0"/>
              <a:t>/händelser</a:t>
            </a:r>
          </a:p>
          <a:p>
            <a:pPr lvl="1" fontAlgn="ctr"/>
            <a:r>
              <a:rPr lang="sv-SE" sz="1600" b="1" dirty="0"/>
              <a:t>Laget.se </a:t>
            </a:r>
          </a:p>
          <a:p>
            <a:pPr lvl="1" fontAlgn="ctr"/>
            <a:r>
              <a:rPr lang="sv-SE" sz="1600" b="1" dirty="0"/>
              <a:t>Sponsring 2018</a:t>
            </a:r>
          </a:p>
          <a:p>
            <a:pPr lvl="1" fontAlgn="ctr"/>
            <a:r>
              <a:rPr lang="sv-SE" sz="1600" b="1" dirty="0"/>
              <a:t>Träningar</a:t>
            </a:r>
          </a:p>
          <a:p>
            <a:pPr lvl="1" fontAlgn="ctr"/>
            <a:r>
              <a:rPr lang="sv-SE" sz="1600" b="1" dirty="0"/>
              <a:t>Matcher under året(ambition)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67C145B-D8F1-4EA6-B063-C9DDBCA4B0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sv-SE" sz="2000" b="1" dirty="0"/>
          </a:p>
          <a:p>
            <a:endParaRPr lang="sv-SE" sz="2000" b="1" dirty="0"/>
          </a:p>
          <a:p>
            <a:r>
              <a:rPr lang="sv-SE" sz="2000" b="1" dirty="0"/>
              <a:t>Dialog</a:t>
            </a:r>
          </a:p>
          <a:p>
            <a:pPr lvl="1"/>
            <a:r>
              <a:rPr lang="sv-SE" sz="1600" b="1" dirty="0"/>
              <a:t>Sponsring</a:t>
            </a:r>
          </a:p>
          <a:p>
            <a:pPr lvl="1"/>
            <a:r>
              <a:rPr lang="sv-SE" sz="1600" b="1" dirty="0"/>
              <a:t>Föräldrarna</a:t>
            </a:r>
          </a:p>
          <a:p>
            <a:pPr lvl="1"/>
            <a:endParaRPr lang="sv-SE" sz="1600" b="1" dirty="0"/>
          </a:p>
          <a:p>
            <a:r>
              <a:rPr lang="sv-SE" sz="2000" b="1" dirty="0"/>
              <a:t>Övrigt</a:t>
            </a:r>
          </a:p>
          <a:p>
            <a:r>
              <a:rPr lang="sv-SE" sz="2000" b="1" dirty="0"/>
              <a:t>Underskrifter av GDPR dokument</a:t>
            </a:r>
          </a:p>
          <a:p>
            <a:r>
              <a:rPr lang="sv-SE" sz="2000" b="1" dirty="0"/>
              <a:t>Uppgifter på föräldrar och spelare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421766E7-0EE5-43CE-AB9F-572FB3E8E691}"/>
              </a:ext>
            </a:extLst>
          </p:cNvPr>
          <p:cNvSpPr txBox="1">
            <a:spLocks/>
          </p:cNvSpPr>
          <p:nvPr/>
        </p:nvSpPr>
        <p:spPr>
          <a:xfrm>
            <a:off x="6172200" y="681037"/>
            <a:ext cx="5181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dirty="0"/>
              <a:t>Dagordning</a:t>
            </a:r>
          </a:p>
        </p:txBody>
      </p:sp>
    </p:spTree>
    <p:extLst>
      <p:ext uri="{BB962C8B-B14F-4D97-AF65-F5344CB8AC3E}">
        <p14:creationId xmlns:p14="http://schemas.microsoft.com/office/powerpoint/2010/main" val="21188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algn="ctr"/>
            <a:r>
              <a:rPr lang="sv-SE" b="1" dirty="0" err="1"/>
              <a:t>Allerums</a:t>
            </a:r>
            <a:r>
              <a:rPr lang="sv-SE" b="1" dirty="0"/>
              <a:t> GIF – Status på klubben</a:t>
            </a:r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E73F7FD9-B028-441F-91EB-A0D53F1E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765"/>
            <a:ext cx="10515600" cy="4085198"/>
          </a:xfrm>
        </p:spPr>
        <p:txBody>
          <a:bodyPr>
            <a:normAutofit/>
          </a:bodyPr>
          <a:lstStyle/>
          <a:p>
            <a:pPr fontAlgn="ctr"/>
            <a:endParaRPr lang="sv-SE" dirty="0"/>
          </a:p>
          <a:p>
            <a:pPr fontAlgn="ctr"/>
            <a:r>
              <a:rPr lang="sv-SE" dirty="0"/>
              <a:t>Ansvarsområde för P9 (nytt namn i år) inom </a:t>
            </a:r>
            <a:r>
              <a:rPr lang="sv-SE" dirty="0" err="1"/>
              <a:t>Allerum</a:t>
            </a:r>
            <a:endParaRPr lang="sv-SE" dirty="0"/>
          </a:p>
          <a:p>
            <a:pPr fontAlgn="ctr"/>
            <a:r>
              <a:rPr lang="sv-SE" dirty="0"/>
              <a:t>Ungdomsdelen i </a:t>
            </a:r>
            <a:r>
              <a:rPr lang="sv-SE" dirty="0" err="1"/>
              <a:t>Allerum</a:t>
            </a:r>
            <a:r>
              <a:rPr lang="sv-SE" dirty="0"/>
              <a:t> delar på ansvar under året.</a:t>
            </a:r>
          </a:p>
          <a:p>
            <a:pPr fontAlgn="ctr"/>
            <a:r>
              <a:rPr lang="sv-SE" dirty="0"/>
              <a:t>Vi har ansvar för Materialboden </a:t>
            </a:r>
          </a:p>
          <a:p>
            <a:pPr fontAlgn="ctr"/>
            <a:r>
              <a:rPr lang="sv-SE" dirty="0"/>
              <a:t>Vi ansvarar för kiosk 3 helger per år (Hjälp från alla)</a:t>
            </a:r>
          </a:p>
          <a:p>
            <a:pPr lvl="0" fontAlgn="ctr"/>
            <a:r>
              <a:rPr lang="sv-SE" dirty="0"/>
              <a:t>1 </a:t>
            </a:r>
            <a:r>
              <a:rPr lang="sv-SE" dirty="0" err="1"/>
              <a:t>st</a:t>
            </a:r>
            <a:r>
              <a:rPr lang="sv-SE" dirty="0"/>
              <a:t> fotbollsfredag per år (Alla hjälps åt)</a:t>
            </a:r>
          </a:p>
          <a:p>
            <a:pPr lvl="0" fontAlgn="ctr"/>
            <a:r>
              <a:rPr lang="sv-SE" dirty="0"/>
              <a:t>Ungdomsrepresentant / kioskansvarig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60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algn="ctr"/>
            <a:r>
              <a:rPr lang="sv-SE" b="1" dirty="0" err="1"/>
              <a:t>Allerums</a:t>
            </a:r>
            <a:r>
              <a:rPr lang="sv-SE" b="1" dirty="0"/>
              <a:t> GIF – Status på klubben</a:t>
            </a:r>
            <a:endParaRPr lang="sv-SE" dirty="0"/>
          </a:p>
        </p:txBody>
      </p:sp>
      <p:sp>
        <p:nvSpPr>
          <p:cNvPr id="14" name="Platshållare för innehåll 5">
            <a:extLst>
              <a:ext uri="{FF2B5EF4-FFF2-40B4-BE49-F238E27FC236}">
                <a16:creationId xmlns:a16="http://schemas.microsoft.com/office/drawing/2014/main" id="{B16052CF-6AB9-4847-AB93-61920DA2165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sv-SE" sz="2000" b="1" dirty="0"/>
          </a:p>
          <a:p>
            <a:pPr fontAlgn="ctr"/>
            <a:endParaRPr lang="sv-SE" dirty="0"/>
          </a:p>
          <a:p>
            <a:pPr fontAlgn="ctr"/>
            <a:r>
              <a:rPr lang="sv-SE" dirty="0"/>
              <a:t>Medlemsavgifter 2019</a:t>
            </a:r>
          </a:p>
          <a:p>
            <a:pPr fontAlgn="ctr"/>
            <a:endParaRPr lang="sv-SE" sz="2000" dirty="0"/>
          </a:p>
          <a:p>
            <a:pPr fontAlgn="ctr"/>
            <a:endParaRPr lang="sv-SE" sz="2000" dirty="0"/>
          </a:p>
          <a:p>
            <a:pPr fontAlgn="ctr"/>
            <a:endParaRPr lang="sv-SE" sz="2000" dirty="0"/>
          </a:p>
          <a:p>
            <a:pPr fontAlgn="ctr"/>
            <a:r>
              <a:rPr lang="sv-SE" dirty="0"/>
              <a:t>Ingen medlemsavgift inget spel/matcher/träningar</a:t>
            </a:r>
          </a:p>
        </p:txBody>
      </p:sp>
      <p:sp>
        <p:nvSpPr>
          <p:cNvPr id="15" name="Platshållare för innehåll 7">
            <a:extLst>
              <a:ext uri="{FF2B5EF4-FFF2-40B4-BE49-F238E27FC236}">
                <a16:creationId xmlns:a16="http://schemas.microsoft.com/office/drawing/2014/main" id="{DB39FAFD-6859-4CD1-B270-F60FE342C568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000" b="1" dirty="0"/>
          </a:p>
          <a:p>
            <a:pPr fontAlgn="ctr"/>
            <a:r>
              <a:rPr lang="sv-SE" sz="2000" b="1" dirty="0"/>
              <a:t>Medlemsavgifter:</a:t>
            </a:r>
            <a:br>
              <a:rPr lang="sv-SE" sz="2000" dirty="0"/>
            </a:br>
            <a:r>
              <a:rPr lang="sv-SE" sz="2000" dirty="0">
                <a:highlight>
                  <a:srgbClr val="FFFF00"/>
                </a:highlight>
              </a:rPr>
              <a:t>Medlemsavgift - 200 kr</a:t>
            </a:r>
            <a:br>
              <a:rPr lang="sv-SE" sz="2000" dirty="0">
                <a:highlight>
                  <a:srgbClr val="FFFF00"/>
                </a:highlight>
              </a:rPr>
            </a:br>
            <a:r>
              <a:rPr lang="sv-SE" sz="2000" dirty="0">
                <a:highlight>
                  <a:srgbClr val="FFFF00"/>
                </a:highlight>
              </a:rPr>
              <a:t>Familjemedlemsavgift - 450 kr (familj boende på samma adress)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1" dirty="0"/>
              <a:t>Träningsavgifter:</a:t>
            </a:r>
            <a:br>
              <a:rPr lang="sv-SE" sz="2000" dirty="0"/>
            </a:br>
            <a:r>
              <a:rPr lang="sv-SE" sz="2000" dirty="0"/>
              <a:t>Fotboll</a:t>
            </a:r>
            <a:br>
              <a:rPr lang="sv-SE" sz="2000" dirty="0"/>
            </a:br>
            <a:r>
              <a:rPr lang="sv-SE" sz="2000" dirty="0"/>
              <a:t>Seniorer herrar födda 99 - äldre 900 kr</a:t>
            </a:r>
            <a:br>
              <a:rPr lang="sv-SE" sz="2000" dirty="0"/>
            </a:br>
            <a:r>
              <a:rPr lang="sv-SE" sz="2000" dirty="0"/>
              <a:t>Seniorer damer födda 99 - äldre 650 kr</a:t>
            </a:r>
            <a:br>
              <a:rPr lang="sv-SE" sz="2000" dirty="0"/>
            </a:br>
            <a:r>
              <a:rPr lang="sv-SE" sz="2000" dirty="0"/>
              <a:t>Oldboys - 300 kr</a:t>
            </a:r>
            <a:br>
              <a:rPr lang="sv-SE" sz="2000" dirty="0"/>
            </a:br>
            <a:r>
              <a:rPr lang="sv-SE" sz="2000" dirty="0"/>
              <a:t>Juniorer födda 00 - 02 600 kr</a:t>
            </a:r>
            <a:br>
              <a:rPr lang="sv-SE" sz="2000" dirty="0"/>
            </a:br>
            <a:r>
              <a:rPr lang="sv-SE" sz="2000" dirty="0"/>
              <a:t>Ungdom födda 03 - 06 500 kr</a:t>
            </a:r>
            <a:br>
              <a:rPr lang="sv-SE" sz="2000" dirty="0"/>
            </a:br>
            <a:r>
              <a:rPr lang="sv-SE" sz="2000" dirty="0"/>
              <a:t>Ungdom födda 07 - 09 450 kr</a:t>
            </a:r>
            <a:br>
              <a:rPr lang="sv-SE" sz="2000" dirty="0"/>
            </a:br>
            <a:r>
              <a:rPr lang="sv-SE" sz="2000" dirty="0">
                <a:highlight>
                  <a:srgbClr val="FFFF00"/>
                </a:highlight>
              </a:rPr>
              <a:t>Ungdom födda 10 - 12 400 kr</a:t>
            </a:r>
            <a:br>
              <a:rPr lang="sv-SE" sz="2000" dirty="0"/>
            </a:br>
            <a:r>
              <a:rPr lang="sv-SE" sz="2000" dirty="0"/>
              <a:t>Ungdom födda 13 - yngre - 300 kr</a:t>
            </a:r>
            <a:br>
              <a:rPr lang="sv-SE" sz="2000" dirty="0"/>
            </a:br>
            <a:br>
              <a:rPr lang="sv-SE" sz="2000" dirty="0"/>
            </a:br>
            <a:r>
              <a:rPr lang="sv-SE" sz="2000" dirty="0"/>
              <a:t>Bordtennis 400 kr (1 </a:t>
            </a:r>
            <a:r>
              <a:rPr lang="sv-SE" sz="2000" dirty="0" err="1"/>
              <a:t>sept</a:t>
            </a:r>
            <a:r>
              <a:rPr lang="sv-SE" sz="2000" dirty="0"/>
              <a:t> i 2018 - 31 aug 2019)</a:t>
            </a:r>
            <a:br>
              <a:rPr lang="sv-SE" sz="2000" dirty="0"/>
            </a:br>
            <a:r>
              <a:rPr lang="sv-SE" sz="2000" dirty="0"/>
              <a:t>Innebandy 400 kr (1 </a:t>
            </a:r>
            <a:r>
              <a:rPr lang="sv-SE" sz="2000" dirty="0" err="1"/>
              <a:t>sept</a:t>
            </a:r>
            <a:r>
              <a:rPr lang="sv-SE" sz="2000" dirty="0"/>
              <a:t> 2018 - 30 april 2019)</a:t>
            </a:r>
          </a:p>
          <a:p>
            <a:pPr fontAlgn="ctr"/>
            <a:r>
              <a:rPr lang="sv-SE" sz="2000" dirty="0"/>
              <a:t>Aktiva medlemmar betalar medlemsavgift + träningsavgift för resp. aktivitet. </a:t>
            </a:r>
          </a:p>
          <a:p>
            <a:pPr fontAlgn="ctr"/>
            <a:r>
              <a:rPr lang="sv-SE" sz="2000" dirty="0">
                <a:highlight>
                  <a:srgbClr val="FFFF00"/>
                </a:highlight>
              </a:rPr>
              <a:t>Avgifterna insättes på bankgiro: </a:t>
            </a:r>
            <a:r>
              <a:rPr lang="sv-SE" sz="2000" b="1" dirty="0">
                <a:highlight>
                  <a:srgbClr val="FFFF00"/>
                </a:highlight>
              </a:rPr>
              <a:t>5798-6150</a:t>
            </a:r>
            <a:r>
              <a:rPr lang="sv-SE" sz="2000" dirty="0">
                <a:highlight>
                  <a:srgbClr val="FFFF00"/>
                </a:highlight>
              </a:rPr>
              <a:t> </a:t>
            </a:r>
            <a:r>
              <a:rPr lang="sv-SE" sz="2000" dirty="0" err="1">
                <a:highlight>
                  <a:srgbClr val="FFFF00"/>
                </a:highlight>
              </a:rPr>
              <a:t>Allerums</a:t>
            </a:r>
            <a:r>
              <a:rPr lang="sv-SE" sz="2000" dirty="0">
                <a:highlight>
                  <a:srgbClr val="FFFF00"/>
                </a:highlight>
              </a:rPr>
              <a:t> GIF eller </a:t>
            </a:r>
            <a:r>
              <a:rPr lang="sv-SE" sz="2000" dirty="0" err="1">
                <a:highlight>
                  <a:srgbClr val="FFFF00"/>
                </a:highlight>
              </a:rPr>
              <a:t>Swishas</a:t>
            </a:r>
            <a:r>
              <a:rPr lang="sv-SE" sz="2000" dirty="0">
                <a:highlight>
                  <a:srgbClr val="FFFF00"/>
                </a:highlight>
              </a:rPr>
              <a:t> till </a:t>
            </a:r>
            <a:r>
              <a:rPr lang="sv-SE" sz="2000" b="1" dirty="0">
                <a:highlight>
                  <a:srgbClr val="FFFF00"/>
                </a:highlight>
              </a:rPr>
              <a:t>123 172 13 64</a:t>
            </a:r>
          </a:p>
          <a:p>
            <a:pPr fontAlgn="ctr"/>
            <a:r>
              <a:rPr lang="sv-SE" sz="2000" dirty="0">
                <a:highlight>
                  <a:srgbClr val="FFFF00"/>
                </a:highlight>
              </a:rPr>
              <a:t>Medlems- och träningsavgifter ska vara inbetalda senast den 28 februari 2019.</a:t>
            </a:r>
          </a:p>
          <a:p>
            <a:pPr fontAlgn="ctr"/>
            <a:r>
              <a:rPr lang="sv-SE" sz="2000" dirty="0"/>
              <a:t>Bordtennis och Innebandy senast 30 november 2018</a:t>
            </a:r>
          </a:p>
        </p:txBody>
      </p:sp>
    </p:spTree>
    <p:extLst>
      <p:ext uri="{BB962C8B-B14F-4D97-AF65-F5344CB8AC3E}">
        <p14:creationId xmlns:p14="http://schemas.microsoft.com/office/powerpoint/2010/main" val="278487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lvl="1" algn="ctr" fontAlgn="ctr"/>
            <a:r>
              <a:rPr lang="sv-SE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Tränaruppsättning/lagledare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E73F7FD9-B028-441F-91EB-A0D53F1E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765"/>
            <a:ext cx="10515600" cy="4085198"/>
          </a:xfrm>
        </p:spPr>
        <p:txBody>
          <a:bodyPr>
            <a:normAutofit/>
          </a:bodyPr>
          <a:lstStyle/>
          <a:p>
            <a:pPr fontAlgn="ctr"/>
            <a:endParaRPr lang="sv-SE" dirty="0"/>
          </a:p>
          <a:p>
            <a:pPr fontAlgn="ctr"/>
            <a:r>
              <a:rPr lang="sv-SE" dirty="0"/>
              <a:t>2 Huvudtränare och 3 understöd.</a:t>
            </a:r>
          </a:p>
        </p:txBody>
      </p:sp>
    </p:spTree>
    <p:extLst>
      <p:ext uri="{BB962C8B-B14F-4D97-AF65-F5344CB8AC3E}">
        <p14:creationId xmlns:p14="http://schemas.microsoft.com/office/powerpoint/2010/main" val="295820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lvl="1" algn="ctr" fontAlgn="ctr"/>
            <a:r>
              <a:rPr lang="sv-SE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Målsättning/</a:t>
            </a:r>
            <a:r>
              <a:rPr lang="sv-SE" sz="4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förväntingar</a:t>
            </a:r>
            <a:r>
              <a:rPr lang="sv-SE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/händelser</a:t>
            </a:r>
          </a:p>
        </p:txBody>
      </p:sp>
    </p:spTree>
    <p:extLst>
      <p:ext uri="{BB962C8B-B14F-4D97-AF65-F5344CB8AC3E}">
        <p14:creationId xmlns:p14="http://schemas.microsoft.com/office/powerpoint/2010/main" val="4196867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lvl="1" algn="ctr" fontAlgn="ctr"/>
            <a:r>
              <a:rPr lang="sv-SE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Laget.se 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E73F7FD9-B028-441F-91EB-A0D53F1E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765"/>
            <a:ext cx="10515600" cy="4085198"/>
          </a:xfrm>
        </p:spPr>
        <p:txBody>
          <a:bodyPr>
            <a:normAutofit/>
          </a:bodyPr>
          <a:lstStyle/>
          <a:p>
            <a:pPr fontAlgn="ctr"/>
            <a:endParaRPr lang="sv-SE" dirty="0"/>
          </a:p>
          <a:p>
            <a:pPr fontAlgn="ctr"/>
            <a:r>
              <a:rPr lang="sv-SE" dirty="0"/>
              <a:t>Syfte med Laget.se</a:t>
            </a:r>
            <a:endParaRPr lang="sv-SE" sz="2400" dirty="0"/>
          </a:p>
          <a:p>
            <a:pPr lvl="2" fontAlgn="ctr"/>
            <a:r>
              <a:rPr lang="sv-SE" dirty="0"/>
              <a:t>Bidragsansökning LOK</a:t>
            </a:r>
          </a:p>
          <a:p>
            <a:pPr lvl="2" fontAlgn="ctr"/>
            <a:r>
              <a:rPr lang="sv-SE" dirty="0"/>
              <a:t>Kontaktuppgifter till föräldrar och barn</a:t>
            </a:r>
          </a:p>
          <a:p>
            <a:pPr lvl="2" fontAlgn="ctr"/>
            <a:r>
              <a:rPr lang="sv-SE" dirty="0"/>
              <a:t>Nytt sätt att lägga upp träningar och matcher</a:t>
            </a:r>
          </a:p>
          <a:p>
            <a:pPr lvl="3"/>
            <a:r>
              <a:rPr lang="sv-SE" dirty="0"/>
              <a:t>Träningar ingen kallelse, match kallas och OERHÖRT viktigt med svar</a:t>
            </a:r>
          </a:p>
          <a:p>
            <a:pPr lvl="3"/>
            <a:r>
              <a:rPr lang="sv-SE" dirty="0"/>
              <a:t>Inga </a:t>
            </a:r>
            <a:r>
              <a:rPr lang="sv-SE" dirty="0" err="1"/>
              <a:t>eftersläntare</a:t>
            </a:r>
            <a:r>
              <a:rPr lang="sv-SE" dirty="0"/>
              <a:t> tillåts i år (gäller träningar + framför allt matchkallelser)</a:t>
            </a:r>
            <a:endParaRPr lang="sv-SE" sz="1600" dirty="0"/>
          </a:p>
          <a:p>
            <a:pPr fontAlgn="ctr"/>
            <a:r>
              <a:rPr lang="sv-SE" sz="1800" dirty="0"/>
              <a:t>o</a:t>
            </a:r>
            <a:r>
              <a:rPr lang="sv-SE" sz="800" dirty="0"/>
              <a:t> </a:t>
            </a:r>
            <a:r>
              <a:rPr lang="sv-SE" dirty="0"/>
              <a:t>GDPR</a:t>
            </a:r>
            <a:endParaRPr lang="sv-SE" sz="2400" dirty="0"/>
          </a:p>
          <a:p>
            <a:pPr lvl="2" fontAlgn="ctr"/>
            <a:r>
              <a:rPr lang="sv-SE" dirty="0"/>
              <a:t>Personuppgifter </a:t>
            </a:r>
            <a:endParaRPr lang="sv-SE" sz="1800" dirty="0"/>
          </a:p>
          <a:p>
            <a:pPr lvl="2" fontAlgn="ctr"/>
            <a:r>
              <a:rPr lang="sv-SE" dirty="0"/>
              <a:t>Bilder/filmer via </a:t>
            </a:r>
            <a:r>
              <a:rPr lang="sv-SE" u="sng" dirty="0">
                <a:hlinkClick r:id="rId4" tooltip="Skyddat av Outlook: http://laget.se. Klicka eller tryck om du vill följa länken."/>
              </a:rPr>
              <a:t>laget.se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3445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lvl="1" algn="ctr" fontAlgn="ctr"/>
            <a:r>
              <a:rPr lang="sv-SE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Sponsring 2018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E73F7FD9-B028-441F-91EB-A0D53F1E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765"/>
            <a:ext cx="10515600" cy="4085198"/>
          </a:xfrm>
        </p:spPr>
        <p:txBody>
          <a:bodyPr>
            <a:normAutofit/>
          </a:bodyPr>
          <a:lstStyle/>
          <a:p>
            <a:pPr fontAlgn="ctr"/>
            <a:endParaRPr lang="sv-SE" dirty="0"/>
          </a:p>
          <a:p>
            <a:pPr fontAlgn="ctr"/>
            <a:r>
              <a:rPr lang="sv-SE" dirty="0"/>
              <a:t>Hur mycket sponsringspengar som drogs in</a:t>
            </a:r>
          </a:p>
          <a:p>
            <a:pPr lvl="1" fontAlgn="ctr"/>
            <a:r>
              <a:rPr lang="sv-SE" sz="2000" dirty="0"/>
              <a:t>Vad finns kvar</a:t>
            </a:r>
          </a:p>
          <a:p>
            <a:pPr lvl="1" fontAlgn="ctr"/>
            <a:r>
              <a:rPr lang="sv-SE" sz="2000" i="1" dirty="0"/>
              <a:t>Vad användes pengarna till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86227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8AAC34-6512-4E6D-9481-8B2C79661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6141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9956AE0-3479-453F-AC2B-D84709DCC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1158"/>
            <a:ext cx="12192000" cy="366715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C544B407-1F4F-4A6C-8BE0-4A9267C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671"/>
            <a:ext cx="10515600" cy="842781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Träningar</a:t>
            </a:r>
            <a:endParaRPr lang="sv-SE" dirty="0"/>
          </a:p>
        </p:txBody>
      </p:sp>
      <p:sp>
        <p:nvSpPr>
          <p:cNvPr id="15" name="Platshållare för innehåll 7">
            <a:extLst>
              <a:ext uri="{FF2B5EF4-FFF2-40B4-BE49-F238E27FC236}">
                <a16:creationId xmlns:a16="http://schemas.microsoft.com/office/drawing/2014/main" id="{DB39FAFD-6859-4CD1-B270-F60FE342C568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000" b="1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F9A2AEA9-7C5F-4BFC-A0E3-355478DDC0E9}"/>
              </a:ext>
            </a:extLst>
          </p:cNvPr>
          <p:cNvSpPr txBox="1">
            <a:spLocks/>
          </p:cNvSpPr>
          <p:nvPr/>
        </p:nvSpPr>
        <p:spPr>
          <a:xfrm>
            <a:off x="6324600" y="1978025"/>
            <a:ext cx="5181600" cy="4351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sv-SE" dirty="0"/>
          </a:p>
          <a:p>
            <a:pPr fontAlgn="ctr"/>
            <a:r>
              <a:rPr lang="sv-SE" sz="3000" dirty="0"/>
              <a:t>Vad kommer vi fokusera på</a:t>
            </a:r>
          </a:p>
          <a:p>
            <a:pPr lvl="1" fontAlgn="ctr"/>
            <a:r>
              <a:rPr lang="sv-SE" dirty="0"/>
              <a:t>Det ska vara roligt med fotboll</a:t>
            </a:r>
          </a:p>
          <a:p>
            <a:pPr lvl="1" fontAlgn="ctr"/>
            <a:r>
              <a:rPr lang="sv-SE" dirty="0"/>
              <a:t>Teknik och bollbehandling</a:t>
            </a:r>
          </a:p>
          <a:p>
            <a:pPr lvl="1" fontAlgn="ctr"/>
            <a:r>
              <a:rPr lang="sv-SE" dirty="0"/>
              <a:t>Passningsspel</a:t>
            </a:r>
          </a:p>
          <a:p>
            <a:pPr lvl="1" fontAlgn="ctr"/>
            <a:r>
              <a:rPr lang="sv-SE" dirty="0"/>
              <a:t>Grundspel</a:t>
            </a:r>
          </a:p>
          <a:p>
            <a:pPr lvl="1" fontAlgn="ctr"/>
            <a:r>
              <a:rPr lang="sv-SE" dirty="0"/>
              <a:t>Lagets utveckling</a:t>
            </a:r>
          </a:p>
          <a:p>
            <a:pPr lvl="1" fontAlgn="ctr"/>
            <a:r>
              <a:rPr lang="sv-SE" dirty="0"/>
              <a:t>Uppläggning</a:t>
            </a:r>
          </a:p>
          <a:p>
            <a:pPr lvl="1" fontAlgn="ctr"/>
            <a:r>
              <a:rPr lang="sv-SE" dirty="0"/>
              <a:t>15 uppvärmning</a:t>
            </a:r>
          </a:p>
          <a:p>
            <a:pPr lvl="1" fontAlgn="ctr"/>
            <a:r>
              <a:rPr lang="sv-SE" dirty="0"/>
              <a:t>30 övningar/träning</a:t>
            </a:r>
          </a:p>
          <a:p>
            <a:pPr lvl="1" fontAlgn="ctr"/>
            <a:r>
              <a:rPr lang="sv-SE" dirty="0"/>
              <a:t>30 Spela lite</a:t>
            </a:r>
          </a:p>
          <a:p>
            <a:pPr lvl="1" fontAlgn="ctr"/>
            <a:r>
              <a:rPr lang="sv-SE" dirty="0"/>
              <a:t>15 lek övningar</a:t>
            </a:r>
          </a:p>
        </p:txBody>
      </p:sp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1A884C92-80F5-459B-813C-4EC928AF5C2D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sv-SE" sz="2000" b="1" dirty="0"/>
          </a:p>
          <a:p>
            <a:pPr fontAlgn="ctr"/>
            <a:r>
              <a:rPr lang="sv-SE" dirty="0"/>
              <a:t>Antal träningar per vecka och under året</a:t>
            </a:r>
          </a:p>
          <a:p>
            <a:pPr lvl="1" fontAlgn="ctr"/>
            <a:r>
              <a:rPr lang="sv-SE" dirty="0"/>
              <a:t>Vår/sommar/höst </a:t>
            </a:r>
          </a:p>
          <a:p>
            <a:pPr lvl="2" fontAlgn="ctr"/>
            <a:r>
              <a:rPr lang="sv-SE" dirty="0"/>
              <a:t>2 träningar per vecka tills seriespel då en träningsdag och en matchdag plus ev. Cuper. Eller 2 träningar per vecka + 1 match</a:t>
            </a:r>
          </a:p>
          <a:p>
            <a:pPr lvl="1" fontAlgn="ctr"/>
            <a:r>
              <a:rPr lang="sv-SE" dirty="0"/>
              <a:t>Vinter</a:t>
            </a:r>
          </a:p>
          <a:p>
            <a:pPr lvl="2" fontAlgn="ctr"/>
            <a:r>
              <a:rPr lang="sv-SE" dirty="0"/>
              <a:t>Ett träningstillfälle</a:t>
            </a:r>
          </a:p>
          <a:p>
            <a:pPr lvl="2" fontAlgn="ctr"/>
            <a:r>
              <a:rPr lang="sv-SE" dirty="0"/>
              <a:t>Enstaka cuper/matcher</a:t>
            </a:r>
          </a:p>
        </p:txBody>
      </p:sp>
    </p:spTree>
    <p:extLst>
      <p:ext uri="{BB962C8B-B14F-4D97-AF65-F5344CB8AC3E}">
        <p14:creationId xmlns:p14="http://schemas.microsoft.com/office/powerpoint/2010/main" val="3842906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534</Words>
  <Application>Microsoft Office PowerPoint</Application>
  <PresentationFormat>Bredbild</PresentationFormat>
  <Paragraphs>134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Föräldramöte P9 AGIF</vt:lpstr>
      <vt:lpstr>Föräldramöte</vt:lpstr>
      <vt:lpstr>Allerums GIF – Status på klubben</vt:lpstr>
      <vt:lpstr>Allerums GIF – Status på klubben</vt:lpstr>
      <vt:lpstr>Tränaruppsättning/lagledare</vt:lpstr>
      <vt:lpstr>Målsättning/förväntingar/händelser</vt:lpstr>
      <vt:lpstr>Laget.se </vt:lpstr>
      <vt:lpstr>Sponsring 2018</vt:lpstr>
      <vt:lpstr>Träningar</vt:lpstr>
      <vt:lpstr>Matcher under året(ambition)</vt:lpstr>
      <vt:lpstr>Dialog</vt:lpstr>
      <vt:lpstr>Sponsring</vt:lpstr>
      <vt:lpstr>Föräldrarna</vt:lpstr>
      <vt:lpstr>Föräldrarna</vt:lpstr>
      <vt:lpstr>Övrigt</vt:lpstr>
      <vt:lpstr>Föräldramöte P9 AGIF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Alexander Nymån</dc:creator>
  <cp:lastModifiedBy>Alexander Nymån</cp:lastModifiedBy>
  <cp:revision>4</cp:revision>
  <dcterms:created xsi:type="dcterms:W3CDTF">2019-01-11T22:02:42Z</dcterms:created>
  <dcterms:modified xsi:type="dcterms:W3CDTF">2019-01-12T01:21:21Z</dcterms:modified>
</cp:coreProperties>
</file>