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60" r:id="rId4"/>
    <p:sldId id="269" r:id="rId5"/>
    <p:sldId id="267" r:id="rId6"/>
    <p:sldId id="268" r:id="rId7"/>
    <p:sldId id="270" r:id="rId8"/>
  </p:sldIdLst>
  <p:sldSz cx="9144000" cy="5143500" type="screen16x9"/>
  <p:notesSz cx="6858000" cy="9144000"/>
  <p:embeddedFontLst>
    <p:embeddedFont>
      <p:font typeface="Anton" pitchFamily="2" charset="0"/>
      <p:regular r:id="rId10"/>
    </p:embeddedFont>
    <p:embeddedFont>
      <p:font typeface="Roboto Light" panose="02000000000000000000" pitchFamily="2" charset="0"/>
      <p:regular r:id="rId11"/>
      <p:bold r:id="rId12"/>
      <p:italic r:id="rId13"/>
      <p:boldItalic r:id="rId14"/>
    </p:embeddedFont>
    <p:embeddedFont>
      <p:font typeface="Roboto Medium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754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microsoft.com/office/2016/11/relationships/changesInfo" Target="changesInfos/changesInfo1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 Vestermark" userId="b4ff6dab-dba9-4fad-99a1-ee7a642bb133" providerId="ADAL" clId="{D9EC4EBD-AC74-433A-8A52-31B062A85043}"/>
    <pc:docChg chg="undo custSel addSld delSld modSld">
      <pc:chgData name="Josef Vestermark" userId="b4ff6dab-dba9-4fad-99a1-ee7a642bb133" providerId="ADAL" clId="{D9EC4EBD-AC74-433A-8A52-31B062A85043}" dt="2026-03-09T16:31:55.820" v="8515" actId="20577"/>
      <pc:docMkLst>
        <pc:docMk/>
      </pc:docMkLst>
      <pc:sldChg chg="modSp mod">
        <pc:chgData name="Josef Vestermark" userId="b4ff6dab-dba9-4fad-99a1-ee7a642bb133" providerId="ADAL" clId="{D9EC4EBD-AC74-433A-8A52-31B062A85043}" dt="2026-03-05T12:22:35.679" v="8385" actId="20577"/>
        <pc:sldMkLst>
          <pc:docMk/>
          <pc:sldMk cId="0" sldId="256"/>
        </pc:sldMkLst>
        <pc:spChg chg="mod">
          <ac:chgData name="Josef Vestermark" userId="b4ff6dab-dba9-4fad-99a1-ee7a642bb133" providerId="ADAL" clId="{D9EC4EBD-AC74-433A-8A52-31B062A85043}" dt="2026-03-05T12:22:35.679" v="8385" actId="20577"/>
          <ac:spMkLst>
            <pc:docMk/>
            <pc:sldMk cId="0" sldId="256"/>
            <ac:spMk id="55" creationId="{00000000-0000-0000-0000-000000000000}"/>
          </ac:spMkLst>
        </pc:spChg>
      </pc:sldChg>
      <pc:sldChg chg="addSp delSp modSp mod">
        <pc:chgData name="Josef Vestermark" userId="b4ff6dab-dba9-4fad-99a1-ee7a642bb133" providerId="ADAL" clId="{D9EC4EBD-AC74-433A-8A52-31B062A85043}" dt="2026-03-04T17:50:51.192" v="1335" actId="14100"/>
        <pc:sldMkLst>
          <pc:docMk/>
          <pc:sldMk cId="0" sldId="257"/>
        </pc:sldMkLst>
        <pc:spChg chg="mod">
          <ac:chgData name="Josef Vestermark" userId="b4ff6dab-dba9-4fad-99a1-ee7a642bb133" providerId="ADAL" clId="{D9EC4EBD-AC74-433A-8A52-31B062A85043}" dt="2026-03-04T17:50:43.715" v="1334" actId="14100"/>
          <ac:spMkLst>
            <pc:docMk/>
            <pc:sldMk cId="0" sldId="257"/>
            <ac:spMk id="65" creationId="{00000000-0000-0000-0000-000000000000}"/>
          </ac:spMkLst>
        </pc:spChg>
        <pc:picChg chg="add mod">
          <ac:chgData name="Josef Vestermark" userId="b4ff6dab-dba9-4fad-99a1-ee7a642bb133" providerId="ADAL" clId="{D9EC4EBD-AC74-433A-8A52-31B062A85043}" dt="2026-03-04T17:50:51.192" v="1335" actId="14100"/>
          <ac:picMkLst>
            <pc:docMk/>
            <pc:sldMk cId="0" sldId="257"/>
            <ac:picMk id="3" creationId="{A823C8A9-A316-2849-6121-1DA965A4F89E}"/>
          </ac:picMkLst>
        </pc:picChg>
      </pc:sldChg>
      <pc:sldChg chg="addSp delSp modSp mod modClrScheme chgLayout">
        <pc:chgData name="Josef Vestermark" userId="b4ff6dab-dba9-4fad-99a1-ee7a642bb133" providerId="ADAL" clId="{D9EC4EBD-AC74-433A-8A52-31B062A85043}" dt="2026-03-05T12:20:55.561" v="8383" actId="20577"/>
        <pc:sldMkLst>
          <pc:docMk/>
          <pc:sldMk cId="0" sldId="260"/>
        </pc:sldMkLst>
        <pc:spChg chg="add mod">
          <ac:chgData name="Josef Vestermark" userId="b4ff6dab-dba9-4fad-99a1-ee7a642bb133" providerId="ADAL" clId="{D9EC4EBD-AC74-433A-8A52-31B062A85043}" dt="2026-03-05T09:04:19.383" v="2758" actId="20577"/>
          <ac:spMkLst>
            <pc:docMk/>
            <pc:sldMk cId="0" sldId="260"/>
            <ac:spMk id="5" creationId="{19969705-58BD-C801-9CF9-566E2AEE5003}"/>
          </ac:spMkLst>
        </pc:spChg>
        <pc:spChg chg="add mod">
          <ac:chgData name="Josef Vestermark" userId="b4ff6dab-dba9-4fad-99a1-ee7a642bb133" providerId="ADAL" clId="{D9EC4EBD-AC74-433A-8A52-31B062A85043}" dt="2026-03-05T12:20:49.952" v="8380" actId="113"/>
          <ac:spMkLst>
            <pc:docMk/>
            <pc:sldMk cId="0" sldId="260"/>
            <ac:spMk id="6" creationId="{96F418C4-EF30-79AA-E64F-C2DF2A962CA8}"/>
          </ac:spMkLst>
        </pc:spChg>
        <pc:spChg chg="add mod ord">
          <ac:chgData name="Josef Vestermark" userId="b4ff6dab-dba9-4fad-99a1-ee7a642bb133" providerId="ADAL" clId="{D9EC4EBD-AC74-433A-8A52-31B062A85043}" dt="2026-03-05T08:57:36.591" v="2529" actId="20577"/>
          <ac:spMkLst>
            <pc:docMk/>
            <pc:sldMk cId="0" sldId="260"/>
            <ac:spMk id="7" creationId="{DF4D9761-A796-2EDB-EBDA-3CEDC179A56D}"/>
          </ac:spMkLst>
        </pc:spChg>
        <pc:spChg chg="mod ord">
          <ac:chgData name="Josef Vestermark" userId="b4ff6dab-dba9-4fad-99a1-ee7a642bb133" providerId="ADAL" clId="{D9EC4EBD-AC74-433A-8A52-31B062A85043}" dt="2026-03-05T12:20:55.561" v="8383" actId="20577"/>
          <ac:spMkLst>
            <pc:docMk/>
            <pc:sldMk cId="0" sldId="260"/>
            <ac:spMk id="96" creationId="{00000000-0000-0000-0000-000000000000}"/>
          </ac:spMkLst>
        </pc:spChg>
      </pc:sldChg>
      <pc:sldChg chg="modSp add mod">
        <pc:chgData name="Josef Vestermark" userId="b4ff6dab-dba9-4fad-99a1-ee7a642bb133" providerId="ADAL" clId="{D9EC4EBD-AC74-433A-8A52-31B062A85043}" dt="2026-03-05T12:19:28.869" v="8351" actId="20577"/>
        <pc:sldMkLst>
          <pc:docMk/>
          <pc:sldMk cId="28070117" sldId="267"/>
        </pc:sldMkLst>
        <pc:spChg chg="mod">
          <ac:chgData name="Josef Vestermark" userId="b4ff6dab-dba9-4fad-99a1-ee7a642bb133" providerId="ADAL" clId="{D9EC4EBD-AC74-433A-8A52-31B062A85043}" dt="2026-03-05T11:45:16.417" v="8074" actId="1076"/>
          <ac:spMkLst>
            <pc:docMk/>
            <pc:sldMk cId="28070117" sldId="267"/>
            <ac:spMk id="155" creationId="{00000000-0000-0000-0000-000000000000}"/>
          </ac:spMkLst>
        </pc:spChg>
        <pc:spChg chg="mod">
          <ac:chgData name="Josef Vestermark" userId="b4ff6dab-dba9-4fad-99a1-ee7a642bb133" providerId="ADAL" clId="{D9EC4EBD-AC74-433A-8A52-31B062A85043}" dt="2026-03-05T12:19:28.869" v="8351" actId="20577"/>
          <ac:spMkLst>
            <pc:docMk/>
            <pc:sldMk cId="28070117" sldId="267"/>
            <ac:spMk id="158" creationId="{00000000-0000-0000-0000-000000000000}"/>
          </ac:spMkLst>
        </pc:spChg>
      </pc:sldChg>
      <pc:sldChg chg="addSp delSp modSp mod">
        <pc:chgData name="Josef Vestermark" userId="b4ff6dab-dba9-4fad-99a1-ee7a642bb133" providerId="ADAL" clId="{D9EC4EBD-AC74-433A-8A52-31B062A85043}" dt="2026-03-09T16:31:55.820" v="8515" actId="20577"/>
        <pc:sldMkLst>
          <pc:docMk/>
          <pc:sldMk cId="0" sldId="268"/>
        </pc:sldMkLst>
        <pc:spChg chg="mod">
          <ac:chgData name="Josef Vestermark" userId="b4ff6dab-dba9-4fad-99a1-ee7a642bb133" providerId="ADAL" clId="{D9EC4EBD-AC74-433A-8A52-31B062A85043}" dt="2026-03-05T12:18:55.004" v="8333" actId="20577"/>
          <ac:spMkLst>
            <pc:docMk/>
            <pc:sldMk cId="0" sldId="268"/>
            <ac:spMk id="5" creationId="{E43B8AA4-EE34-148E-2CBF-31C94D73FF1A}"/>
          </ac:spMkLst>
        </pc:spChg>
        <pc:spChg chg="add mod">
          <ac:chgData name="Josef Vestermark" userId="b4ff6dab-dba9-4fad-99a1-ee7a642bb133" providerId="ADAL" clId="{D9EC4EBD-AC74-433A-8A52-31B062A85043}" dt="2026-03-09T16:31:55.820" v="8515" actId="20577"/>
          <ac:spMkLst>
            <pc:docMk/>
            <pc:sldMk cId="0" sldId="268"/>
            <ac:spMk id="8" creationId="{676F3272-83B6-3406-9826-06F37DDCCF7E}"/>
          </ac:spMkLst>
        </pc:spChg>
      </pc:sldChg>
      <pc:sldChg chg="addSp delSp modSp new mod">
        <pc:chgData name="Josef Vestermark" userId="b4ff6dab-dba9-4fad-99a1-ee7a642bb133" providerId="ADAL" clId="{D9EC4EBD-AC74-433A-8A52-31B062A85043}" dt="2026-03-05T11:36:14.621" v="7974" actId="20577"/>
        <pc:sldMkLst>
          <pc:docMk/>
          <pc:sldMk cId="3680337956" sldId="269"/>
        </pc:sldMkLst>
        <pc:spChg chg="mod">
          <ac:chgData name="Josef Vestermark" userId="b4ff6dab-dba9-4fad-99a1-ee7a642bb133" providerId="ADAL" clId="{D9EC4EBD-AC74-433A-8A52-31B062A85043}" dt="2026-03-05T11:36:14.621" v="7974" actId="20577"/>
          <ac:spMkLst>
            <pc:docMk/>
            <pc:sldMk cId="3680337956" sldId="269"/>
            <ac:spMk id="3" creationId="{17C47F00-4D2D-C29F-2A8B-5FF63A5CCBAD}"/>
          </ac:spMkLst>
        </pc:spChg>
        <pc:spChg chg="add mod">
          <ac:chgData name="Josef Vestermark" userId="b4ff6dab-dba9-4fad-99a1-ee7a642bb133" providerId="ADAL" clId="{D9EC4EBD-AC74-433A-8A52-31B062A85043}" dt="2026-03-05T08:43:16.335" v="1450"/>
          <ac:spMkLst>
            <pc:docMk/>
            <pc:sldMk cId="3680337956" sldId="269"/>
            <ac:spMk id="5" creationId="{7CF1FFCD-24C9-40B1-A073-E5F4C9293F3D}"/>
          </ac:spMkLst>
        </pc:spChg>
        <pc:picChg chg="add mod">
          <ac:chgData name="Josef Vestermark" userId="b4ff6dab-dba9-4fad-99a1-ee7a642bb133" providerId="ADAL" clId="{D9EC4EBD-AC74-433A-8A52-31B062A85043}" dt="2026-03-05T08:43:09.765" v="1449"/>
          <ac:picMkLst>
            <pc:docMk/>
            <pc:sldMk cId="3680337956" sldId="269"/>
            <ac:picMk id="4" creationId="{A55B80BE-CAED-83DB-DA9A-0A80873967A8}"/>
          </ac:picMkLst>
        </pc:picChg>
      </pc:sldChg>
      <pc:sldChg chg="addSp delSp modSp new mod">
        <pc:chgData name="Josef Vestermark" userId="b4ff6dab-dba9-4fad-99a1-ee7a642bb133" providerId="ADAL" clId="{D9EC4EBD-AC74-433A-8A52-31B062A85043}" dt="2026-03-05T12:18:26.055" v="8270" actId="20577"/>
        <pc:sldMkLst>
          <pc:docMk/>
          <pc:sldMk cId="55517567" sldId="270"/>
        </pc:sldMkLst>
        <pc:spChg chg="mod">
          <ac:chgData name="Josef Vestermark" userId="b4ff6dab-dba9-4fad-99a1-ee7a642bb133" providerId="ADAL" clId="{D9EC4EBD-AC74-433A-8A52-31B062A85043}" dt="2026-03-05T12:18:26.055" v="8270" actId="20577"/>
          <ac:spMkLst>
            <pc:docMk/>
            <pc:sldMk cId="55517567" sldId="270"/>
            <ac:spMk id="3" creationId="{4F4320D1-0801-5A1B-48DF-C7E11DCDE368}"/>
          </ac:spMkLst>
        </pc:spChg>
        <pc:spChg chg="add mod">
          <ac:chgData name="Josef Vestermark" userId="b4ff6dab-dba9-4fad-99a1-ee7a642bb133" providerId="ADAL" clId="{D9EC4EBD-AC74-433A-8A52-31B062A85043}" dt="2026-03-05T11:28:23.009" v="7689"/>
          <ac:spMkLst>
            <pc:docMk/>
            <pc:sldMk cId="55517567" sldId="270"/>
            <ac:spMk id="5" creationId="{10BC2216-9CB9-84A7-73F3-D145D35F25D1}"/>
          </ac:spMkLst>
        </pc:spChg>
        <pc:picChg chg="add mod">
          <ac:chgData name="Josef Vestermark" userId="b4ff6dab-dba9-4fad-99a1-ee7a642bb133" providerId="ADAL" clId="{D9EC4EBD-AC74-433A-8A52-31B062A85043}" dt="2026-03-05T11:28:16.800" v="7688"/>
          <ac:picMkLst>
            <pc:docMk/>
            <pc:sldMk cId="55517567" sldId="270"/>
            <ac:picMk id="4" creationId="{DE048316-66CA-4B82-7B6A-21F62C9EC9F4}"/>
          </ac:picMkLst>
        </pc:picChg>
        <pc:picChg chg="add mod">
          <ac:chgData name="Josef Vestermark" userId="b4ff6dab-dba9-4fad-99a1-ee7a642bb133" providerId="ADAL" clId="{D9EC4EBD-AC74-433A-8A52-31B062A85043}" dt="2026-03-05T11:30:51.519" v="7695" actId="1076"/>
          <ac:picMkLst>
            <pc:docMk/>
            <pc:sldMk cId="55517567" sldId="270"/>
            <ac:picMk id="7" creationId="{373BD515-CB50-10A6-6679-EAB3D93AC0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d06d724d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d06d724d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f8a2dde3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f8a2dde3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f8a2dde3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3f8a2dde3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851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16146c0807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16146c0807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3358" y="-11492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nton"/>
                <a:ea typeface="Anton"/>
                <a:cs typeface="Anton"/>
                <a:sym typeface="Anton"/>
              </a:rPr>
              <a:t>AIS TEAM 14</a:t>
            </a:r>
            <a:endParaRPr dirty="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699" y="118689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Föräldramöte</a:t>
            </a:r>
            <a:r>
              <a:rPr lang="en-GB" dirty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 2026/03/05</a:t>
            </a:r>
            <a:endParaRPr dirty="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964550" cy="3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0" y="4492000"/>
            <a:ext cx="9147300" cy="651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Almtuna IS Biljetter - 2026 Datum och tider - AXS SE">
            <a:extLst>
              <a:ext uri="{FF2B5EF4-FFF2-40B4-BE49-F238E27FC236}">
                <a16:creationId xmlns:a16="http://schemas.microsoft.com/office/drawing/2014/main" id="{0DE32E75-0A62-E7AA-5432-B57A660F1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21117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21749" y="374775"/>
            <a:ext cx="8053553" cy="9063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None/>
            </a:pPr>
            <a:r>
              <a:rPr lang="en-GB" sz="1200" b="1" dirty="0" err="1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Cupinfo</a:t>
            </a:r>
            <a:endParaRPr lang="en-GB" sz="1200" b="1" dirty="0">
              <a:solidFill>
                <a:schemeClr val="dk1"/>
              </a:solidFill>
              <a:latin typeface="+mn-lt"/>
              <a:ea typeface="Roboto Light"/>
              <a:cs typeface="Roboto Light"/>
              <a:sym typeface="Roboto Light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en-GB" sz="12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12st lag. 6st matcher per lag, </a:t>
            </a:r>
            <a:r>
              <a:rPr lang="en-GB" sz="1200" dirty="0" err="1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varav</a:t>
            </a:r>
            <a:r>
              <a:rPr lang="en-GB" sz="12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 5st </a:t>
            </a:r>
            <a:r>
              <a:rPr lang="en-GB" sz="1200" dirty="0" err="1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gruppspelsmatcher</a:t>
            </a:r>
            <a:r>
              <a:rPr lang="en-GB" sz="12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 och 1st </a:t>
            </a:r>
            <a:r>
              <a:rPr lang="en-GB" sz="1200" dirty="0" err="1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placeringsmatch</a:t>
            </a:r>
            <a:r>
              <a:rPr lang="en-GB" sz="12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 på </a:t>
            </a:r>
            <a:r>
              <a:rPr lang="en-GB" sz="1200" dirty="0" err="1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söndagen</a:t>
            </a:r>
            <a:r>
              <a:rPr lang="en-GB" sz="12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. 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en-GB" sz="1200" dirty="0" err="1">
                <a:solidFill>
                  <a:srgbClr val="000000"/>
                </a:solidFill>
                <a:ea typeface="Roboto Light"/>
                <a:cs typeface="Roboto Light"/>
                <a:sym typeface="Roboto Light"/>
              </a:rPr>
              <a:t>Totalt</a:t>
            </a:r>
            <a:r>
              <a:rPr lang="en-GB" sz="1200" dirty="0">
                <a:solidFill>
                  <a:srgbClr val="000000"/>
                </a:solidFill>
                <a:ea typeface="Roboto Light"/>
                <a:cs typeface="Roboto Light"/>
                <a:sym typeface="Roboto Light"/>
              </a:rPr>
              <a:t> 36st matcher, </a:t>
            </a:r>
            <a:r>
              <a:rPr lang="en-GB" sz="1200" dirty="0" err="1">
                <a:solidFill>
                  <a:srgbClr val="000000"/>
                </a:solidFill>
                <a:ea typeface="Roboto Light"/>
                <a:cs typeface="Roboto Light"/>
                <a:sym typeface="Roboto Light"/>
              </a:rPr>
              <a:t>varav</a:t>
            </a:r>
            <a:r>
              <a:rPr lang="en-GB" sz="1200" dirty="0">
                <a:solidFill>
                  <a:srgbClr val="000000"/>
                </a:solidFill>
                <a:ea typeface="Roboto Light"/>
                <a:cs typeface="Roboto Light"/>
                <a:sym typeface="Roboto Light"/>
              </a:rPr>
              <a:t> 30st </a:t>
            </a:r>
            <a:r>
              <a:rPr lang="en-GB" sz="1200" dirty="0" err="1">
                <a:solidFill>
                  <a:srgbClr val="000000"/>
                </a:solidFill>
                <a:ea typeface="Roboto Light"/>
                <a:cs typeface="Roboto Light"/>
                <a:sym typeface="Roboto Light"/>
              </a:rPr>
              <a:t>gruppspelsmatcher</a:t>
            </a:r>
            <a:r>
              <a:rPr lang="en-GB" sz="1200" dirty="0">
                <a:solidFill>
                  <a:srgbClr val="000000"/>
                </a:solidFill>
                <a:ea typeface="Roboto Light"/>
                <a:cs typeface="Roboto Light"/>
                <a:sym typeface="Roboto Light"/>
              </a:rPr>
              <a:t> och 6st </a:t>
            </a:r>
            <a:r>
              <a:rPr lang="en-GB" sz="1200" dirty="0" err="1">
                <a:solidFill>
                  <a:srgbClr val="000000"/>
                </a:solidFill>
                <a:ea typeface="Roboto Light"/>
                <a:cs typeface="Roboto Light"/>
                <a:sym typeface="Roboto Light"/>
              </a:rPr>
              <a:t>placeringsmatcher</a:t>
            </a:r>
            <a:r>
              <a:rPr lang="en-GB" sz="1200" dirty="0">
                <a:solidFill>
                  <a:srgbClr val="000000"/>
                </a:solidFill>
                <a:ea typeface="Roboto Light"/>
                <a:cs typeface="Roboto Light"/>
                <a:sym typeface="Roboto Light"/>
              </a:rPr>
              <a:t>.</a:t>
            </a:r>
            <a:endParaRPr lang="en-GB" sz="1200" dirty="0">
              <a:solidFill>
                <a:srgbClr val="000000"/>
              </a:solidFill>
              <a:latin typeface="+mn-lt"/>
              <a:ea typeface="Roboto Light"/>
              <a:cs typeface="Roboto Light"/>
              <a:sym typeface="Roboto Light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en-GB" sz="1200" dirty="0">
                <a:solidFill>
                  <a:srgbClr val="000000"/>
                </a:solidFill>
                <a:latin typeface="+mn-lt"/>
                <a:ea typeface="Roboto Light"/>
                <a:cs typeface="Roboto Light"/>
                <a:sym typeface="Roboto Light"/>
              </a:rPr>
              <a:t>Grupp A </a:t>
            </a:r>
            <a:r>
              <a:rPr lang="en-GB" sz="1200" dirty="0" err="1">
                <a:solidFill>
                  <a:srgbClr val="000000"/>
                </a:solidFill>
                <a:latin typeface="+mn-lt"/>
                <a:ea typeface="Roboto Light"/>
                <a:cs typeface="Roboto Light"/>
                <a:sym typeface="Roboto Light"/>
              </a:rPr>
              <a:t>har</a:t>
            </a:r>
            <a:r>
              <a:rPr lang="en-GB" sz="1200" dirty="0">
                <a:solidFill>
                  <a:srgbClr val="000000"/>
                </a:solidFill>
                <a:latin typeface="+mn-lt"/>
                <a:ea typeface="Roboto Light"/>
                <a:cs typeface="Roboto Light"/>
                <a:sym typeface="Roboto Light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+mn-lt"/>
                <a:ea typeface="Roboto Light"/>
                <a:cs typeface="Roboto Light"/>
                <a:sym typeface="Roboto Light"/>
              </a:rPr>
              <a:t>omklkädningsrum</a:t>
            </a:r>
            <a:r>
              <a:rPr lang="en-GB" sz="1200" dirty="0">
                <a:solidFill>
                  <a:srgbClr val="000000"/>
                </a:solidFill>
                <a:latin typeface="+mn-lt"/>
                <a:ea typeface="Roboto Light"/>
                <a:cs typeface="Roboto Light"/>
                <a:sym typeface="Roboto Light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+mn-lt"/>
                <a:ea typeface="Roboto Light"/>
                <a:cs typeface="Roboto Light"/>
                <a:sym typeface="Roboto Light"/>
              </a:rPr>
              <a:t>i</a:t>
            </a:r>
            <a:r>
              <a:rPr lang="en-GB" sz="1200" dirty="0">
                <a:solidFill>
                  <a:srgbClr val="000000"/>
                </a:solidFill>
                <a:latin typeface="+mn-lt"/>
                <a:ea typeface="Roboto Light"/>
                <a:cs typeface="Roboto Light"/>
                <a:sym typeface="Roboto Light"/>
              </a:rPr>
              <a:t> A-</a:t>
            </a:r>
            <a:r>
              <a:rPr lang="en-GB" sz="1200" dirty="0" err="1">
                <a:solidFill>
                  <a:srgbClr val="000000"/>
                </a:solidFill>
                <a:latin typeface="+mn-lt"/>
                <a:ea typeface="Roboto Light"/>
                <a:cs typeface="Roboto Light"/>
                <a:sym typeface="Roboto Light"/>
              </a:rPr>
              <a:t>hallen</a:t>
            </a:r>
            <a:r>
              <a:rPr lang="en-GB" sz="1200" dirty="0">
                <a:solidFill>
                  <a:srgbClr val="000000"/>
                </a:solidFill>
                <a:latin typeface="+mn-lt"/>
                <a:ea typeface="Roboto Light"/>
                <a:cs typeface="Roboto Light"/>
                <a:sym typeface="Roboto Light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+mn-lt"/>
                <a:ea typeface="Roboto Light"/>
                <a:cs typeface="Roboto Light"/>
                <a:sym typeface="Roboto Light"/>
              </a:rPr>
              <a:t>grupp</a:t>
            </a:r>
            <a:r>
              <a:rPr lang="en-GB" sz="1200" dirty="0">
                <a:solidFill>
                  <a:srgbClr val="000000"/>
                </a:solidFill>
                <a:latin typeface="+mn-lt"/>
                <a:ea typeface="Roboto Light"/>
                <a:cs typeface="Roboto Light"/>
                <a:sym typeface="Roboto Light"/>
              </a:rPr>
              <a:t> B </a:t>
            </a:r>
            <a:r>
              <a:rPr lang="en-GB" sz="1200" dirty="0" err="1">
                <a:solidFill>
                  <a:srgbClr val="000000"/>
                </a:solidFill>
                <a:latin typeface="+mn-lt"/>
                <a:ea typeface="Roboto Light"/>
                <a:cs typeface="Roboto Light"/>
                <a:sym typeface="Roboto Light"/>
              </a:rPr>
              <a:t>har</a:t>
            </a:r>
            <a:r>
              <a:rPr lang="en-GB" sz="1200" dirty="0">
                <a:solidFill>
                  <a:srgbClr val="000000"/>
                </a:solidFill>
                <a:latin typeface="+mn-lt"/>
                <a:ea typeface="Roboto Light"/>
                <a:cs typeface="Roboto Light"/>
                <a:sym typeface="Roboto Light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+mn-lt"/>
                <a:ea typeface="Roboto Light"/>
                <a:cs typeface="Roboto Light"/>
                <a:sym typeface="Roboto Light"/>
              </a:rPr>
              <a:t>omklädningsrum</a:t>
            </a:r>
            <a:r>
              <a:rPr lang="en-GB" sz="1200" dirty="0">
                <a:solidFill>
                  <a:srgbClr val="000000"/>
                </a:solidFill>
                <a:latin typeface="+mn-lt"/>
                <a:ea typeface="Roboto Light"/>
                <a:cs typeface="Roboto Light"/>
                <a:sym typeface="Roboto Light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+mn-lt"/>
                <a:ea typeface="Roboto Light"/>
                <a:cs typeface="Roboto Light"/>
                <a:sym typeface="Roboto Light"/>
              </a:rPr>
              <a:t>i</a:t>
            </a:r>
            <a:r>
              <a:rPr lang="en-GB" sz="1200" dirty="0">
                <a:solidFill>
                  <a:srgbClr val="000000"/>
                </a:solidFill>
                <a:latin typeface="+mn-lt"/>
                <a:ea typeface="Roboto Light"/>
                <a:cs typeface="Roboto Light"/>
                <a:sym typeface="Roboto Light"/>
              </a:rPr>
              <a:t> C-</a:t>
            </a:r>
            <a:r>
              <a:rPr lang="en-GB" sz="1200" dirty="0" err="1">
                <a:solidFill>
                  <a:srgbClr val="000000"/>
                </a:solidFill>
                <a:latin typeface="+mn-lt"/>
                <a:ea typeface="Roboto Light"/>
                <a:cs typeface="Roboto Light"/>
                <a:sym typeface="Roboto Light"/>
              </a:rPr>
              <a:t>hallen</a:t>
            </a:r>
            <a:r>
              <a:rPr lang="en-GB" sz="1200" dirty="0">
                <a:solidFill>
                  <a:srgbClr val="000000"/>
                </a:solidFill>
                <a:latin typeface="+mn-lt"/>
                <a:ea typeface="Roboto Light"/>
                <a:cs typeface="Roboto Light"/>
                <a:sym typeface="Roboto Light"/>
              </a:rPr>
              <a:t>.</a:t>
            </a:r>
            <a:endParaRPr sz="1200" dirty="0">
              <a:solidFill>
                <a:srgbClr val="000000"/>
              </a:solidFill>
              <a:latin typeface="+mn-l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964550" cy="3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0" y="4492000"/>
            <a:ext cx="9147300" cy="651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23C8A9-A316-2849-6121-1DA965A4F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11" y="1326382"/>
            <a:ext cx="6123701" cy="31448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964550" cy="3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0" y="4492000"/>
            <a:ext cx="9147300" cy="651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DF4D9761-A796-2EDB-EBDA-3CEDC179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468" y="55769"/>
            <a:ext cx="6817807" cy="374775"/>
          </a:xfrm>
        </p:spPr>
        <p:txBody>
          <a:bodyPr/>
          <a:lstStyle/>
          <a:p>
            <a:pPr algn="l"/>
            <a:r>
              <a:rPr lang="sv-SE" sz="2400" dirty="0"/>
              <a:t>    Bemanning av grupper</a:t>
            </a: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4294967295"/>
          </p:nvPr>
        </p:nvSpPr>
        <p:spPr>
          <a:xfrm>
            <a:off x="1" y="477297"/>
            <a:ext cx="2964264" cy="3912181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dirty="0" err="1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Sekretariat</a:t>
            </a:r>
            <a:r>
              <a:rPr lang="en-GB" sz="1100" b="1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 </a:t>
            </a:r>
            <a:r>
              <a:rPr lang="en-GB" sz="1100" b="1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			</a:t>
            </a:r>
          </a:p>
          <a:p>
            <a:r>
              <a:rPr lang="sv-SE" sz="1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Mats Sundelin (Leo)</a:t>
            </a:r>
          </a:p>
          <a:p>
            <a:r>
              <a:rPr lang="sv-SE" sz="1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Jonas Enander Oskar)</a:t>
            </a:r>
          </a:p>
          <a:p>
            <a:r>
              <a:rPr lang="sv-SE" sz="1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Anders Karlsson, Släggan (Svante)</a:t>
            </a:r>
          </a:p>
          <a:p>
            <a:r>
              <a:rPr lang="sv-SE" sz="1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Martin Arvidsson (Jason)</a:t>
            </a:r>
          </a:p>
          <a:p>
            <a:r>
              <a:rPr lang="sv-SE" sz="1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Erik Bruno (Harry)</a:t>
            </a:r>
          </a:p>
          <a:p>
            <a:r>
              <a:rPr lang="sv-SE" sz="1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Gustav </a:t>
            </a:r>
            <a:r>
              <a:rPr lang="sv-SE" sz="11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Wijkström</a:t>
            </a:r>
            <a:r>
              <a:rPr lang="sv-SE" sz="1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(Max)</a:t>
            </a:r>
          </a:p>
          <a:p>
            <a:r>
              <a:rPr lang="sv-SE" sz="1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Johanna Vestermark (Lucas)</a:t>
            </a:r>
          </a:p>
          <a:p>
            <a:r>
              <a:rPr lang="sv-SE" sz="1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Lars Svanström (Hugo S)</a:t>
            </a:r>
          </a:p>
          <a:p>
            <a:r>
              <a:rPr lang="sv-SE" sz="1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sv-SE" sz="1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114300" indent="0">
              <a:buNone/>
            </a:pPr>
            <a:endParaRPr lang="sv-SE" sz="11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sv-SE" sz="11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Tränare</a:t>
            </a:r>
          </a:p>
          <a:p>
            <a:pPr marL="114300" indent="0">
              <a:buNone/>
            </a:pPr>
            <a:endParaRPr lang="sv-SE" sz="11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Johan Agu (Nils)</a:t>
            </a:r>
          </a:p>
          <a:p>
            <a:r>
              <a:rPr lang="sv-SE" sz="1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Mårten Åkerström (Olle)</a:t>
            </a:r>
          </a:p>
          <a:p>
            <a:r>
              <a:rPr lang="sv-SE" sz="1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Henrik Fisher (Hugo F)</a:t>
            </a:r>
          </a:p>
          <a:p>
            <a:r>
              <a:rPr lang="sv-SE" sz="1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Tränare behjälpliga i sekretariatet?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endParaRPr lang="en-GB" sz="1100" dirty="0">
              <a:solidFill>
                <a:schemeClr val="dk1"/>
              </a:solidFill>
              <a:latin typeface="+mn-lt"/>
              <a:ea typeface="Roboto Light"/>
              <a:cs typeface="Roboto Light"/>
              <a:sym typeface="Roboto Light"/>
            </a:endParaRP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endParaRPr lang="en-GB" sz="1100" dirty="0">
              <a:solidFill>
                <a:schemeClr val="dk1"/>
              </a:solidFill>
              <a:latin typeface="+mn-lt"/>
              <a:ea typeface="Roboto Light"/>
              <a:cs typeface="Roboto Light"/>
              <a:sym typeface="Roboto Light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None/>
            </a:pPr>
            <a:endParaRPr lang="sv-SE" sz="1200" dirty="0">
              <a:solidFill>
                <a:schemeClr val="dk1"/>
              </a:solidFill>
              <a:latin typeface="+mn-lt"/>
              <a:ea typeface="Roboto Light"/>
              <a:cs typeface="Roboto Light"/>
              <a:sym typeface="Roboto Light"/>
            </a:endParaRPr>
          </a:p>
        </p:txBody>
      </p:sp>
      <p:sp>
        <p:nvSpPr>
          <p:cNvPr id="5" name="Google Shape;96;p17">
            <a:extLst>
              <a:ext uri="{FF2B5EF4-FFF2-40B4-BE49-F238E27FC236}">
                <a16:creationId xmlns:a16="http://schemas.microsoft.com/office/drawing/2014/main" id="{19969705-58BD-C801-9CF9-566E2AEE5003}"/>
              </a:ext>
            </a:extLst>
          </p:cNvPr>
          <p:cNvSpPr txBox="1">
            <a:spLocks/>
          </p:cNvSpPr>
          <p:nvPr/>
        </p:nvSpPr>
        <p:spPr>
          <a:xfrm>
            <a:off x="2964265" y="477297"/>
            <a:ext cx="2718079" cy="39121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None/>
            </a:pPr>
            <a:r>
              <a:rPr lang="sv-SE" sz="1100" b="1" dirty="0">
                <a:solidFill>
                  <a:schemeClr val="tx1"/>
                </a:solidFill>
                <a:ea typeface="Roboto Light"/>
                <a:cs typeface="Roboto Light"/>
                <a:sym typeface="Roboto Light"/>
              </a:rPr>
              <a:t>Kiosk / Resurs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None/>
            </a:pPr>
            <a:endParaRPr lang="sv-SE" sz="1100" b="1" dirty="0">
              <a:solidFill>
                <a:schemeClr val="tx1"/>
              </a:solidFill>
              <a:ea typeface="Roboto Light"/>
              <a:cs typeface="Roboto Light"/>
              <a:sym typeface="Roboto Light"/>
            </a:endParaRPr>
          </a:p>
          <a:p>
            <a:r>
              <a:rPr lang="sv-SE" sz="1100" dirty="0">
                <a:solidFill>
                  <a:schemeClr val="tx1"/>
                </a:solidFill>
              </a:rPr>
              <a:t>Liselotte Lundh (Svante)</a:t>
            </a:r>
          </a:p>
          <a:p>
            <a:r>
              <a:rPr lang="sv-SE" sz="1100" dirty="0">
                <a:solidFill>
                  <a:schemeClr val="tx1"/>
                </a:solidFill>
              </a:rPr>
              <a:t>Johanna </a:t>
            </a:r>
            <a:r>
              <a:rPr lang="sv-SE" sz="1100" dirty="0" err="1">
                <a:solidFill>
                  <a:schemeClr val="tx1"/>
                </a:solidFill>
              </a:rPr>
              <a:t>Norrestam</a:t>
            </a:r>
            <a:r>
              <a:rPr lang="sv-SE" sz="1100" dirty="0">
                <a:solidFill>
                  <a:schemeClr val="tx1"/>
                </a:solidFill>
              </a:rPr>
              <a:t> (Hugo F)</a:t>
            </a:r>
          </a:p>
          <a:p>
            <a:r>
              <a:rPr lang="sv-SE" sz="1100" dirty="0">
                <a:solidFill>
                  <a:schemeClr val="tx1"/>
                </a:solidFill>
              </a:rPr>
              <a:t>Sara Agu (Nils)</a:t>
            </a:r>
          </a:p>
          <a:p>
            <a:r>
              <a:rPr lang="sv-SE" sz="1100" dirty="0">
                <a:solidFill>
                  <a:schemeClr val="tx1"/>
                </a:solidFill>
              </a:rPr>
              <a:t>Erika Enander (Oskar)</a:t>
            </a:r>
          </a:p>
          <a:p>
            <a:r>
              <a:rPr lang="sv-SE" sz="1100" dirty="0">
                <a:solidFill>
                  <a:schemeClr val="tx1"/>
                </a:solidFill>
              </a:rPr>
              <a:t>Linnea </a:t>
            </a:r>
            <a:r>
              <a:rPr lang="sv-SE" sz="1100" dirty="0" err="1">
                <a:solidFill>
                  <a:schemeClr val="tx1"/>
                </a:solidFill>
              </a:rPr>
              <a:t>Detterberg</a:t>
            </a:r>
            <a:r>
              <a:rPr lang="sv-SE" sz="1100" dirty="0">
                <a:solidFill>
                  <a:schemeClr val="tx1"/>
                </a:solidFill>
              </a:rPr>
              <a:t> (Carl-Hugo)</a:t>
            </a:r>
          </a:p>
          <a:p>
            <a:r>
              <a:rPr lang="sv-SE" sz="1100" dirty="0">
                <a:solidFill>
                  <a:schemeClr val="tx1"/>
                </a:solidFill>
              </a:rPr>
              <a:t>Therese Lycktman (Jason)</a:t>
            </a:r>
          </a:p>
          <a:p>
            <a:r>
              <a:rPr lang="sv-SE" sz="1100" dirty="0">
                <a:solidFill>
                  <a:schemeClr val="tx1"/>
                </a:solidFill>
              </a:rPr>
              <a:t>Mia </a:t>
            </a:r>
            <a:r>
              <a:rPr lang="sv-SE" sz="1100" dirty="0" err="1">
                <a:solidFill>
                  <a:schemeClr val="tx1"/>
                </a:solidFill>
              </a:rPr>
              <a:t>Wijkström</a:t>
            </a:r>
            <a:r>
              <a:rPr lang="sv-SE" sz="1100" dirty="0">
                <a:solidFill>
                  <a:schemeClr val="tx1"/>
                </a:solidFill>
              </a:rPr>
              <a:t> (Max)</a:t>
            </a:r>
          </a:p>
          <a:p>
            <a:r>
              <a:rPr lang="sv-SE" sz="1100" dirty="0">
                <a:solidFill>
                  <a:schemeClr val="tx1"/>
                </a:solidFill>
              </a:rPr>
              <a:t>Malin Sohlberg (Olle)</a:t>
            </a:r>
          </a:p>
          <a:p>
            <a:r>
              <a:rPr lang="sv-SE" sz="1100" dirty="0">
                <a:solidFill>
                  <a:schemeClr val="tx1"/>
                </a:solidFill>
              </a:rPr>
              <a:t>Sofia </a:t>
            </a:r>
            <a:r>
              <a:rPr lang="sv-SE" sz="1100" dirty="0" err="1">
                <a:solidFill>
                  <a:schemeClr val="tx1"/>
                </a:solidFill>
              </a:rPr>
              <a:t>Svarfar</a:t>
            </a:r>
            <a:r>
              <a:rPr lang="sv-SE" sz="1100" dirty="0">
                <a:solidFill>
                  <a:schemeClr val="tx1"/>
                </a:solidFill>
              </a:rPr>
              <a:t> (Hugo S)</a:t>
            </a:r>
          </a:p>
          <a:p>
            <a:pPr marL="114300" indent="0">
              <a:buNone/>
            </a:pPr>
            <a:endParaRPr lang="en-GB" sz="1100" b="1" dirty="0">
              <a:solidFill>
                <a:schemeClr val="tx1"/>
              </a:solidFill>
              <a:latin typeface="+mn-lt"/>
              <a:ea typeface="Roboto Light"/>
              <a:cs typeface="Roboto Light"/>
              <a:sym typeface="Roboto Light"/>
            </a:endParaRPr>
          </a:p>
          <a:p>
            <a:pPr marL="114300" indent="0">
              <a:buNone/>
            </a:pPr>
            <a:r>
              <a:rPr lang="sv-SE" sz="1100" b="1" dirty="0">
                <a:solidFill>
                  <a:schemeClr val="tx1"/>
                </a:solidFill>
              </a:rPr>
              <a:t>Grill</a:t>
            </a:r>
            <a:endParaRPr lang="sv-SE" sz="11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sv-SE" sz="1100" dirty="0">
                <a:solidFill>
                  <a:schemeClr val="tx1"/>
                </a:solidFill>
              </a:rPr>
              <a:t> </a:t>
            </a:r>
          </a:p>
          <a:p>
            <a:r>
              <a:rPr lang="sv-SE" sz="1100" dirty="0">
                <a:solidFill>
                  <a:schemeClr val="tx1"/>
                </a:solidFill>
              </a:rPr>
              <a:t>Sven </a:t>
            </a:r>
            <a:r>
              <a:rPr lang="sv-SE" sz="1100" dirty="0" err="1">
                <a:solidFill>
                  <a:schemeClr val="tx1"/>
                </a:solidFill>
              </a:rPr>
              <a:t>Detterberg</a:t>
            </a:r>
            <a:r>
              <a:rPr lang="sv-SE" sz="1100" dirty="0">
                <a:solidFill>
                  <a:schemeClr val="tx1"/>
                </a:solidFill>
              </a:rPr>
              <a:t> (Carl-Hugo)</a:t>
            </a:r>
          </a:p>
          <a:p>
            <a:r>
              <a:rPr lang="sv-SE" sz="1100" dirty="0">
                <a:solidFill>
                  <a:schemeClr val="tx1"/>
                </a:solidFill>
              </a:rPr>
              <a:t>Per Göranson (Simon) </a:t>
            </a:r>
          </a:p>
          <a:p>
            <a:r>
              <a:rPr lang="sv-SE" sz="1100" dirty="0">
                <a:solidFill>
                  <a:schemeClr val="tx1"/>
                </a:solidFill>
              </a:rPr>
              <a:t>Mattias Jönsson/Sarah Singh (</a:t>
            </a:r>
            <a:r>
              <a:rPr lang="sv-SE" sz="1100" dirty="0" err="1">
                <a:solidFill>
                  <a:schemeClr val="tx1"/>
                </a:solidFill>
              </a:rPr>
              <a:t>Oliwer</a:t>
            </a:r>
            <a:r>
              <a:rPr lang="sv-SE" sz="1100" dirty="0">
                <a:solidFill>
                  <a:schemeClr val="tx1"/>
                </a:solidFill>
              </a:rPr>
              <a:t>)</a:t>
            </a:r>
          </a:p>
          <a:p>
            <a:r>
              <a:rPr lang="sv-SE" sz="1100" dirty="0">
                <a:solidFill>
                  <a:schemeClr val="tx1"/>
                </a:solidFill>
              </a:rPr>
              <a:t>Jari </a:t>
            </a:r>
            <a:r>
              <a:rPr lang="sv-SE" sz="1100" dirty="0" err="1">
                <a:solidFill>
                  <a:schemeClr val="tx1"/>
                </a:solidFill>
              </a:rPr>
              <a:t>Halkonen</a:t>
            </a:r>
            <a:r>
              <a:rPr lang="sv-SE" sz="1100" dirty="0">
                <a:solidFill>
                  <a:schemeClr val="tx1"/>
                </a:solidFill>
              </a:rPr>
              <a:t> (Isidor)</a:t>
            </a:r>
          </a:p>
          <a:p>
            <a:pPr marL="114300" indent="0">
              <a:buNone/>
            </a:pPr>
            <a:endParaRPr lang="sv-SE" sz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endParaRPr lang="en-GB" sz="1100" dirty="0">
              <a:solidFill>
                <a:schemeClr val="dk1"/>
              </a:solidFill>
              <a:latin typeface="+mn-lt"/>
              <a:ea typeface="Roboto Light"/>
              <a:cs typeface="Roboto Light"/>
              <a:sym typeface="Roboto Light"/>
            </a:endParaRP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endParaRPr lang="en-GB" sz="1100" dirty="0">
              <a:solidFill>
                <a:schemeClr val="dk1"/>
              </a:solidFill>
              <a:latin typeface="+mn-lt"/>
              <a:ea typeface="Roboto Light"/>
              <a:cs typeface="Roboto Light"/>
              <a:sym typeface="Roboto Light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sv-SE" sz="1200" dirty="0">
              <a:solidFill>
                <a:schemeClr val="dk1"/>
              </a:solidFill>
              <a:latin typeface="+mn-lt"/>
              <a:ea typeface="Roboto Light"/>
              <a:cs typeface="Roboto Light"/>
              <a:sym typeface="Roboto Light"/>
            </a:endParaRPr>
          </a:p>
        </p:txBody>
      </p:sp>
      <p:sp>
        <p:nvSpPr>
          <p:cNvPr id="6" name="Google Shape;96;p17">
            <a:extLst>
              <a:ext uri="{FF2B5EF4-FFF2-40B4-BE49-F238E27FC236}">
                <a16:creationId xmlns:a16="http://schemas.microsoft.com/office/drawing/2014/main" id="{96F418C4-EF30-79AA-E64F-C2DF2A962CA8}"/>
              </a:ext>
            </a:extLst>
          </p:cNvPr>
          <p:cNvSpPr txBox="1">
            <a:spLocks/>
          </p:cNvSpPr>
          <p:nvPr/>
        </p:nvSpPr>
        <p:spPr>
          <a:xfrm>
            <a:off x="5584371" y="477297"/>
            <a:ext cx="2718079" cy="38441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None/>
            </a:pPr>
            <a:r>
              <a:rPr lang="sv-SE" sz="1100" b="1" dirty="0">
                <a:solidFill>
                  <a:schemeClr val="tx1"/>
                </a:solidFill>
                <a:ea typeface="Roboto Light"/>
                <a:cs typeface="Roboto Light"/>
                <a:sym typeface="Roboto Light"/>
              </a:rPr>
              <a:t>Resurs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None/>
            </a:pPr>
            <a:endParaRPr lang="sv-SE" sz="1100" b="1" dirty="0">
              <a:solidFill>
                <a:schemeClr val="tx1"/>
              </a:solidFill>
              <a:ea typeface="Roboto Light"/>
              <a:cs typeface="Roboto Light"/>
              <a:sym typeface="Roboto Light"/>
            </a:endParaRPr>
          </a:p>
          <a:p>
            <a:r>
              <a:rPr lang="sv-SE" sz="1100" dirty="0">
                <a:solidFill>
                  <a:schemeClr val="tx1"/>
                </a:solidFill>
              </a:rPr>
              <a:t>Sofia Bergström (Harry)</a:t>
            </a:r>
          </a:p>
          <a:p>
            <a:r>
              <a:rPr lang="sv-SE" sz="1100" dirty="0">
                <a:solidFill>
                  <a:schemeClr val="tx1"/>
                </a:solidFill>
              </a:rPr>
              <a:t>Maria (Isidor)</a:t>
            </a:r>
          </a:p>
          <a:p>
            <a:r>
              <a:rPr lang="sv-SE" sz="1100" dirty="0" err="1">
                <a:solidFill>
                  <a:schemeClr val="tx1"/>
                </a:solidFill>
              </a:rPr>
              <a:t>Umarin</a:t>
            </a:r>
            <a:r>
              <a:rPr lang="sv-SE" sz="1100" dirty="0">
                <a:solidFill>
                  <a:schemeClr val="tx1"/>
                </a:solidFill>
              </a:rPr>
              <a:t> Göranson (Simon) – fredag kväll, </a:t>
            </a:r>
            <a:r>
              <a:rPr lang="sv-SE" sz="1100" dirty="0" err="1">
                <a:solidFill>
                  <a:schemeClr val="tx1"/>
                </a:solidFill>
              </a:rPr>
              <a:t>lörd</a:t>
            </a:r>
            <a:r>
              <a:rPr lang="sv-SE" sz="1100" dirty="0">
                <a:solidFill>
                  <a:schemeClr val="tx1"/>
                </a:solidFill>
              </a:rPr>
              <a:t>-söndag kl. 15-20</a:t>
            </a:r>
          </a:p>
          <a:p>
            <a:r>
              <a:rPr lang="sv-SE" sz="1100" dirty="0">
                <a:solidFill>
                  <a:schemeClr val="tx1"/>
                </a:solidFill>
              </a:rPr>
              <a:t>E. </a:t>
            </a:r>
            <a:r>
              <a:rPr lang="sv-SE" sz="1100" dirty="0" err="1">
                <a:solidFill>
                  <a:schemeClr val="tx1"/>
                </a:solidFill>
              </a:rPr>
              <a:t>Kurzavska</a:t>
            </a:r>
            <a:endParaRPr lang="sv-SE" sz="1100" dirty="0">
              <a:solidFill>
                <a:schemeClr val="tx1"/>
              </a:solidFill>
            </a:endParaRPr>
          </a:p>
          <a:p>
            <a:r>
              <a:rPr lang="sv-SE" sz="1100" dirty="0" err="1">
                <a:solidFill>
                  <a:schemeClr val="tx1"/>
                </a:solidFill>
              </a:rPr>
              <a:t>Lucie</a:t>
            </a:r>
            <a:r>
              <a:rPr lang="sv-SE" sz="1100" dirty="0">
                <a:solidFill>
                  <a:schemeClr val="tx1"/>
                </a:solidFill>
              </a:rPr>
              <a:t> </a:t>
            </a:r>
            <a:r>
              <a:rPr lang="sv-SE" sz="1100" dirty="0" err="1">
                <a:solidFill>
                  <a:schemeClr val="tx1"/>
                </a:solidFill>
              </a:rPr>
              <a:t>Hoffmanova</a:t>
            </a:r>
            <a:r>
              <a:rPr lang="sv-SE" sz="1100" dirty="0">
                <a:solidFill>
                  <a:schemeClr val="tx1"/>
                </a:solidFill>
              </a:rPr>
              <a:t> (Stella) – lördag-söndag där det behövs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None/>
            </a:pPr>
            <a:endParaRPr lang="sv-SE" sz="11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None/>
            </a:pPr>
            <a:r>
              <a:rPr lang="sv-SE" sz="1100" b="1" dirty="0">
                <a:solidFill>
                  <a:schemeClr val="tx1"/>
                </a:solidFill>
              </a:rPr>
              <a:t>Sjukvårdare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None/>
            </a:pPr>
            <a:endParaRPr lang="sv-SE" sz="1100" b="1" dirty="0">
              <a:solidFill>
                <a:schemeClr val="tx1"/>
              </a:solidFill>
            </a:endParaRPr>
          </a:p>
          <a:p>
            <a:r>
              <a:rPr lang="sv-SE" sz="1100" dirty="0">
                <a:solidFill>
                  <a:schemeClr val="tx1"/>
                </a:solidFill>
              </a:rPr>
              <a:t>Erik Bruno</a:t>
            </a:r>
          </a:p>
          <a:p>
            <a:r>
              <a:rPr lang="sv-SE" sz="1100" dirty="0">
                <a:solidFill>
                  <a:schemeClr val="tx1"/>
                </a:solidFill>
              </a:rPr>
              <a:t>Sofia Bergström</a:t>
            </a:r>
            <a:endParaRPr lang="en-GB" sz="1100" dirty="0">
              <a:solidFill>
                <a:schemeClr val="tx1"/>
              </a:solidFill>
              <a:latin typeface="+mn-lt"/>
              <a:ea typeface="Roboto Light"/>
              <a:cs typeface="Roboto Light"/>
              <a:sym typeface="Roboto Light"/>
            </a:endParaRP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endParaRPr lang="en-GB" sz="1100" dirty="0">
              <a:solidFill>
                <a:schemeClr val="dk1"/>
              </a:solidFill>
              <a:latin typeface="+mn-lt"/>
              <a:ea typeface="Roboto Light"/>
              <a:cs typeface="Roboto Light"/>
              <a:sym typeface="Roboto Light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sv-SE" sz="1200" b="1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Gruppansvariga?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sv-SE" sz="1200" dirty="0">
              <a:solidFill>
                <a:schemeClr val="dk1"/>
              </a:solidFill>
              <a:latin typeface="+mn-l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7C47F00-4D2D-C29F-2A8B-5FF63A5CC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17007"/>
            <a:ext cx="8520600" cy="415186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None/>
            </a:pPr>
            <a:r>
              <a:rPr lang="sv-SE" sz="1600" b="1" dirty="0">
                <a:solidFill>
                  <a:schemeClr val="dk1"/>
                </a:solidFill>
                <a:ea typeface="Roboto Light"/>
                <a:cs typeface="Roboto Light"/>
                <a:sym typeface="Roboto Light"/>
              </a:rPr>
              <a:t>Uppgifter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None/>
            </a:pPr>
            <a:endParaRPr lang="sv-SE" sz="1100" b="1" dirty="0">
              <a:solidFill>
                <a:schemeClr val="dk1"/>
              </a:solidFill>
              <a:ea typeface="Roboto Light"/>
              <a:cs typeface="Roboto Light"/>
              <a:sym typeface="Roboto Light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None/>
            </a:pPr>
            <a:r>
              <a:rPr lang="sv-SE" sz="1100" b="1" dirty="0">
                <a:solidFill>
                  <a:schemeClr val="dk1"/>
                </a:solidFill>
                <a:ea typeface="Roboto Light"/>
                <a:cs typeface="Roboto Light"/>
                <a:sym typeface="Roboto Light"/>
              </a:rPr>
              <a:t>Sekretariat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sv-SE" sz="1100" dirty="0">
                <a:solidFill>
                  <a:schemeClr val="dk1"/>
                </a:solidFill>
                <a:ea typeface="Roboto Light"/>
                <a:cs typeface="Roboto Light"/>
                <a:sym typeface="Roboto Light"/>
              </a:rPr>
              <a:t>Speaker, matchklocka, resultatrapportering till Josef, en person i vardera utvisningsbås som sköter öppning och stängning av utvisningsbås samt flytt av målburar vid spolning. Totalt 5 personer vid varje match (minst 4st).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sv-SE" sz="1100" dirty="0">
                <a:solidFill>
                  <a:schemeClr val="dk1"/>
                </a:solidFill>
                <a:ea typeface="Roboto Light"/>
                <a:cs typeface="Roboto Light"/>
                <a:sym typeface="Roboto Light"/>
              </a:rPr>
              <a:t>Utse och dela ut pris till matchens lirare.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sv-SE" sz="1100" dirty="0">
                <a:solidFill>
                  <a:schemeClr val="dk1"/>
                </a:solidFill>
                <a:ea typeface="Roboto Light"/>
                <a:cs typeface="Roboto Light"/>
                <a:sym typeface="Roboto Light"/>
              </a:rPr>
              <a:t>Dela ut medaljer till alla spelare när respektive lag spelar sista matchen.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sv-SE" sz="1100" dirty="0">
                <a:solidFill>
                  <a:schemeClr val="dk1"/>
                </a:solidFill>
                <a:ea typeface="Roboto Light"/>
                <a:cs typeface="Roboto Light"/>
                <a:sym typeface="Roboto Light"/>
              </a:rPr>
              <a:t>Dela ut pris till domarna efter cupen.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sv-SE" sz="1100" dirty="0">
                <a:solidFill>
                  <a:schemeClr val="dk1"/>
                </a:solidFill>
                <a:ea typeface="Roboto Light"/>
                <a:cs typeface="Roboto Light"/>
                <a:sym typeface="Roboto Light"/>
              </a:rPr>
              <a:t>Informera publik om vad som finns att köpa i kiosk samt lotteri och snurrhjul. Lista på vinster kommer sammanställas.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None/>
            </a:pPr>
            <a:endParaRPr lang="sv-SE" sz="1100" b="1" dirty="0">
              <a:solidFill>
                <a:schemeClr val="dk1"/>
              </a:solidFill>
              <a:ea typeface="Roboto Light"/>
              <a:cs typeface="Roboto Light"/>
              <a:sym typeface="Roboto Light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None/>
            </a:pPr>
            <a:r>
              <a:rPr lang="sv-SE" sz="1100" b="1" dirty="0">
                <a:solidFill>
                  <a:schemeClr val="dk1"/>
                </a:solidFill>
                <a:ea typeface="Roboto Light"/>
                <a:cs typeface="Roboto Light"/>
                <a:sym typeface="Roboto Light"/>
              </a:rPr>
              <a:t>Kiosk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sv-SE" sz="1100" dirty="0">
                <a:solidFill>
                  <a:schemeClr val="tx1"/>
                </a:solidFill>
                <a:ea typeface="Roboto Light"/>
                <a:cs typeface="Roboto Light"/>
                <a:sym typeface="Roboto Light"/>
              </a:rPr>
              <a:t>Kioskgruppen ser till att kiosken är bemannad samt vara resursgruppen och grillgruppen behjälplig under hela cupen.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endParaRPr lang="sv-SE" sz="1100" dirty="0">
              <a:solidFill>
                <a:schemeClr val="tx1"/>
              </a:solidFill>
              <a:ea typeface="Roboto Light"/>
              <a:cs typeface="Roboto Light"/>
              <a:sym typeface="Roboto Light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None/>
            </a:pPr>
            <a:r>
              <a:rPr lang="sv-SE" sz="1100" b="1" dirty="0">
                <a:solidFill>
                  <a:schemeClr val="tx1"/>
                </a:solidFill>
                <a:ea typeface="Roboto Light"/>
                <a:cs typeface="Roboto Light"/>
                <a:sym typeface="Roboto Light"/>
              </a:rPr>
              <a:t>Grill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sv-SE" sz="1100" dirty="0">
                <a:solidFill>
                  <a:schemeClr val="tx1"/>
                </a:solidFill>
                <a:ea typeface="Roboto Light"/>
                <a:cs typeface="Roboto Light"/>
                <a:sym typeface="Roboto Light"/>
              </a:rPr>
              <a:t>Se till så att det alltid finns varma hamburgare tillgängligt till försäljning. Fylla värmeskåpet med varma burgare.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None/>
            </a:pPr>
            <a:endParaRPr lang="sv-SE" sz="1100" b="1" dirty="0">
              <a:solidFill>
                <a:schemeClr val="dk1"/>
              </a:solidFill>
              <a:ea typeface="Roboto Light"/>
              <a:cs typeface="Roboto Light"/>
              <a:sym typeface="Roboto Light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None/>
            </a:pPr>
            <a:r>
              <a:rPr lang="sv-SE" sz="1100" b="1" dirty="0">
                <a:solidFill>
                  <a:schemeClr val="dk1"/>
                </a:solidFill>
                <a:ea typeface="Roboto Light"/>
                <a:cs typeface="Roboto Light"/>
                <a:sym typeface="Roboto Light"/>
              </a:rPr>
              <a:t>Resursgruppen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None/>
            </a:pPr>
            <a:endParaRPr lang="sv-SE" sz="1100" b="1" dirty="0">
              <a:solidFill>
                <a:schemeClr val="dk1"/>
              </a:solidFill>
              <a:ea typeface="Roboto Light"/>
              <a:cs typeface="Roboto Light"/>
              <a:sym typeface="Roboto Light"/>
            </a:endParaRP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sv-SE" sz="1100" dirty="0">
                <a:solidFill>
                  <a:schemeClr val="tx1"/>
                </a:solidFill>
                <a:ea typeface="Roboto Light"/>
                <a:cs typeface="Roboto Light"/>
                <a:sym typeface="Roboto Light"/>
              </a:rPr>
              <a:t>Resursgruppen ska t.ex. dela ut omklädningsrum (visa/guida), tömma sopor i omklädningsrummen, dela ut </a:t>
            </a:r>
            <a:r>
              <a:rPr lang="sv-SE" sz="1100" dirty="0" err="1">
                <a:solidFill>
                  <a:schemeClr val="tx1"/>
                </a:solidFill>
                <a:ea typeface="Roboto Light"/>
                <a:cs typeface="Roboto Light"/>
                <a:sym typeface="Roboto Light"/>
              </a:rPr>
              <a:t>mellis</a:t>
            </a:r>
            <a:r>
              <a:rPr lang="sv-SE" sz="1100" dirty="0">
                <a:solidFill>
                  <a:schemeClr val="tx1"/>
                </a:solidFill>
                <a:ea typeface="Roboto Light"/>
                <a:cs typeface="Roboto Light"/>
                <a:sym typeface="Roboto Light"/>
              </a:rPr>
              <a:t> till lagen, lotteriförsäljning, snurrhjul, vara matchvärdar, städa.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None/>
            </a:pPr>
            <a:endParaRPr lang="sv-SE" sz="1100" dirty="0">
              <a:solidFill>
                <a:schemeClr val="tx1"/>
              </a:solidFill>
              <a:ea typeface="Roboto Light"/>
              <a:cs typeface="Roboto Light"/>
              <a:sym typeface="Roboto Light"/>
            </a:endParaRPr>
          </a:p>
        </p:txBody>
      </p:sp>
      <p:pic>
        <p:nvPicPr>
          <p:cNvPr id="4" name="Google Shape;94;p17">
            <a:extLst>
              <a:ext uri="{FF2B5EF4-FFF2-40B4-BE49-F238E27FC236}">
                <a16:creationId xmlns:a16="http://schemas.microsoft.com/office/drawing/2014/main" id="{A55B80BE-CAED-83DB-DA9A-0A80873967A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64550" cy="3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5;p17">
            <a:extLst>
              <a:ext uri="{FF2B5EF4-FFF2-40B4-BE49-F238E27FC236}">
                <a16:creationId xmlns:a16="http://schemas.microsoft.com/office/drawing/2014/main" id="{7CF1FFCD-24C9-40B1-A073-E5F4C9293F3D}"/>
              </a:ext>
            </a:extLst>
          </p:cNvPr>
          <p:cNvSpPr/>
          <p:nvPr/>
        </p:nvSpPr>
        <p:spPr>
          <a:xfrm>
            <a:off x="0" y="4492000"/>
            <a:ext cx="9147300" cy="651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33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3042517" y="14599"/>
            <a:ext cx="5393905" cy="4506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CC0000"/>
                </a:solidFill>
                <a:latin typeface="Anton"/>
                <a:ea typeface="Anton"/>
                <a:cs typeface="Anton"/>
                <a:sym typeface="Anton"/>
              </a:rPr>
              <a:t>Sponsorer</a:t>
            </a:r>
            <a:endParaRPr dirty="0">
              <a:solidFill>
                <a:srgbClr val="CC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964550" cy="3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/>
          <p:nvPr/>
        </p:nvSpPr>
        <p:spPr>
          <a:xfrm>
            <a:off x="0" y="4492000"/>
            <a:ext cx="9147300" cy="651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311700" y="374775"/>
            <a:ext cx="8520600" cy="4026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Sportringen</a:t>
            </a:r>
            <a:endParaRPr sz="1100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Roboto Light"/>
              <a:cs typeface="Roboto Light"/>
              <a:sym typeface="Roboto Ligh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Light"/>
              <a:buChar char="●"/>
            </a:pP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Presentkort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till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turneringens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utespelare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och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turneringens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målvakt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(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bestäms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av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ledare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och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sekgruppen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på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söndagen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).</a:t>
            </a:r>
            <a:endParaRPr sz="1100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Roboto Light"/>
              <a:cs typeface="Roboto Light"/>
              <a:sym typeface="Roboto Ligh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Roboto Light"/>
              <a:buChar char="●"/>
            </a:pP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Sportringen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skänker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två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CCM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klubbor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till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vårt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lotteri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.</a:t>
            </a:r>
            <a:endParaRPr sz="1100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Roboto Light"/>
              <a:cs typeface="Roboto Light"/>
              <a:sym typeface="Roboto Ligh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Roboto Light"/>
              <a:buChar char="●"/>
            </a:pP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Rabattkupong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delas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ut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till alla lag.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None/>
            </a:pPr>
            <a:endParaRPr lang="en-GB" sz="1100" b="1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None/>
            </a:pPr>
            <a:r>
              <a:rPr lang="en-GB" sz="1100" b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Kandyz</a:t>
            </a:r>
            <a:endParaRPr lang="en-GB" sz="1100" b="1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Roboto Light"/>
              <a:cs typeface="Roboto Light"/>
              <a:sym typeface="Roboto Light"/>
            </a:endParaRPr>
          </a:p>
          <a:p>
            <a:pPr lvl="0" indent="-311150">
              <a:buClr>
                <a:srgbClr val="222222"/>
              </a:buClr>
              <a:buSzPts val="1300"/>
              <a:buFont typeface="Roboto Light"/>
              <a:buChar char="●"/>
            </a:pP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36st 200g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presentkort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 till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matchens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lirare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, 10st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presentkort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 till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domarna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, 5st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presentkort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 på 1kg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godis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,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samt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ett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påskägg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 på 5kg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godis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. </a:t>
            </a:r>
            <a:endParaRPr lang="en-GB" sz="1100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Roboto Light"/>
              <a:cs typeface="Roboto Light"/>
              <a:sym typeface="Roboto Light"/>
            </a:endParaRPr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None/>
            </a:pPr>
            <a:endParaRPr lang="en-GB" sz="1100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None/>
            </a:pPr>
            <a:r>
              <a:rPr lang="en-GB" sz="11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Notar </a:t>
            </a:r>
          </a:p>
          <a:p>
            <a:pPr lvl="0" indent="-311150">
              <a:buClr>
                <a:schemeClr val="dk1"/>
              </a:buClr>
              <a:buSzPts val="1300"/>
              <a:buFont typeface="Roboto Light"/>
              <a:buChar char="●"/>
            </a:pPr>
            <a:r>
              <a:rPr lang="sv-SE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300st </a:t>
            </a:r>
            <a:r>
              <a:rPr lang="sv-SE" sz="1100" dirty="0" err="1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Notarcupen</a:t>
            </a:r>
            <a:r>
              <a:rPr lang="sv-SE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 medaljer till alla spelare och domare.</a:t>
            </a:r>
          </a:p>
          <a:p>
            <a:pPr lvl="0" indent="-311150">
              <a:buClr>
                <a:schemeClr val="dk1"/>
              </a:buClr>
              <a:buSzPts val="1300"/>
              <a:buFont typeface="Roboto Light"/>
              <a:buChar char="●"/>
            </a:pPr>
            <a:r>
              <a:rPr lang="sv-SE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100st T-shirts – Hur fördelar vi dessa? Matchens lirare 36st? Domare 10st? Övriga till lotteri och snurrhjul?</a:t>
            </a:r>
          </a:p>
          <a:p>
            <a:pPr lvl="0" indent="-311150">
              <a:buClr>
                <a:schemeClr val="dk1"/>
              </a:buClr>
              <a:buSzPts val="1300"/>
              <a:buFont typeface="Roboto Light"/>
              <a:buChar char="●"/>
            </a:pPr>
            <a:r>
              <a:rPr lang="sv-SE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10 000kr efter att vi delat Notars inlägg på Facebook 200ggr.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None/>
            </a:pPr>
            <a:endParaRPr lang="en-GB" sz="1100" b="1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None/>
            </a:pPr>
            <a:r>
              <a:rPr lang="en-GB" sz="11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Priser till </a:t>
            </a:r>
            <a:r>
              <a:rPr lang="en-GB" sz="1100" b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lotteri</a:t>
            </a:r>
            <a:r>
              <a:rPr lang="en-GB" sz="1100" b="1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och </a:t>
            </a:r>
            <a:r>
              <a:rPr lang="en-GB" sz="1100" b="1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snurrhjul</a:t>
            </a:r>
            <a:endParaRPr lang="en-GB" sz="1100" b="1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Roboto Light"/>
              <a:cs typeface="Roboto Light"/>
              <a:sym typeface="Roboto Light"/>
            </a:endParaRPr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None/>
            </a:pPr>
            <a:endParaRPr lang="en-GB" sz="1100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Roboto Light"/>
              <a:cs typeface="Roboto Light"/>
              <a:sym typeface="Roboto Ligh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Roboto Light"/>
              <a:buChar char="●"/>
            </a:pP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Från Jonas (Oscar): 2st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signerade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träningströjor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(AIK), 2st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signerade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kepsar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(AIK), 3st OLW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partykartonger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,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Kaffe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,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Choklad</a:t>
            </a:r>
            <a:endParaRPr lang="en-GB" sz="1100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Roboto Light"/>
              <a:cs typeface="Roboto Light"/>
              <a:sym typeface="Roboto Ligh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Roboto Light"/>
              <a:buChar char="●"/>
            </a:pP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Från Martin (Jason): 2st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gamingheadsets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, 2st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digitala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spelkoder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för NHL 26 (1st PS5 och 1st Xbox)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Roboto Light"/>
              <a:buChar char="●"/>
            </a:pP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Från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Sportringen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: 2st CCM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Hockeyklubbor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,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ev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tejprullar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.</a:t>
            </a:r>
          </a:p>
          <a:p>
            <a:pPr indent="-311150">
              <a:buClr>
                <a:srgbClr val="222222"/>
              </a:buClr>
              <a:buSzPts val="1300"/>
              <a:buFont typeface="Roboto Light"/>
              <a:buChar char="●"/>
            </a:pP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Från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Kandyz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Roboto Light"/>
                <a:cs typeface="Roboto Light"/>
                <a:sym typeface="Roboto Light"/>
              </a:rPr>
              <a:t>: 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5st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presentkort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 på 1kg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godis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,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samt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ett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påskägg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 på 5kg </a:t>
            </a:r>
            <a:r>
              <a:rPr lang="en-GB" sz="1100" dirty="0" err="1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godis</a:t>
            </a:r>
            <a:r>
              <a:rPr lang="en-GB" sz="1100" dirty="0">
                <a:solidFill>
                  <a:schemeClr val="tx1"/>
                </a:solidFill>
                <a:highlight>
                  <a:srgbClr val="FFFFFF"/>
                </a:highlight>
                <a:ea typeface="Roboto Light"/>
                <a:cs typeface="Roboto Light"/>
                <a:sym typeface="Roboto Light"/>
              </a:rPr>
              <a:t>.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Roboto Light"/>
              <a:buChar char="●"/>
            </a:pPr>
            <a:endParaRPr lang="en-GB" sz="1100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Roboto Light"/>
              <a:cs typeface="Roboto Light"/>
              <a:sym typeface="Roboto Ligh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Roboto Light"/>
              <a:buChar char="●"/>
            </a:pPr>
            <a:endParaRPr lang="en-GB" sz="1100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Roboto Light"/>
              <a:cs typeface="Roboto Light"/>
              <a:sym typeface="Roboto Ligh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Roboto Light"/>
              <a:buChar char="●"/>
            </a:pPr>
            <a:endParaRPr sz="1200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Roboto Light"/>
              <a:cs typeface="Roboto Light"/>
              <a:sym typeface="Roboto Light"/>
            </a:endParaRPr>
          </a:p>
          <a:p>
            <a:pPr marL="0" indent="0">
              <a:buNone/>
            </a:pPr>
            <a:endParaRPr lang="sv-SE" sz="1200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Roboto Light"/>
              <a:cs typeface="Roboto Light"/>
              <a:sym typeface="Roboto Light"/>
            </a:endParaRPr>
          </a:p>
          <a:p>
            <a:pPr marL="0" indent="0">
              <a:buNone/>
            </a:pPr>
            <a:endParaRPr lang="sv-SE" sz="1200" b="1" dirty="0">
              <a:solidFill>
                <a:schemeClr val="tx1"/>
              </a:solidFill>
              <a:highlight>
                <a:srgbClr val="FFFFFF"/>
              </a:highlight>
              <a:latin typeface="+mn-l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22222"/>
              </a:solidFill>
              <a:highlight>
                <a:srgbClr val="FFFFFF"/>
              </a:highlight>
              <a:latin typeface="+mn-l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222222"/>
              </a:solidFill>
              <a:highlight>
                <a:srgbClr val="FFFFFF"/>
              </a:highlight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rgbClr val="222222"/>
              </a:solidFill>
              <a:highlight>
                <a:srgbClr val="FFFFFF"/>
              </a:highlight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750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750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07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964550" cy="3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/>
          <p:nvPr/>
        </p:nvSpPr>
        <p:spPr>
          <a:xfrm>
            <a:off x="0" y="4492000"/>
            <a:ext cx="9147300" cy="651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43B8AA4-EE34-148E-2CBF-31C94D73FF1A}"/>
              </a:ext>
            </a:extLst>
          </p:cNvPr>
          <p:cNvSpPr txBox="1"/>
          <p:nvPr/>
        </p:nvSpPr>
        <p:spPr>
          <a:xfrm>
            <a:off x="311700" y="480570"/>
            <a:ext cx="3642325" cy="3372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sv-SE" sz="1100" b="1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Att göra</a:t>
            </a:r>
          </a:p>
          <a:p>
            <a:pPr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endParaRPr lang="sv-SE" sz="1100" dirty="0">
              <a:solidFill>
                <a:schemeClr val="dk1"/>
              </a:solidFill>
              <a:latin typeface="+mn-lt"/>
              <a:ea typeface="Roboto Light"/>
              <a:cs typeface="Roboto Light"/>
              <a:sym typeface="Roboto Light"/>
            </a:endParaRP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Skapa </a:t>
            </a:r>
            <a:r>
              <a:rPr lang="sv-SE" sz="1100" dirty="0" err="1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whatsappgrupp</a:t>
            </a: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 till respektive arbetsgrupp. 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Fikabröd till försäljning. 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Planera lotteri och snurrhjul, fördelning av priser.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Inhandla </a:t>
            </a:r>
            <a:r>
              <a:rPr lang="sv-SE" sz="1100" dirty="0" err="1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lottringar</a:t>
            </a: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, ett eller två? Hur många per ring?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Inhandla hamburgare med tillbehör. Hur många?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Beställa lunch och middag från IFU.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Samordna och beställa mellanmål till spelare.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Hämta medaljer och T-shirts från Notar.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Samordna allt som behövs till grillning. Värmeskåp.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			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sv-SE" sz="1100" dirty="0">
              <a:solidFill>
                <a:schemeClr val="dk1"/>
              </a:solidFill>
              <a:latin typeface="+mn-lt"/>
              <a:ea typeface="Roboto Light"/>
              <a:cs typeface="Roboto Light"/>
              <a:sym typeface="Roboto Light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sv-SE" sz="1100" b="1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Övrigt</a:t>
            </a:r>
          </a:p>
          <a:p>
            <a:pPr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endParaRPr lang="sv-SE" sz="1100" dirty="0">
              <a:solidFill>
                <a:schemeClr val="dk1"/>
              </a:solidFill>
              <a:latin typeface="+mn-lt"/>
              <a:ea typeface="Roboto Light"/>
              <a:cs typeface="Roboto Light"/>
              <a:sym typeface="Roboto Light"/>
            </a:endParaRP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1 maj byter Almtuna ut Laget.se till </a:t>
            </a:r>
            <a:r>
              <a:rPr lang="sv-SE" sz="1100" dirty="0" err="1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Sportadmin</a:t>
            </a: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.</a:t>
            </a:r>
          </a:p>
          <a:p>
            <a:pPr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endParaRPr lang="sv-SE" sz="1100" dirty="0">
              <a:solidFill>
                <a:schemeClr val="dk1"/>
              </a:solidFill>
              <a:latin typeface="+mn-lt"/>
              <a:ea typeface="Roboto Light"/>
              <a:cs typeface="Roboto Light"/>
              <a:sym typeface="Roboto Light"/>
            </a:endParaRP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dk1"/>
              </a:solidFill>
              <a:latin typeface="+mn-lt"/>
              <a:ea typeface="Roboto Light"/>
              <a:cs typeface="Roboto Light"/>
              <a:sym typeface="Roboto Light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76F3272-83B6-3406-9826-06F37DDCCF7E}"/>
              </a:ext>
            </a:extLst>
          </p:cNvPr>
          <p:cNvSpPr txBox="1"/>
          <p:nvPr/>
        </p:nvSpPr>
        <p:spPr>
          <a:xfrm>
            <a:off x="3954025" y="480570"/>
            <a:ext cx="5003876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sv-SE" sz="1100" b="1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Fördelning av uppgifter</a:t>
            </a:r>
          </a:p>
          <a:p>
            <a:pPr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endParaRPr lang="sv-SE" sz="1100" dirty="0">
              <a:solidFill>
                <a:schemeClr val="dk1"/>
              </a:solidFill>
              <a:latin typeface="+mn-lt"/>
              <a:ea typeface="Roboto Light"/>
              <a:cs typeface="Roboto Light"/>
              <a:sym typeface="Roboto Light"/>
            </a:endParaRP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Redan löst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Hur många kan bidra med fikabröd? Endast lördag och söndag?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Kioskgruppen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Josef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Jari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Josef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Kioskgruppen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Mårten</a:t>
            </a:r>
          </a:p>
          <a:p>
            <a:pPr marL="171450" indent="-17145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sv-SE" sz="1100" dirty="0">
                <a:solidFill>
                  <a:schemeClr val="dk1"/>
                </a:solidFill>
                <a:latin typeface="+mn-lt"/>
                <a:ea typeface="Roboto Light"/>
                <a:cs typeface="Roboto Light"/>
                <a:sym typeface="Roboto Light"/>
              </a:rPr>
              <a:t>Kiosk och grillgruppen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F4320D1-0801-5A1B-48DF-C7E11DCDE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0" y="783771"/>
            <a:ext cx="4104550" cy="3416400"/>
          </a:xfrm>
        </p:spPr>
        <p:txBody>
          <a:bodyPr/>
          <a:lstStyle/>
          <a:p>
            <a:pPr marL="114300" indent="0">
              <a:buNone/>
            </a:pPr>
            <a:r>
              <a:rPr lang="sv-SE" sz="1200" dirty="0">
                <a:solidFill>
                  <a:schemeClr val="tx1"/>
                </a:solidFill>
              </a:rPr>
              <a:t>Försäljning av påskägg från </a:t>
            </a:r>
            <a:r>
              <a:rPr lang="sv-SE" sz="1200" dirty="0" err="1">
                <a:solidFill>
                  <a:schemeClr val="tx1"/>
                </a:solidFill>
              </a:rPr>
              <a:t>Kandyz</a:t>
            </a:r>
            <a:r>
              <a:rPr lang="sv-SE" sz="1200" dirty="0">
                <a:solidFill>
                  <a:schemeClr val="tx1"/>
                </a:solidFill>
              </a:rPr>
              <a:t> på cupen?</a:t>
            </a:r>
          </a:p>
          <a:p>
            <a:pPr marL="11430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sv-SE" sz="1200" dirty="0">
                <a:solidFill>
                  <a:schemeClr val="tx1"/>
                </a:solidFill>
              </a:rPr>
              <a:t>Ersättning:</a:t>
            </a:r>
          </a:p>
          <a:p>
            <a:pPr marL="114300" indent="0">
              <a:buNone/>
            </a:pPr>
            <a:endParaRPr lang="sv-SE" sz="1200" dirty="0">
              <a:solidFill>
                <a:schemeClr val="tx1"/>
              </a:solidFill>
            </a:endParaRPr>
          </a:p>
          <a:p>
            <a:r>
              <a:rPr lang="sv-SE" sz="1200" dirty="0">
                <a:solidFill>
                  <a:schemeClr val="tx1"/>
                </a:solidFill>
              </a:rPr>
              <a:t>30kr/ägg för 2,2kg</a:t>
            </a:r>
          </a:p>
          <a:p>
            <a:r>
              <a:rPr lang="sv-SE" sz="1200" dirty="0">
                <a:solidFill>
                  <a:schemeClr val="tx1"/>
                </a:solidFill>
              </a:rPr>
              <a:t>60kr/ägg för 5kg</a:t>
            </a:r>
          </a:p>
        </p:txBody>
      </p:sp>
      <p:pic>
        <p:nvPicPr>
          <p:cNvPr id="4" name="Google Shape;164;p25">
            <a:extLst>
              <a:ext uri="{FF2B5EF4-FFF2-40B4-BE49-F238E27FC236}">
                <a16:creationId xmlns:a16="http://schemas.microsoft.com/office/drawing/2014/main" id="{DE048316-66CA-4B82-7B6A-21F62C9EC9F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964550" cy="3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5">
            <a:extLst>
              <a:ext uri="{FF2B5EF4-FFF2-40B4-BE49-F238E27FC236}">
                <a16:creationId xmlns:a16="http://schemas.microsoft.com/office/drawing/2014/main" id="{10BC2216-9CB9-84A7-73F3-D145D35F25D1}"/>
              </a:ext>
            </a:extLst>
          </p:cNvPr>
          <p:cNvSpPr/>
          <p:nvPr/>
        </p:nvSpPr>
        <p:spPr>
          <a:xfrm>
            <a:off x="0" y="4492000"/>
            <a:ext cx="9147300" cy="651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73BD515-CB50-10A6-6679-EAB3D93AC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206" y="783771"/>
            <a:ext cx="2456386" cy="34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756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Office PowerPoint</Application>
  <PresentationFormat>Bildspel på skärmen (16:9)</PresentationFormat>
  <Paragraphs>140</Paragraphs>
  <Slides>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Roboto Light</vt:lpstr>
      <vt:lpstr>Roboto Medium</vt:lpstr>
      <vt:lpstr>Arial</vt:lpstr>
      <vt:lpstr>Anton</vt:lpstr>
      <vt:lpstr>Simple Light</vt:lpstr>
      <vt:lpstr>AIS TEAM 14</vt:lpstr>
      <vt:lpstr>PowerPoint-presentation</vt:lpstr>
      <vt:lpstr>    Bemanning av grupper</vt:lpstr>
      <vt:lpstr>PowerPoint-presentation</vt:lpstr>
      <vt:lpstr>Sponsorer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Josef Vestermark</dc:creator>
  <cp:lastModifiedBy>Josef Vestermark</cp:lastModifiedBy>
  <cp:revision>4</cp:revision>
  <dcterms:modified xsi:type="dcterms:W3CDTF">2026-03-09T16:32:02Z</dcterms:modified>
</cp:coreProperties>
</file>