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56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-18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F0BE-1871-4B39-8F2E-1AC0764EC254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D2588-B6F6-42F1-B3AC-EA97B748BDBF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ruta 28"/>
          <p:cNvSpPr txBox="1"/>
          <p:nvPr/>
        </p:nvSpPr>
        <p:spPr>
          <a:xfrm>
            <a:off x="0" y="695000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/>
              <a:t>Här hittar du Champions League matcher:</a:t>
            </a:r>
          </a:p>
          <a:p>
            <a:pPr algn="ctr"/>
            <a:r>
              <a:rPr lang="sv-SE" sz="1400" dirty="0"/>
              <a:t>ehftv.com</a:t>
            </a:r>
          </a:p>
        </p:txBody>
      </p:sp>
      <p:sp>
        <p:nvSpPr>
          <p:cNvPr id="30" name="Rektangel 29"/>
          <p:cNvSpPr/>
          <p:nvPr/>
        </p:nvSpPr>
        <p:spPr>
          <a:xfrm>
            <a:off x="1628800" y="313532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100 pass med nån </a:t>
            </a:r>
            <a:r>
              <a:rPr lang="sv-SE" sz="1000" dirty="0" err="1">
                <a:solidFill>
                  <a:schemeClr val="tx1"/>
                </a:solidFill>
              </a:rPr>
              <a:t>annnan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1" name="Rektangel 30"/>
          <p:cNvSpPr/>
          <p:nvPr/>
        </p:nvSpPr>
        <p:spPr>
          <a:xfrm>
            <a:off x="2348880" y="313532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20 skott i vägg så hårt man kan</a:t>
            </a:r>
          </a:p>
        </p:txBody>
      </p:sp>
      <p:sp>
        <p:nvSpPr>
          <p:cNvPr id="32" name="Rektangel 31"/>
          <p:cNvSpPr/>
          <p:nvPr/>
        </p:nvSpPr>
        <p:spPr>
          <a:xfrm>
            <a:off x="3068960" y="385540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2 bollar kasta upp-korsa händer</a:t>
            </a:r>
          </a:p>
        </p:txBody>
      </p:sp>
      <p:sp>
        <p:nvSpPr>
          <p:cNvPr id="33" name="Rektangel 32"/>
          <p:cNvSpPr/>
          <p:nvPr/>
        </p:nvSpPr>
        <p:spPr>
          <a:xfrm>
            <a:off x="3789040" y="313532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2 bollar jonglera</a:t>
            </a:r>
          </a:p>
          <a:p>
            <a:pPr algn="ctr"/>
            <a:r>
              <a:rPr lang="sv-SE" sz="1000" dirty="0">
                <a:solidFill>
                  <a:schemeClr val="tx1"/>
                </a:solidFill>
              </a:rPr>
              <a:t>5 min</a:t>
            </a:r>
          </a:p>
        </p:txBody>
      </p:sp>
      <p:sp>
        <p:nvSpPr>
          <p:cNvPr id="34" name="Rektangel 33"/>
          <p:cNvSpPr/>
          <p:nvPr/>
        </p:nvSpPr>
        <p:spPr>
          <a:xfrm>
            <a:off x="4509120" y="313532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Studsa 100 gånger</a:t>
            </a:r>
          </a:p>
        </p:txBody>
      </p:sp>
      <p:sp>
        <p:nvSpPr>
          <p:cNvPr id="35" name="Rektangel 34"/>
          <p:cNvSpPr/>
          <p:nvPr/>
        </p:nvSpPr>
        <p:spPr>
          <a:xfrm>
            <a:off x="1628800" y="385540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Kasta upp klappa bakom rygg 30 </a:t>
            </a:r>
            <a:r>
              <a:rPr lang="sv-SE" sz="1000" dirty="0" err="1">
                <a:solidFill>
                  <a:schemeClr val="tx1"/>
                </a:solidFill>
              </a:rPr>
              <a:t>st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6" name="Rektangel 35"/>
          <p:cNvSpPr/>
          <p:nvPr/>
        </p:nvSpPr>
        <p:spPr>
          <a:xfrm>
            <a:off x="2348880" y="385540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”Pingis” 100 per hand</a:t>
            </a:r>
          </a:p>
        </p:txBody>
      </p:sp>
      <p:sp>
        <p:nvSpPr>
          <p:cNvPr id="37" name="Rektangel 36"/>
          <p:cNvSpPr/>
          <p:nvPr/>
        </p:nvSpPr>
        <p:spPr>
          <a:xfrm>
            <a:off x="3068960" y="313532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Boll -vägg </a:t>
            </a:r>
            <a:r>
              <a:rPr lang="sv-SE" sz="1000" dirty="0" err="1">
                <a:solidFill>
                  <a:schemeClr val="tx1"/>
                </a:solidFill>
              </a:rPr>
              <a:t>hö.hand</a:t>
            </a:r>
            <a:r>
              <a:rPr lang="sv-SE" sz="1000" dirty="0">
                <a:solidFill>
                  <a:schemeClr val="tx1"/>
                </a:solidFill>
              </a:rPr>
              <a:t> 100</a:t>
            </a:r>
          </a:p>
        </p:txBody>
      </p:sp>
      <p:sp>
        <p:nvSpPr>
          <p:cNvPr id="38" name="Rektangel 37"/>
          <p:cNvSpPr/>
          <p:nvPr/>
        </p:nvSpPr>
        <p:spPr>
          <a:xfrm>
            <a:off x="3789040" y="385540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Jonglera 3 bollar 10 min</a:t>
            </a:r>
          </a:p>
        </p:txBody>
      </p:sp>
      <p:sp>
        <p:nvSpPr>
          <p:cNvPr id="39" name="Rektangel 38"/>
          <p:cNvSpPr/>
          <p:nvPr/>
        </p:nvSpPr>
        <p:spPr>
          <a:xfrm>
            <a:off x="4509120" y="385540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Kasta mot vägg klappa bak 30 </a:t>
            </a:r>
            <a:r>
              <a:rPr lang="sv-SE" sz="1000" dirty="0" err="1">
                <a:solidFill>
                  <a:schemeClr val="tx1"/>
                </a:solidFill>
              </a:rPr>
              <a:t>st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40" name="Rektangel 39"/>
          <p:cNvSpPr/>
          <p:nvPr/>
        </p:nvSpPr>
        <p:spPr>
          <a:xfrm>
            <a:off x="2348880" y="457548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2 bollar </a:t>
            </a:r>
            <a:r>
              <a:rPr lang="sv-SE" sz="1000">
                <a:solidFill>
                  <a:schemeClr val="tx1"/>
                </a:solidFill>
              </a:rPr>
              <a:t>studsa ihop-fånga 30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41" name="Rektangel 40"/>
          <p:cNvSpPr/>
          <p:nvPr/>
        </p:nvSpPr>
        <p:spPr>
          <a:xfrm>
            <a:off x="1628800" y="457548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Boll i vägg </a:t>
            </a:r>
            <a:r>
              <a:rPr lang="sv-SE" sz="1000" dirty="0" err="1">
                <a:solidFill>
                  <a:schemeClr val="tx1"/>
                </a:solidFill>
              </a:rPr>
              <a:t>vä</a:t>
            </a:r>
            <a:r>
              <a:rPr lang="sv-SE" sz="1000" dirty="0">
                <a:solidFill>
                  <a:schemeClr val="tx1"/>
                </a:solidFill>
              </a:rPr>
              <a:t>-hö</a:t>
            </a:r>
          </a:p>
          <a:p>
            <a:pPr algn="ctr"/>
            <a:r>
              <a:rPr lang="sv-SE" sz="1000" dirty="0">
                <a:solidFill>
                  <a:schemeClr val="tx1"/>
                </a:solidFill>
              </a:rPr>
              <a:t>100 </a:t>
            </a:r>
          </a:p>
        </p:txBody>
      </p:sp>
      <p:sp>
        <p:nvSpPr>
          <p:cNvPr id="42" name="Rektangel 41"/>
          <p:cNvSpPr/>
          <p:nvPr/>
        </p:nvSpPr>
        <p:spPr>
          <a:xfrm>
            <a:off x="3068960" y="457548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</a:rPr>
              <a:t>Titta på </a:t>
            </a:r>
            <a:r>
              <a:rPr lang="sv-SE" sz="900" dirty="0">
                <a:solidFill>
                  <a:schemeClr val="tx1"/>
                </a:solidFill>
              </a:rPr>
              <a:t>Champions</a:t>
            </a:r>
            <a:r>
              <a:rPr lang="sv-SE" sz="1200" dirty="0">
                <a:solidFill>
                  <a:schemeClr val="tx1"/>
                </a:solidFill>
              </a:rPr>
              <a:t> League</a:t>
            </a:r>
          </a:p>
        </p:txBody>
      </p:sp>
      <p:sp>
        <p:nvSpPr>
          <p:cNvPr id="43" name="Rektangel 42"/>
          <p:cNvSpPr/>
          <p:nvPr/>
        </p:nvSpPr>
        <p:spPr>
          <a:xfrm>
            <a:off x="4509120" y="457548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Mellan ben i vägg 50 per hand</a:t>
            </a:r>
          </a:p>
        </p:txBody>
      </p:sp>
      <p:sp>
        <p:nvSpPr>
          <p:cNvPr id="44" name="Rektangel 43"/>
          <p:cNvSpPr/>
          <p:nvPr/>
        </p:nvSpPr>
        <p:spPr>
          <a:xfrm>
            <a:off x="3789040" y="457548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Släpp och fånga en hand 30 </a:t>
            </a:r>
            <a:r>
              <a:rPr lang="sv-SE" sz="1000" dirty="0" err="1">
                <a:solidFill>
                  <a:schemeClr val="tx1"/>
                </a:solidFill>
              </a:rPr>
              <a:t>st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45" name="Rektangel 44"/>
          <p:cNvSpPr/>
          <p:nvPr/>
        </p:nvSpPr>
        <p:spPr>
          <a:xfrm>
            <a:off x="1628800" y="529556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2 bollar passa m någon 100</a:t>
            </a:r>
          </a:p>
        </p:txBody>
      </p:sp>
      <p:sp>
        <p:nvSpPr>
          <p:cNvPr id="46" name="Rektangel 45"/>
          <p:cNvSpPr/>
          <p:nvPr/>
        </p:nvSpPr>
        <p:spPr>
          <a:xfrm>
            <a:off x="2348880" y="529556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Kast över </a:t>
            </a:r>
            <a:r>
              <a:rPr lang="sv-SE" sz="1000" dirty="0" err="1">
                <a:solidFill>
                  <a:schemeClr val="tx1"/>
                </a:solidFill>
              </a:rPr>
              <a:t>huvud-fånga</a:t>
            </a:r>
            <a:r>
              <a:rPr lang="sv-SE" sz="1000" dirty="0">
                <a:solidFill>
                  <a:schemeClr val="tx1"/>
                </a:solidFill>
              </a:rPr>
              <a:t> bak rygg 100</a:t>
            </a:r>
          </a:p>
        </p:txBody>
      </p:sp>
      <p:sp>
        <p:nvSpPr>
          <p:cNvPr id="47" name="Rektangel 46"/>
          <p:cNvSpPr/>
          <p:nvPr/>
        </p:nvSpPr>
        <p:spPr>
          <a:xfrm>
            <a:off x="3068960" y="529556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Släpp-fånga diagonalt mellan ben 30</a:t>
            </a:r>
          </a:p>
        </p:txBody>
      </p:sp>
      <p:sp>
        <p:nvSpPr>
          <p:cNvPr id="48" name="Rektangel 47"/>
          <p:cNvSpPr/>
          <p:nvPr/>
        </p:nvSpPr>
        <p:spPr>
          <a:xfrm>
            <a:off x="3789040" y="529556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Kasta upp sätt dig – fånga 30</a:t>
            </a:r>
          </a:p>
        </p:txBody>
      </p:sp>
      <p:sp>
        <p:nvSpPr>
          <p:cNvPr id="49" name="Rektangel 48"/>
          <p:cNvSpPr/>
          <p:nvPr/>
        </p:nvSpPr>
        <p:spPr>
          <a:xfrm>
            <a:off x="4509120" y="529556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Pass bak rygg med ngn hö/</a:t>
            </a:r>
            <a:r>
              <a:rPr lang="sv-SE" sz="1000" dirty="0" err="1">
                <a:solidFill>
                  <a:schemeClr val="tx1"/>
                </a:solidFill>
              </a:rPr>
              <a:t>vä</a:t>
            </a:r>
            <a:r>
              <a:rPr lang="sv-SE" sz="1000" dirty="0">
                <a:solidFill>
                  <a:schemeClr val="tx1"/>
                </a:solidFill>
              </a:rPr>
              <a:t> 50</a:t>
            </a:r>
          </a:p>
        </p:txBody>
      </p:sp>
      <p:sp>
        <p:nvSpPr>
          <p:cNvPr id="50" name="Rektangel 49"/>
          <p:cNvSpPr/>
          <p:nvPr/>
        </p:nvSpPr>
        <p:spPr>
          <a:xfrm>
            <a:off x="1628800" y="601564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Boll –vägg </a:t>
            </a:r>
            <a:r>
              <a:rPr lang="sv-SE" sz="1000" dirty="0" err="1">
                <a:solidFill>
                  <a:schemeClr val="tx1"/>
                </a:solidFill>
              </a:rPr>
              <a:t>vä.hand</a:t>
            </a:r>
            <a:r>
              <a:rPr lang="sv-SE" sz="1000" dirty="0">
                <a:solidFill>
                  <a:schemeClr val="tx1"/>
                </a:solidFill>
              </a:rPr>
              <a:t> 100</a:t>
            </a:r>
          </a:p>
        </p:txBody>
      </p:sp>
      <p:sp>
        <p:nvSpPr>
          <p:cNvPr id="51" name="Rektangel 50"/>
          <p:cNvSpPr/>
          <p:nvPr/>
        </p:nvSpPr>
        <p:spPr>
          <a:xfrm>
            <a:off x="2348880" y="601564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Studsa 100 varannan hand</a:t>
            </a:r>
          </a:p>
        </p:txBody>
      </p:sp>
      <p:sp>
        <p:nvSpPr>
          <p:cNvPr id="52" name="Rektangel 51"/>
          <p:cNvSpPr/>
          <p:nvPr/>
        </p:nvSpPr>
        <p:spPr>
          <a:xfrm>
            <a:off x="3068960" y="601564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Bakom rygg-&gt; hand 100/hand </a:t>
            </a:r>
          </a:p>
        </p:txBody>
      </p:sp>
      <p:sp>
        <p:nvSpPr>
          <p:cNvPr id="53" name="Rektangel 52"/>
          <p:cNvSpPr/>
          <p:nvPr/>
        </p:nvSpPr>
        <p:spPr>
          <a:xfrm>
            <a:off x="3789040" y="601564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Sitt-kasta upp-res dig fånga 30</a:t>
            </a:r>
          </a:p>
        </p:txBody>
      </p:sp>
      <p:sp>
        <p:nvSpPr>
          <p:cNvPr id="54" name="Rektangel 53"/>
          <p:cNvSpPr/>
          <p:nvPr/>
        </p:nvSpPr>
        <p:spPr>
          <a:xfrm>
            <a:off x="4509120" y="6015642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2 bollar kasta upp en-passa-fånga 30</a:t>
            </a:r>
          </a:p>
        </p:txBody>
      </p:sp>
      <p:sp>
        <p:nvSpPr>
          <p:cNvPr id="55" name="textruta 54"/>
          <p:cNvSpPr txBox="1"/>
          <p:nvPr/>
        </p:nvSpPr>
        <p:spPr>
          <a:xfrm>
            <a:off x="0" y="1115616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BOLLKONTROLLSBINGO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0" y="1619672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/>
              <a:t>Utför det som står i en ruta så får du kryssa den. </a:t>
            </a:r>
          </a:p>
          <a:p>
            <a:pPr algn="ctr"/>
            <a:r>
              <a:rPr lang="sv-SE" sz="1400" dirty="0"/>
              <a:t>När du kryssat en hel rad får du bingo = 5 poäng. </a:t>
            </a:r>
          </a:p>
          <a:p>
            <a:pPr algn="ctr"/>
            <a:r>
              <a:rPr lang="sv-SE" sz="1400" dirty="0"/>
              <a:t>Man kan få ”dubbelbingo” genom att göra allt på en rad två gånger </a:t>
            </a:r>
          </a:p>
          <a:p>
            <a:pPr algn="ctr"/>
            <a:r>
              <a:rPr lang="sv-SE" sz="1400" dirty="0"/>
              <a:t>(använd  en annan färg när du kryssar andra gången)</a:t>
            </a:r>
          </a:p>
        </p:txBody>
      </p:sp>
      <p:pic>
        <p:nvPicPr>
          <p:cNvPr id="57" name="Picture 2" descr="http://fc00.deviantart.net/fs71/i/2011/114/a/0/handball_brush_by_fg812-d3ere2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812360"/>
            <a:ext cx="1368152" cy="1368152"/>
          </a:xfrm>
          <a:prstGeom prst="rect">
            <a:avLst/>
          </a:prstGeom>
          <a:noFill/>
        </p:spPr>
      </p:pic>
      <p:pic>
        <p:nvPicPr>
          <p:cNvPr id="58" name="Picture 2" descr="http://aik.se/images/emblem/ai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9719" y="7740212"/>
            <a:ext cx="735625" cy="917080"/>
          </a:xfrm>
          <a:prstGeom prst="rect">
            <a:avLst/>
          </a:prstGeom>
          <a:noFill/>
        </p:spPr>
      </p:pic>
      <p:sp>
        <p:nvSpPr>
          <p:cNvPr id="59" name="textruta 58"/>
          <p:cNvSpPr txBox="1"/>
          <p:nvPr/>
        </p:nvSpPr>
        <p:spPr>
          <a:xfrm>
            <a:off x="5157192" y="865729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latin typeface="Calibri Light" pitchFamily="34" charset="0"/>
              </a:rPr>
              <a:t>AIK HANDBOLL</a:t>
            </a:r>
          </a:p>
          <a:p>
            <a:pPr algn="ctr"/>
            <a:r>
              <a:rPr lang="sv-SE" sz="1400" b="1" dirty="0">
                <a:latin typeface="Calibri Light" pitchFamily="34" charset="0"/>
              </a:rPr>
              <a:t>F08</a:t>
            </a:r>
          </a:p>
        </p:txBody>
      </p:sp>
      <p:sp>
        <p:nvSpPr>
          <p:cNvPr id="60" name="Explosion 1 59"/>
          <p:cNvSpPr/>
          <p:nvPr/>
        </p:nvSpPr>
        <p:spPr>
          <a:xfrm>
            <a:off x="135214" y="107504"/>
            <a:ext cx="2285674" cy="1124696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b="1" dirty="0">
                <a:solidFill>
                  <a:schemeClr val="tx1"/>
                </a:solidFill>
              </a:rPr>
              <a:t>Riktiga handbollsspelare</a:t>
            </a:r>
          </a:p>
          <a:p>
            <a:pPr algn="ctr"/>
            <a:r>
              <a:rPr lang="sv-SE" sz="1000" b="1" dirty="0">
                <a:solidFill>
                  <a:schemeClr val="tx1"/>
                </a:solidFill>
              </a:rPr>
              <a:t>Kul tillsammans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0" y="788436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Mina poäng____________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221</Words>
  <Application>Microsoft Office PowerPoint</Application>
  <PresentationFormat>Bildspel på skärmen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Karin</dc:creator>
  <cp:lastModifiedBy>Karin Nyberg</cp:lastModifiedBy>
  <cp:revision>12</cp:revision>
  <dcterms:created xsi:type="dcterms:W3CDTF">2017-12-18T14:06:39Z</dcterms:created>
  <dcterms:modified xsi:type="dcterms:W3CDTF">2020-03-18T08:35:15Z</dcterms:modified>
</cp:coreProperties>
</file>