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10375" cy="99425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914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591E2-F783-4002-AFFB-A4CBF6F074D5}" type="datetimeFigureOut">
              <a:rPr lang="sv-SE" smtClean="0"/>
              <a:t>2015-05-16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71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E9B2-C658-4289-B8E0-0982DBA5C6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431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E9B2-C658-4289-B8E0-0982DBA5C6A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781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FE90B-3395-47AD-9612-8579F86B83DA}" type="datetimeFigureOut">
              <a:rPr lang="sv-SE" smtClean="0"/>
              <a:pPr/>
              <a:t>2015-05-16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DE583-799F-4E60-8FDC-1A05A6EB626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53611" y="6507550"/>
            <a:ext cx="3600400" cy="2016224"/>
          </a:xfrm>
        </p:spPr>
        <p:txBody>
          <a:bodyPr>
            <a:normAutofit/>
          </a:bodyPr>
          <a:lstStyle/>
          <a:p>
            <a:pPr algn="l"/>
            <a:r>
              <a:rPr lang="sv-SE" sz="1800" u="sng" dirty="0" smtClean="0">
                <a:solidFill>
                  <a:schemeClr val="tx1"/>
                </a:solidFill>
              </a:rPr>
              <a:t>Lådan innehåller följande:</a:t>
            </a:r>
          </a:p>
          <a:p>
            <a:pPr algn="l"/>
            <a:r>
              <a:rPr lang="sv-SE" sz="1800" dirty="0" smtClean="0">
                <a:solidFill>
                  <a:schemeClr val="tx1"/>
                </a:solidFill>
              </a:rPr>
              <a:t>Lyxgrillare		800 gr</a:t>
            </a:r>
            <a:endParaRPr lang="sv-SE" sz="1800" dirty="0">
              <a:solidFill>
                <a:schemeClr val="tx1"/>
              </a:solidFill>
            </a:endParaRPr>
          </a:p>
          <a:p>
            <a:pPr algn="l"/>
            <a:r>
              <a:rPr lang="sv-SE" sz="1800" dirty="0" smtClean="0">
                <a:solidFill>
                  <a:schemeClr val="tx1"/>
                </a:solidFill>
              </a:rPr>
              <a:t>Chorizo			400 gr</a:t>
            </a:r>
          </a:p>
          <a:p>
            <a:pPr algn="l"/>
            <a:r>
              <a:rPr lang="sv-SE" sz="1800" dirty="0" err="1" smtClean="0">
                <a:solidFill>
                  <a:schemeClr val="tx1"/>
                </a:solidFill>
              </a:rPr>
              <a:t>Salsiccia</a:t>
            </a:r>
            <a:r>
              <a:rPr lang="sv-SE" sz="1800" dirty="0" smtClean="0">
                <a:solidFill>
                  <a:schemeClr val="tx1"/>
                </a:solidFill>
              </a:rPr>
              <a:t>			270 gr</a:t>
            </a:r>
          </a:p>
          <a:p>
            <a:pPr algn="l"/>
            <a:r>
              <a:rPr lang="sv-SE" sz="1800" dirty="0" smtClean="0">
                <a:solidFill>
                  <a:schemeClr val="tx1"/>
                </a:solidFill>
              </a:rPr>
              <a:t>Kalasgrillare		420 gr</a:t>
            </a:r>
          </a:p>
          <a:p>
            <a:pPr algn="l"/>
            <a:r>
              <a:rPr lang="sv-SE" sz="1800" dirty="0" smtClean="0">
                <a:solidFill>
                  <a:schemeClr val="tx1"/>
                </a:solidFill>
              </a:rPr>
              <a:t>Sommargrillare		560 gr</a:t>
            </a:r>
          </a:p>
          <a:p>
            <a:pPr algn="l"/>
            <a:endParaRPr lang="sv-SE" sz="1800" dirty="0">
              <a:solidFill>
                <a:schemeClr val="tx1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620688" y="395536"/>
            <a:ext cx="56166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SOMMARGRILL - LÅDA 2015</a:t>
            </a:r>
          </a:p>
          <a:p>
            <a:pPr algn="ctr"/>
            <a:endParaRPr lang="sv-SE" sz="1600" b="1" dirty="0" smtClean="0"/>
          </a:p>
          <a:p>
            <a:pPr algn="ctr"/>
            <a:r>
              <a:rPr lang="sv-SE" dirty="0" smtClean="0"/>
              <a:t>Sommar och grilltider då säljer Asmundtorps IF </a:t>
            </a:r>
          </a:p>
          <a:p>
            <a:pPr algn="ctr"/>
            <a:r>
              <a:rPr lang="sv-SE" dirty="0" smtClean="0"/>
              <a:t>en låda med olika sorters grillkorvar. </a:t>
            </a:r>
          </a:p>
          <a:p>
            <a:pPr algn="ctr"/>
            <a:r>
              <a:rPr lang="sv-SE" dirty="0" smtClean="0"/>
              <a:t>Produkter från SP Chark i Asmundtorp. </a:t>
            </a:r>
          </a:p>
          <a:p>
            <a:pPr algn="ctr"/>
            <a:endParaRPr lang="sv-SE" dirty="0"/>
          </a:p>
          <a:p>
            <a:pPr algn="ctr"/>
            <a:r>
              <a:rPr lang="sv-SE" dirty="0" smtClean="0"/>
              <a:t>Överskottet går till föreningen med fokus </a:t>
            </a:r>
          </a:p>
          <a:p>
            <a:pPr algn="ctr"/>
            <a:r>
              <a:rPr lang="sv-SE" dirty="0" smtClean="0"/>
              <a:t>på ungdomsverksamheten. </a:t>
            </a:r>
          </a:p>
          <a:p>
            <a:pPr algn="ctr"/>
            <a:r>
              <a:rPr lang="sv-SE" dirty="0" smtClean="0"/>
              <a:t>Vi packar o levererar lådorna lördag 13 juni.</a:t>
            </a:r>
          </a:p>
          <a:p>
            <a:pPr algn="ctr"/>
            <a:endParaRPr lang="sv-SE" dirty="0" smtClean="0"/>
          </a:p>
          <a:p>
            <a:pPr algn="ctr"/>
            <a:r>
              <a:rPr lang="sv-SE" sz="2400" b="1" u="sng" dirty="0" smtClean="0"/>
              <a:t>Pris</a:t>
            </a:r>
            <a:r>
              <a:rPr lang="sv-SE" sz="2400" b="1" u="sng" dirty="0"/>
              <a:t>: </a:t>
            </a:r>
            <a:r>
              <a:rPr lang="sv-SE" sz="2400" b="1" u="sng" dirty="0" smtClean="0"/>
              <a:t>220 </a:t>
            </a:r>
            <a:r>
              <a:rPr lang="sv-SE" sz="2400" b="1" u="sng" dirty="0"/>
              <a:t>kronor</a:t>
            </a:r>
          </a:p>
          <a:p>
            <a:endParaRPr lang="sv-S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592" y="6732240"/>
            <a:ext cx="1417621" cy="1566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Bild 1" descr="A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0375" y="3141861"/>
            <a:ext cx="8953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AutoShape 2" descr="Klicka här för alternativ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7736" y="4052463"/>
            <a:ext cx="2922528" cy="219532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1122" y="3141861"/>
            <a:ext cx="896190" cy="10790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476672" y="543034"/>
            <a:ext cx="590465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Information till lagen:</a:t>
            </a:r>
          </a:p>
          <a:p>
            <a:endParaRPr lang="sv-SE" sz="2400" b="1" dirty="0" smtClean="0"/>
          </a:p>
          <a:p>
            <a:r>
              <a:rPr lang="sv-SE" dirty="0" smtClean="0"/>
              <a:t>Försäljning av korvlådor med produkter från SP Chark </a:t>
            </a:r>
          </a:p>
          <a:p>
            <a:r>
              <a:rPr lang="sv-SE" dirty="0" smtClean="0"/>
              <a:t>ska säljas som en aktivitet för att få in pengar till föreningen och ungdomslagen. </a:t>
            </a:r>
            <a:endParaRPr lang="sv-SE" dirty="0"/>
          </a:p>
          <a:p>
            <a:r>
              <a:rPr lang="sv-SE" dirty="0" smtClean="0"/>
              <a:t>Målet är förstås att sälja så många lådor vi kan. </a:t>
            </a:r>
          </a:p>
          <a:p>
            <a:r>
              <a:rPr lang="sv-SE" dirty="0" smtClean="0"/>
              <a:t>Av överskottet går 25 kronor till det egna laget och 25 kronor till föreningen.</a:t>
            </a:r>
          </a:p>
          <a:p>
            <a:endParaRPr lang="sv-SE" dirty="0" smtClean="0"/>
          </a:p>
          <a:p>
            <a:r>
              <a:rPr lang="sv-SE" dirty="0" smtClean="0"/>
              <a:t>Försäljning till grannar, släkt och vänner startar omedelbart och håller på fram till </a:t>
            </a:r>
            <a:r>
              <a:rPr lang="sv-SE" u="sng" dirty="0" smtClean="0"/>
              <a:t>lördagen den 30 maj</a:t>
            </a:r>
            <a:r>
              <a:rPr lang="sv-SE" dirty="0" smtClean="0"/>
              <a:t>. </a:t>
            </a:r>
          </a:p>
          <a:p>
            <a:r>
              <a:rPr lang="sv-SE" dirty="0" smtClean="0"/>
              <a:t>Då skall antalet sålda lådor rapporteras till respektive lags </a:t>
            </a:r>
          </a:p>
          <a:p>
            <a:r>
              <a:rPr lang="sv-SE" dirty="0" smtClean="0"/>
              <a:t>FF-ansvarig. Sedan går beställningen till SP Chark.</a:t>
            </a:r>
          </a:p>
          <a:p>
            <a:endParaRPr lang="sv-SE" dirty="0" smtClean="0"/>
          </a:p>
          <a:p>
            <a:r>
              <a:rPr lang="sv-SE" u="sng" dirty="0" smtClean="0"/>
              <a:t>Lördag 13 juni </a:t>
            </a:r>
            <a:r>
              <a:rPr lang="sv-SE" dirty="0" smtClean="0"/>
              <a:t>packar lagen ”sina” sålda lådor för att sedan dela ut dem till sina resp. kunder. </a:t>
            </a:r>
          </a:p>
          <a:p>
            <a:r>
              <a:rPr lang="sv-SE" dirty="0" smtClean="0"/>
              <a:t>Packningen sker i Klubbstugan, tid meddelas senare.</a:t>
            </a:r>
          </a:p>
          <a:p>
            <a:endParaRPr lang="sv-SE" dirty="0" smtClean="0"/>
          </a:p>
          <a:p>
            <a:r>
              <a:rPr lang="sv-SE" dirty="0" smtClean="0"/>
              <a:t>Har ni frågor hör av er till ert lags representant i Föräldraföreningen eller till någon i styrelsen.</a:t>
            </a:r>
          </a:p>
          <a:p>
            <a:endParaRPr lang="sv-SE" dirty="0" smtClean="0"/>
          </a:p>
          <a:p>
            <a:r>
              <a:rPr lang="sv-SE" dirty="0" smtClean="0"/>
              <a:t>Lycka till med försäljningen 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146003"/>
              </p:ext>
            </p:extLst>
          </p:nvPr>
        </p:nvGraphicFramePr>
        <p:xfrm>
          <a:off x="692696" y="1115616"/>
          <a:ext cx="5472607" cy="6287124"/>
        </p:xfrm>
        <a:graphic>
          <a:graphicData uri="http://schemas.openxmlformats.org/drawingml/2006/table">
            <a:tbl>
              <a:tblPr/>
              <a:tblGrid>
                <a:gridCol w="2203106"/>
                <a:gridCol w="389182"/>
                <a:gridCol w="513154"/>
                <a:gridCol w="2367165"/>
              </a:tblGrid>
              <a:tr h="347161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Antal lådor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Betalt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sv-SE" sz="1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Tel.nr</a:t>
                      </a:r>
                      <a:r>
                        <a:rPr lang="sv-SE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/ Notering</a:t>
                      </a:r>
                      <a:endParaRPr lang="sv-SE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701"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839" marR="3839" marT="38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1052736" y="53955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SOMMARGRILL - LÅDA </a:t>
            </a:r>
            <a:r>
              <a:rPr lang="sv-SE" b="1" dirty="0" smtClean="0"/>
              <a:t>2015</a:t>
            </a:r>
            <a:endParaRPr lang="sv-SE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210</Words>
  <Application>Microsoft Office PowerPoint</Application>
  <PresentationFormat>Bildspel på skärmen (4:3)</PresentationFormat>
  <Paragraphs>140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Office-tema</vt:lpstr>
      <vt:lpstr>PowerPoint-presentation</vt:lpstr>
      <vt:lpstr>PowerPoint-presentation</vt:lpstr>
      <vt:lpstr>PowerPoint-presentation</vt:lpstr>
    </vt:vector>
  </TitlesOfParts>
  <Company>Haldex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Charlotte Wall</dc:creator>
  <cp:lastModifiedBy>Andreas</cp:lastModifiedBy>
  <cp:revision>31</cp:revision>
  <dcterms:created xsi:type="dcterms:W3CDTF">2011-11-10T08:40:15Z</dcterms:created>
  <dcterms:modified xsi:type="dcterms:W3CDTF">2015-05-16T11:00:07Z</dcterms:modified>
</cp:coreProperties>
</file>