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73" r:id="rId5"/>
    <p:sldId id="272" r:id="rId6"/>
    <p:sldId id="275" r:id="rId7"/>
    <p:sldId id="258" r:id="rId8"/>
    <p:sldId id="27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7731"/>
    <a:srgbClr val="247A32"/>
    <a:srgbClr val="1F6B2C"/>
    <a:srgbClr val="1C6228"/>
    <a:srgbClr val="154B1E"/>
    <a:srgbClr val="227830"/>
    <a:srgbClr val="2A9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B4454-31FD-45E4-99C2-3561440B64E3}" v="6" dt="2022-10-03T11:39:30.4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58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Granberg" userId="a21732dc-738a-41c8-be9e-a0d48c3a6818" providerId="ADAL" clId="{B3CB4454-31FD-45E4-99C2-3561440B64E3}"/>
    <pc:docChg chg="custSel addSld delSld modSld sldOrd">
      <pc:chgData name="Johan Granberg" userId="a21732dc-738a-41c8-be9e-a0d48c3a6818" providerId="ADAL" clId="{B3CB4454-31FD-45E4-99C2-3561440B64E3}" dt="2022-10-03T11:41:00.678" v="215" actId="14100"/>
      <pc:docMkLst>
        <pc:docMk/>
      </pc:docMkLst>
      <pc:sldChg chg="modSp mod">
        <pc:chgData name="Johan Granberg" userId="a21732dc-738a-41c8-be9e-a0d48c3a6818" providerId="ADAL" clId="{B3CB4454-31FD-45E4-99C2-3561440B64E3}" dt="2022-09-20T11:51:08.728" v="1" actId="20577"/>
        <pc:sldMkLst>
          <pc:docMk/>
          <pc:sldMk cId="2952973538" sldId="257"/>
        </pc:sldMkLst>
        <pc:graphicFrameChg chg="modGraphic">
          <ac:chgData name="Johan Granberg" userId="a21732dc-738a-41c8-be9e-a0d48c3a6818" providerId="ADAL" clId="{B3CB4454-31FD-45E4-99C2-3561440B64E3}" dt="2022-09-20T11:51:08.728" v="1" actId="20577"/>
          <ac:graphicFrameMkLst>
            <pc:docMk/>
            <pc:sldMk cId="2952973538" sldId="257"/>
            <ac:graphicFrameMk id="8" creationId="{41D4D8B1-8B4A-9462-B848-984A8290B201}"/>
          </ac:graphicFrameMkLst>
        </pc:graphicFrameChg>
      </pc:sldChg>
      <pc:sldChg chg="addSp delSp modSp mod">
        <pc:chgData name="Johan Granberg" userId="a21732dc-738a-41c8-be9e-a0d48c3a6818" providerId="ADAL" clId="{B3CB4454-31FD-45E4-99C2-3561440B64E3}" dt="2022-09-20T11:54:38.045" v="89" actId="403"/>
        <pc:sldMkLst>
          <pc:docMk/>
          <pc:sldMk cId="2534232455" sldId="258"/>
        </pc:sldMkLst>
        <pc:spChg chg="add del mod">
          <ac:chgData name="Johan Granberg" userId="a21732dc-738a-41c8-be9e-a0d48c3a6818" providerId="ADAL" clId="{B3CB4454-31FD-45E4-99C2-3561440B64E3}" dt="2022-09-20T11:52:43.630" v="13" actId="478"/>
          <ac:spMkLst>
            <pc:docMk/>
            <pc:sldMk cId="2534232455" sldId="258"/>
            <ac:spMk id="2" creationId="{3FEE7A91-2415-E62A-83AC-98BAC96BDA0A}"/>
          </ac:spMkLst>
        </pc:spChg>
        <pc:spChg chg="add mod">
          <ac:chgData name="Johan Granberg" userId="a21732dc-738a-41c8-be9e-a0d48c3a6818" providerId="ADAL" clId="{B3CB4454-31FD-45E4-99C2-3561440B64E3}" dt="2022-09-20T11:54:38.045" v="89" actId="403"/>
          <ac:spMkLst>
            <pc:docMk/>
            <pc:sldMk cId="2534232455" sldId="258"/>
            <ac:spMk id="3" creationId="{AC214087-E08C-6CB3-9C57-A4FB40840466}"/>
          </ac:spMkLst>
        </pc:spChg>
        <pc:spChg chg="mod">
          <ac:chgData name="Johan Granberg" userId="a21732dc-738a-41c8-be9e-a0d48c3a6818" providerId="ADAL" clId="{B3CB4454-31FD-45E4-99C2-3561440B64E3}" dt="2022-09-20T11:54:10.998" v="80" actId="20577"/>
          <ac:spMkLst>
            <pc:docMk/>
            <pc:sldMk cId="2534232455" sldId="258"/>
            <ac:spMk id="6" creationId="{008D8084-47A8-E317-A0FA-789E07C193A4}"/>
          </ac:spMkLst>
        </pc:spChg>
        <pc:spChg chg="mod">
          <ac:chgData name="Johan Granberg" userId="a21732dc-738a-41c8-be9e-a0d48c3a6818" providerId="ADAL" clId="{B3CB4454-31FD-45E4-99C2-3561440B64E3}" dt="2022-09-20T11:54:21.628" v="84" actId="404"/>
          <ac:spMkLst>
            <pc:docMk/>
            <pc:sldMk cId="2534232455" sldId="258"/>
            <ac:spMk id="7" creationId="{02A85BEA-C238-D30C-36F2-174F8C649645}"/>
          </ac:spMkLst>
        </pc:spChg>
      </pc:sldChg>
      <pc:sldChg chg="add del setBg">
        <pc:chgData name="Johan Granberg" userId="a21732dc-738a-41c8-be9e-a0d48c3a6818" providerId="ADAL" clId="{B3CB4454-31FD-45E4-99C2-3561440B64E3}" dt="2022-09-20T13:34:02.879" v="91" actId="47"/>
        <pc:sldMkLst>
          <pc:docMk/>
          <pc:sldMk cId="74148834" sldId="274"/>
        </pc:sldMkLst>
      </pc:sldChg>
      <pc:sldChg chg="addSp delSp modSp mod ord">
        <pc:chgData name="Johan Granberg" userId="a21732dc-738a-41c8-be9e-a0d48c3a6818" providerId="ADAL" clId="{B3CB4454-31FD-45E4-99C2-3561440B64E3}" dt="2022-09-20T13:39:46.997" v="164" actId="6549"/>
        <pc:sldMkLst>
          <pc:docMk/>
          <pc:sldMk cId="265114387" sldId="275"/>
        </pc:sldMkLst>
        <pc:spChg chg="del">
          <ac:chgData name="Johan Granberg" userId="a21732dc-738a-41c8-be9e-a0d48c3a6818" providerId="ADAL" clId="{B3CB4454-31FD-45E4-99C2-3561440B64E3}" dt="2022-09-20T13:34:06.420" v="92" actId="478"/>
          <ac:spMkLst>
            <pc:docMk/>
            <pc:sldMk cId="265114387" sldId="275"/>
            <ac:spMk id="3" creationId="{AC214087-E08C-6CB3-9C57-A4FB40840466}"/>
          </ac:spMkLst>
        </pc:spChg>
        <pc:spChg chg="mod">
          <ac:chgData name="Johan Granberg" userId="a21732dc-738a-41c8-be9e-a0d48c3a6818" providerId="ADAL" clId="{B3CB4454-31FD-45E4-99C2-3561440B64E3}" dt="2022-09-20T13:34:57.494" v="142" actId="20577"/>
          <ac:spMkLst>
            <pc:docMk/>
            <pc:sldMk cId="265114387" sldId="275"/>
            <ac:spMk id="5" creationId="{5873BAAE-0E0D-EC5E-3CE2-1E2F186C2CF9}"/>
          </ac:spMkLst>
        </pc:spChg>
        <pc:spChg chg="del">
          <ac:chgData name="Johan Granberg" userId="a21732dc-738a-41c8-be9e-a0d48c3a6818" providerId="ADAL" clId="{B3CB4454-31FD-45E4-99C2-3561440B64E3}" dt="2022-09-20T13:34:07.516" v="93" actId="478"/>
          <ac:spMkLst>
            <pc:docMk/>
            <pc:sldMk cId="265114387" sldId="275"/>
            <ac:spMk id="6" creationId="{008D8084-47A8-E317-A0FA-789E07C193A4}"/>
          </ac:spMkLst>
        </pc:spChg>
        <pc:spChg chg="del">
          <ac:chgData name="Johan Granberg" userId="a21732dc-738a-41c8-be9e-a0d48c3a6818" providerId="ADAL" clId="{B3CB4454-31FD-45E4-99C2-3561440B64E3}" dt="2022-09-20T13:34:08.378" v="94" actId="478"/>
          <ac:spMkLst>
            <pc:docMk/>
            <pc:sldMk cId="265114387" sldId="275"/>
            <ac:spMk id="7" creationId="{02A85BEA-C238-D30C-36F2-174F8C649645}"/>
          </ac:spMkLst>
        </pc:spChg>
        <pc:spChg chg="add del mod">
          <ac:chgData name="Johan Granberg" userId="a21732dc-738a-41c8-be9e-a0d48c3a6818" providerId="ADAL" clId="{B3CB4454-31FD-45E4-99C2-3561440B64E3}" dt="2022-09-20T13:34:09.857" v="96" actId="478"/>
          <ac:spMkLst>
            <pc:docMk/>
            <pc:sldMk cId="265114387" sldId="275"/>
            <ac:spMk id="8" creationId="{5E3AAEA8-6403-E9BA-56B9-483EE4A67AEE}"/>
          </ac:spMkLst>
        </pc:spChg>
        <pc:spChg chg="add del mod">
          <ac:chgData name="Johan Granberg" userId="a21732dc-738a-41c8-be9e-a0d48c3a6818" providerId="ADAL" clId="{B3CB4454-31FD-45E4-99C2-3561440B64E3}" dt="2022-09-20T13:34:09.034" v="95" actId="478"/>
          <ac:spMkLst>
            <pc:docMk/>
            <pc:sldMk cId="265114387" sldId="275"/>
            <ac:spMk id="10" creationId="{F2778602-1DF3-F428-CD18-CF370854910D}"/>
          </ac:spMkLst>
        </pc:spChg>
        <pc:spChg chg="add mod">
          <ac:chgData name="Johan Granberg" userId="a21732dc-738a-41c8-be9e-a0d48c3a6818" providerId="ADAL" clId="{B3CB4454-31FD-45E4-99C2-3561440B64E3}" dt="2022-09-20T13:39:46.997" v="164" actId="6549"/>
          <ac:spMkLst>
            <pc:docMk/>
            <pc:sldMk cId="265114387" sldId="275"/>
            <ac:spMk id="12" creationId="{4677B214-BAF4-9B9D-5A53-3C57C19F4C4E}"/>
          </ac:spMkLst>
        </pc:spChg>
      </pc:sldChg>
      <pc:sldChg chg="addSp delSp modSp mod">
        <pc:chgData name="Johan Granberg" userId="a21732dc-738a-41c8-be9e-a0d48c3a6818" providerId="ADAL" clId="{B3CB4454-31FD-45E4-99C2-3561440B64E3}" dt="2022-10-03T11:41:00.678" v="215" actId="14100"/>
        <pc:sldMkLst>
          <pc:docMk/>
          <pc:sldMk cId="3985835837" sldId="276"/>
        </pc:sldMkLst>
        <pc:spChg chg="mod">
          <ac:chgData name="Johan Granberg" userId="a21732dc-738a-41c8-be9e-a0d48c3a6818" providerId="ADAL" clId="{B3CB4454-31FD-45E4-99C2-3561440B64E3}" dt="2022-10-03T11:41:00.678" v="215" actId="14100"/>
          <ac:spMkLst>
            <pc:docMk/>
            <pc:sldMk cId="3985835837" sldId="276"/>
            <ac:spMk id="3" creationId="{AC214087-E08C-6CB3-9C57-A4FB40840466}"/>
          </ac:spMkLst>
        </pc:spChg>
        <pc:spChg chg="mod">
          <ac:chgData name="Johan Granberg" userId="a21732dc-738a-41c8-be9e-a0d48c3a6818" providerId="ADAL" clId="{B3CB4454-31FD-45E4-99C2-3561440B64E3}" dt="2022-10-03T11:39:54.735" v="204" actId="20577"/>
          <ac:spMkLst>
            <pc:docMk/>
            <pc:sldMk cId="3985835837" sldId="276"/>
            <ac:spMk id="5" creationId="{5873BAAE-0E0D-EC5E-3CE2-1E2F186C2CF9}"/>
          </ac:spMkLst>
        </pc:spChg>
        <pc:spChg chg="del">
          <ac:chgData name="Johan Granberg" userId="a21732dc-738a-41c8-be9e-a0d48c3a6818" providerId="ADAL" clId="{B3CB4454-31FD-45E4-99C2-3561440B64E3}" dt="2022-10-03T11:39:33.133" v="167" actId="478"/>
          <ac:spMkLst>
            <pc:docMk/>
            <pc:sldMk cId="3985835837" sldId="276"/>
            <ac:spMk id="6" creationId="{008D8084-47A8-E317-A0FA-789E07C193A4}"/>
          </ac:spMkLst>
        </pc:spChg>
        <pc:spChg chg="del">
          <ac:chgData name="Johan Granberg" userId="a21732dc-738a-41c8-be9e-a0d48c3a6818" providerId="ADAL" clId="{B3CB4454-31FD-45E4-99C2-3561440B64E3}" dt="2022-10-03T11:39:34.710" v="168" actId="478"/>
          <ac:spMkLst>
            <pc:docMk/>
            <pc:sldMk cId="3985835837" sldId="276"/>
            <ac:spMk id="7" creationId="{02A85BEA-C238-D30C-36F2-174F8C649645}"/>
          </ac:spMkLst>
        </pc:spChg>
        <pc:spChg chg="add del mod">
          <ac:chgData name="Johan Granberg" userId="a21732dc-738a-41c8-be9e-a0d48c3a6818" providerId="ADAL" clId="{B3CB4454-31FD-45E4-99C2-3561440B64E3}" dt="2022-10-03T11:39:40.823" v="170" actId="478"/>
          <ac:spMkLst>
            <pc:docMk/>
            <pc:sldMk cId="3985835837" sldId="276"/>
            <ac:spMk id="8" creationId="{794E553D-EBAC-A1B9-CAE5-B65101C9C82A}"/>
          </ac:spMkLst>
        </pc:spChg>
        <pc:spChg chg="add del mod">
          <ac:chgData name="Johan Granberg" userId="a21732dc-738a-41c8-be9e-a0d48c3a6818" providerId="ADAL" clId="{B3CB4454-31FD-45E4-99C2-3561440B64E3}" dt="2022-10-03T11:39:36.141" v="169" actId="478"/>
          <ac:spMkLst>
            <pc:docMk/>
            <pc:sldMk cId="3985835837" sldId="276"/>
            <ac:spMk id="10" creationId="{6515482C-B9F6-2B83-90E3-9FCB59789F01}"/>
          </ac:spMkLst>
        </pc:spChg>
      </pc:sldChg>
      <pc:sldChg chg="add del setBg">
        <pc:chgData name="Johan Granberg" userId="a21732dc-738a-41c8-be9e-a0d48c3a6818" providerId="ADAL" clId="{B3CB4454-31FD-45E4-99C2-3561440B64E3}" dt="2022-10-03T11:39:27.295" v="166" actId="47"/>
        <pc:sldMkLst>
          <pc:docMk/>
          <pc:sldMk cId="4256341358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F9C346-4F39-FB4C-921B-4F28E10D9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DD69305-7E46-0A09-96FD-F21043562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C3F7F6-BB93-76C7-215B-4EEB4767A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9A24F9-13F2-4991-49C8-137386004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E90BC4-D35F-E103-3053-E0B6F3277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171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AEFCDA-193D-614E-4741-F49CCA13B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5FE182B-F81B-9F0C-BA53-65B2BAD56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F2C77B-AEE5-FC0E-185C-BE6AEA93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2FE6A5-B2EA-047E-3EBC-EDF826FF9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96D4CC-C23A-F084-FF43-C032DFECA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41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F312516-602F-F0BF-5DF6-AF30325346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914CF86-E8BB-7D81-15DD-6B1BDA068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946430-A3E3-8760-C1B2-923B4105B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2592B36-F45C-BE8C-58B4-D7BDC422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79AEE1-12DF-89B2-CF9D-2460878C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29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607CDD-C230-E7D8-773A-8EB25A2D9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0FE698-6295-056B-60FA-0FD87A46D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3EDA4D-C8ED-4732-D769-131444414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CB94CE-22A3-BDF2-5BCA-DBFFDE55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C74644-7B8D-3465-BFE2-7530E00B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789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43C0C4-3C4A-8647-4799-FF0E6BADC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569EBC4-D1BB-C0AC-93AF-53FAEB152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BA2AC1-DFB4-D163-4A92-1FB78C36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5C5618-1ECF-3BF7-1F2A-7EBB14EA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17FDA3-1CE5-89E0-30F2-6179552C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59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A0B7AA-11CA-37C0-7EF2-78F65DCE1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2495F5-9B42-784C-E911-7F478E352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636867-F1C9-A34B-E509-9DEC70C35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D9DC1F-5893-4CD1-8C07-47B0CE98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281A18-6E1E-8D57-BCCE-DD2FA00B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D93FE03-E5E6-F808-27BD-FAD58698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024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D65ED-B1F2-E735-BDCA-5EC7E51D3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BEE3A-A7C4-57D3-9655-3AB9943A3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488E14-BDFA-CD86-4D3C-0C0C1A00A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57445C9-0CBE-4141-9E82-F6CBFBCDB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14E6D26-524B-F342-78E2-B4F5C500D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E1F83DE-786D-0AE4-457C-8FB5F525F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6560C29-624B-0626-C59A-BB8F63688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50C26A2-5EC6-8025-AB48-4CD527D0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738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14AB72-FE4D-9BB9-210F-09EEB130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D01D70-ADB2-BC31-62B5-717406BF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B4439E7-A52E-0177-3149-187771F98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136B3CC-9CEF-3283-6207-5B2F9BFC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33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FE57550-C9CE-00D4-060B-F96F55C4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78A9BD5-B2A2-3BE9-6EEE-EE618482F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AC2EE6F-A143-FA13-2851-E529DD97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2444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D44229-1E8E-4089-CAD0-57D5E4C7C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03015E7-2F74-6999-5797-659BB3BE8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037D7C1-8B40-D608-DC77-F8BF99157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CB0D96-CA0E-99F0-BE0C-59A4A126A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648E3-BD28-0094-62EE-3027F649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12333C-11C1-214C-3252-EE4DE9C7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764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096A77-7AA9-39EE-683B-36495654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7D8CC64-F7C5-7D77-B5BB-E1F59AD5A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AF095F5-8DF6-3334-BF0F-48503B10F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A8F7FCF-8DF6-4B28-4A6E-85D0DAB8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345944B-A745-13E3-90C3-F018A7F3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41DD4A-961F-9643-B564-12D254524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349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05D036E-86C1-47B1-8603-84962E85B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574D57C-417B-5792-28AA-0A56469F3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E0DAB7-DC73-A1C3-8A2A-F4F17F341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6D6AD-8F4E-4AD5-B0E4-EB2A26A8C934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38AF29-FA07-589B-D060-32A02F130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2B137B-EB15-2422-508F-C20198A45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DDAB4-134A-452F-908D-6309321E67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449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7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AE1C582-57C5-8945-41BA-5F9A3FAC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600" y="2449104"/>
            <a:ext cx="3550024" cy="1959792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873BAAE-0E0D-EC5E-3CE2-1E2F186C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229" y="1321360"/>
            <a:ext cx="4815541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Föräldramöte U8-U9</a:t>
            </a:r>
          </a:p>
        </p:txBody>
      </p:sp>
    </p:spTree>
    <p:extLst>
      <p:ext uri="{BB962C8B-B14F-4D97-AF65-F5344CB8AC3E}">
        <p14:creationId xmlns:p14="http://schemas.microsoft.com/office/powerpoint/2010/main" val="76282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7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AE1C582-57C5-8945-41BA-5F9A3FAC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0973" cy="123713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873BAAE-0E0D-EC5E-3CE2-1E2F186C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18" y="6630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Ledare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08D8084-47A8-E317-A0FA-789E07C193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Johan Granberg (Tränare)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Felix </a:t>
            </a:r>
            <a:r>
              <a:rPr lang="sv-SE" dirty="0" err="1">
                <a:solidFill>
                  <a:schemeClr val="bg1"/>
                </a:solidFill>
              </a:rPr>
              <a:t>Gräsvik</a:t>
            </a:r>
            <a:r>
              <a:rPr lang="sv-SE" dirty="0">
                <a:solidFill>
                  <a:schemeClr val="bg1"/>
                </a:solidFill>
              </a:rPr>
              <a:t> (Tränare)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Peter Karlsson (Tränare)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Andreas Nyberg (Tränare)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Fredrik Grahn (Tränare)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Jon Larsson (Tränare)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02A85BEA-C238-D30C-36F2-174F8C6496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Elin Westerlund (Lagledare)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Mattias Nilsson </a:t>
            </a:r>
            <a:r>
              <a:rPr lang="sv-SE" dirty="0" err="1">
                <a:solidFill>
                  <a:schemeClr val="bg1"/>
                </a:solidFill>
              </a:rPr>
              <a:t>Sukki</a:t>
            </a:r>
            <a:r>
              <a:rPr lang="sv-SE" dirty="0">
                <a:solidFill>
                  <a:schemeClr val="bg1"/>
                </a:solidFill>
              </a:rPr>
              <a:t> (Kassör)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Jens Lang (</a:t>
            </a:r>
            <a:r>
              <a:rPr lang="sv-SE" dirty="0" err="1">
                <a:solidFill>
                  <a:schemeClr val="bg1"/>
                </a:solidFill>
              </a:rPr>
              <a:t>Matrialförvaltare</a:t>
            </a:r>
            <a:r>
              <a:rPr lang="sv-SE" dirty="0">
                <a:solidFill>
                  <a:schemeClr val="bg1"/>
                </a:solidFill>
              </a:rPr>
              <a:t>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743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7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AE1C582-57C5-8945-41BA-5F9A3FAC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0973" cy="123713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873BAAE-0E0D-EC5E-3CE2-1E2F186C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18" y="6630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Sammandrag</a:t>
            </a:r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41D4D8B1-8B4A-9462-B848-984A8290B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388271"/>
              </p:ext>
            </p:extLst>
          </p:nvPr>
        </p:nvGraphicFramePr>
        <p:xfrm>
          <a:off x="2240973" y="1747619"/>
          <a:ext cx="8235577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8895">
                  <a:extLst>
                    <a:ext uri="{9D8B030D-6E8A-4147-A177-3AD203B41FA5}">
                      <a16:colId xmlns:a16="http://schemas.microsoft.com/office/drawing/2014/main" val="1332407731"/>
                    </a:ext>
                  </a:extLst>
                </a:gridCol>
                <a:gridCol w="1404891">
                  <a:extLst>
                    <a:ext uri="{9D8B030D-6E8A-4147-A177-3AD203B41FA5}">
                      <a16:colId xmlns:a16="http://schemas.microsoft.com/office/drawing/2014/main" val="1198349971"/>
                    </a:ext>
                  </a:extLst>
                </a:gridCol>
                <a:gridCol w="1610782">
                  <a:extLst>
                    <a:ext uri="{9D8B030D-6E8A-4147-A177-3AD203B41FA5}">
                      <a16:colId xmlns:a16="http://schemas.microsoft.com/office/drawing/2014/main" val="2853230313"/>
                    </a:ext>
                  </a:extLst>
                </a:gridCol>
                <a:gridCol w="3161009">
                  <a:extLst>
                    <a:ext uri="{9D8B030D-6E8A-4147-A177-3AD203B41FA5}">
                      <a16:colId xmlns:a16="http://schemas.microsoft.com/office/drawing/2014/main" val="3795200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Åldersgrupp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47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Björnligan Älvsbyn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2022-10-16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För-/eftermiddag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U8-U9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6984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Björnligan PHC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2022-11-05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För-/eftermiddag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U8-U9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3701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Björnliga Rosvik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2022-11-26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För-/eftermiddag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U8-U9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985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Sammandrag U9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2022-12-04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10:00-14:00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060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Björnligan PHC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2022-12-18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För-/eftermiddag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U8-U9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1336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Björnligan Älvsbyn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2022-01-07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För-/eftermiddag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U8-U9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8596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Sammandrag U9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2023-01-21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10:00-14:00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7270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Björnligan PHC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2023-02-12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För-/eftermiddag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U8-U9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961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Björnliga Rosvik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2023-02-25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För-/eftermiddag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U8-U9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0076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Holmström Cup Piteå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2023-03-11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Heldag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36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97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7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AE1C582-57C5-8945-41BA-5F9A3FAC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0973" cy="123713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873BAAE-0E0D-EC5E-3CE2-1E2F186C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18" y="6630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Serieindelning U9</a:t>
            </a:r>
          </a:p>
        </p:txBody>
      </p:sp>
      <p:sp>
        <p:nvSpPr>
          <p:cNvPr id="2" name="textruta 7">
            <a:extLst>
              <a:ext uri="{FF2B5EF4-FFF2-40B4-BE49-F238E27FC236}">
                <a16:creationId xmlns:a16="http://schemas.microsoft.com/office/drawing/2014/main" id="{B33D6E67-FF0A-02C8-51F7-2E4FE390BD73}"/>
              </a:ext>
            </a:extLst>
          </p:cNvPr>
          <p:cNvSpPr txBox="1"/>
          <p:nvPr/>
        </p:nvSpPr>
        <p:spPr>
          <a:xfrm>
            <a:off x="2240973" y="1853649"/>
            <a:ext cx="9518296" cy="6939785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Brooklyn Tigers UHF 1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Brooklyn Tigers UHF 2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Boden Hockey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Kalix HC 1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Kalix HC 2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Kiruna IF Ungdom 1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Kiruna IF Ungdom 2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Kiruna IF Ungdom 3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Luleå HF 1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Luleå HF 2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Luleå HF 3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Luleå HF 4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Malmbergets AIF 1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Malmbergets AIF 2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sv-S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sv-S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sv-S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sv-SE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Piteå HC 1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Piteå HC 2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Piteå HC 3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Piteå HC 4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Piteå HC 5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Sunderby SK 1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Sunderby SK 2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Älvsby</a:t>
            </a: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IF HK 1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Älvsby</a:t>
            </a: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IF HK 2</a:t>
            </a:r>
            <a:b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sv-SE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Överkalix IF</a:t>
            </a:r>
          </a:p>
        </p:txBody>
      </p:sp>
    </p:spTree>
    <p:extLst>
      <p:ext uri="{BB962C8B-B14F-4D97-AF65-F5344CB8AC3E}">
        <p14:creationId xmlns:p14="http://schemas.microsoft.com/office/powerpoint/2010/main" val="178129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7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AE1C582-57C5-8945-41BA-5F9A3FAC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0973" cy="123713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873BAAE-0E0D-EC5E-3CE2-1E2F186C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18" y="6630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Anpassade spelformer</a:t>
            </a:r>
          </a:p>
        </p:txBody>
      </p: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2A2CD7AB-8196-FDA6-3199-20DB93D3B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2" y="1752317"/>
            <a:ext cx="7308851" cy="3887787"/>
          </a:xfrm>
        </p:spPr>
        <p:txBody>
          <a:bodyPr>
            <a:normAutofit lnSpcReduction="10000"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3 mot 3</a:t>
            </a:r>
          </a:p>
          <a:p>
            <a:r>
              <a:rPr lang="sv-SE" sz="2400" dirty="0">
                <a:solidFill>
                  <a:schemeClr val="bg1"/>
                </a:solidFill>
              </a:rPr>
              <a:t>Juniormålbur </a:t>
            </a:r>
            <a:r>
              <a:rPr lang="sv-SE" sz="2400" dirty="0" err="1">
                <a:solidFill>
                  <a:schemeClr val="bg1"/>
                </a:solidFill>
              </a:rPr>
              <a:t>rekomenderas</a:t>
            </a:r>
            <a:r>
              <a:rPr lang="sv-SE" sz="2400" dirty="0">
                <a:solidFill>
                  <a:schemeClr val="bg1"/>
                </a:solidFill>
              </a:rPr>
              <a:t> (150 x 100 cm) (Nytt)</a:t>
            </a:r>
          </a:p>
          <a:p>
            <a:r>
              <a:rPr lang="sv-SE" sz="2400" dirty="0">
                <a:solidFill>
                  <a:schemeClr val="bg1"/>
                </a:solidFill>
              </a:rPr>
              <a:t>Matchens speltid 1 x 15 min</a:t>
            </a:r>
          </a:p>
          <a:p>
            <a:r>
              <a:rPr lang="sv-SE" sz="2400" dirty="0">
                <a:solidFill>
                  <a:schemeClr val="bg1"/>
                </a:solidFill>
              </a:rPr>
              <a:t>Bytessignal var 60:e sekund (Nytt) </a:t>
            </a:r>
          </a:p>
          <a:p>
            <a:r>
              <a:rPr lang="sv-SE" sz="2400" dirty="0">
                <a:solidFill>
                  <a:schemeClr val="bg1"/>
                </a:solidFill>
              </a:rPr>
              <a:t>Synkroniserat nedsläpp (Nytt)</a:t>
            </a:r>
          </a:p>
          <a:p>
            <a:r>
              <a:rPr lang="sv-SE" sz="2400" dirty="0" err="1">
                <a:solidFill>
                  <a:schemeClr val="bg1"/>
                </a:solidFill>
              </a:rPr>
              <a:t>Dropzon</a:t>
            </a:r>
            <a:r>
              <a:rPr lang="sv-SE" sz="2400" dirty="0">
                <a:solidFill>
                  <a:schemeClr val="bg1"/>
                </a:solidFill>
              </a:rPr>
              <a:t> bakom mål vid uppstart</a:t>
            </a:r>
          </a:p>
          <a:p>
            <a:r>
              <a:rPr lang="sv-SE" sz="2400" dirty="0">
                <a:solidFill>
                  <a:schemeClr val="bg1"/>
                </a:solidFill>
              </a:rPr>
              <a:t>Tillsägelse vid förseelse</a:t>
            </a:r>
          </a:p>
          <a:p>
            <a:r>
              <a:rPr lang="sv-SE" sz="2400" dirty="0">
                <a:solidFill>
                  <a:schemeClr val="bg1"/>
                </a:solidFill>
              </a:rPr>
              <a:t>Placering bänkar på isen</a:t>
            </a:r>
          </a:p>
          <a:p>
            <a:r>
              <a:rPr lang="sv-SE" sz="2400" dirty="0">
                <a:solidFill>
                  <a:schemeClr val="bg1"/>
                </a:solidFill>
              </a:rPr>
              <a:t>Blå puck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6655F84-1ADF-1B9A-4E15-3369036B2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243" y="1764547"/>
            <a:ext cx="512445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3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7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AE1C582-57C5-8945-41BA-5F9A3FAC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0973" cy="123713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873BAAE-0E0D-EC5E-3CE2-1E2F186C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18" y="6630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Arbetsfördelning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4677B214-BAF4-9B9D-5A53-3C57C19F4C4E}"/>
              </a:ext>
            </a:extLst>
          </p:cNvPr>
          <p:cNvSpPr txBox="1"/>
          <p:nvPr/>
        </p:nvSpPr>
        <p:spPr>
          <a:xfrm>
            <a:off x="2365188" y="1342929"/>
            <a:ext cx="6475506" cy="4762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170305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Isskrapning</a:t>
            </a:r>
            <a:r>
              <a:rPr lang="sv-SE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	</a:t>
            </a: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Sker mellan alla matcher. Lediga föräldrar kollar om det behövs hjälp.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första hand sköter man sina andra uppgifter. Hjälper till med sargbygge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Sargbygge:	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FM: 			sköts av ledarna 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EM:			sköts av ledarna 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  <a:tab pos="3060700" algn="l"/>
              </a:tabLst>
            </a:pPr>
            <a:r>
              <a:rPr lang="sv-SE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DOMARE	</a:t>
            </a: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8:00-9.30		2 ungdomsspelare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9:30-11:00		2 ungdomsspelare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Sekretariatet:	</a:t>
            </a: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FM: 	 7:45 - 10:00	2 föräldrar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10:00 - 12:30	2 föräldrar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EM: 	12.30 – 14.30	2 föräldrar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	14.20 – 16.30	2 föräldrar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Fiket:	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Baka 1 </a:t>
            </a:r>
            <a:r>
              <a:rPr lang="sv-SE" sz="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långpannekaka</a:t>
            </a: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samt försäljning. 7:30 ska fiket ställas i ordning.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FM: 	7:45  - 10:00 2 föräldrar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5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9:54: - 12:15 2 föräldrar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5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EM: 	14.15 – 15.30  2 föräldrar 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	15.30 – 16.00 2 föräldrar 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040" indent="828040"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Entrevärd</a:t>
            </a:r>
            <a:r>
              <a:rPr lang="sv-SE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	</a:t>
            </a: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FM: 07:00		1 förälder	 	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EM: 12:00		1 förälder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279082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070735" algn="l"/>
                <a:tab pos="3060700" algn="l"/>
              </a:tabLst>
            </a:pPr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7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Efter dagens slut stannar föräldrar för de lagen som spelar sena matcher och städar i hallen</a:t>
            </a:r>
            <a:endParaRPr lang="sv-SE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7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AE1C582-57C5-8945-41BA-5F9A3FAC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0973" cy="123713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873BAAE-0E0D-EC5E-3CE2-1E2F186C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18" y="6630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Avgifter 2022/2023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08D8084-47A8-E317-A0FA-789E07C19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8252" y="1825625"/>
            <a:ext cx="3345329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U8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Medlemsavgift: 200 kr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Träningsavgift: 2 000 kr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02A85BEA-C238-D30C-36F2-174F8C649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32905" y="1825625"/>
            <a:ext cx="2876177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U9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Medlemsavgift: 200 kr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Träningsavgift: 2 000 kr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innehåll 5">
            <a:extLst>
              <a:ext uri="{FF2B5EF4-FFF2-40B4-BE49-F238E27FC236}">
                <a16:creationId xmlns:a16="http://schemas.microsoft.com/office/drawing/2014/main" id="{AC214087-E08C-6CB3-9C57-A4FB40840466}"/>
              </a:ext>
            </a:extLst>
          </p:cNvPr>
          <p:cNvSpPr txBox="1">
            <a:spLocks/>
          </p:cNvSpPr>
          <p:nvPr/>
        </p:nvSpPr>
        <p:spPr>
          <a:xfrm>
            <a:off x="953993" y="1825625"/>
            <a:ext cx="33453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>
                <a:solidFill>
                  <a:schemeClr val="bg1"/>
                </a:solidFill>
              </a:rPr>
              <a:t>U7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Medlemsavgift: 200 kr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Träningsavgift: 2 000 kr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23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77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AE1C582-57C5-8945-41BA-5F9A3FAC4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0973" cy="123713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5873BAAE-0E0D-EC5E-3CE2-1E2F186C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18" y="6630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Föreningens krav på spelaren</a:t>
            </a:r>
          </a:p>
        </p:txBody>
      </p:sp>
      <p:sp>
        <p:nvSpPr>
          <p:cNvPr id="3" name="Platshållare för innehåll 5">
            <a:extLst>
              <a:ext uri="{FF2B5EF4-FFF2-40B4-BE49-F238E27FC236}">
                <a16:creationId xmlns:a16="http://schemas.microsoft.com/office/drawing/2014/main" id="{AC214087-E08C-6CB3-9C57-A4FB40840466}"/>
              </a:ext>
            </a:extLst>
          </p:cNvPr>
          <p:cNvSpPr txBox="1">
            <a:spLocks/>
          </p:cNvSpPr>
          <p:nvPr/>
        </p:nvSpPr>
        <p:spPr>
          <a:xfrm>
            <a:off x="953993" y="1825625"/>
            <a:ext cx="5416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U6-U8</a:t>
            </a:r>
          </a:p>
          <a:p>
            <a:r>
              <a:rPr lang="sv-SE" sz="2000" dirty="0">
                <a:solidFill>
                  <a:prstClr val="white"/>
                </a:solidFill>
                <a:latin typeface="Calibri" panose="020F0502020204030204"/>
              </a:rPr>
              <a:t>Öva på att ta på sig utrustning själv</a:t>
            </a:r>
          </a:p>
          <a:p>
            <a:r>
              <a:rPr lang="sv-SE" sz="2000" dirty="0">
                <a:solidFill>
                  <a:prstClr val="white"/>
                </a:solidFill>
                <a:latin typeface="Calibri" panose="020F0502020204030204"/>
              </a:rPr>
              <a:t>Ombytta och klara 10 min före träning</a:t>
            </a:r>
          </a:p>
          <a:p>
            <a:r>
              <a:rPr lang="sv-SE" sz="2000" dirty="0">
                <a:solidFill>
                  <a:prstClr val="white"/>
                </a:solidFill>
                <a:latin typeface="Calibri" panose="020F0502020204030204"/>
              </a:rPr>
              <a:t>Positiv inställning/ bra lagkamrat</a:t>
            </a:r>
          </a:p>
          <a:p>
            <a:r>
              <a:rPr lang="sv-SE" sz="2000" dirty="0">
                <a:solidFill>
                  <a:prstClr val="white"/>
                </a:solidFill>
                <a:latin typeface="Calibri" panose="020F0502020204030204"/>
              </a:rPr>
              <a:t>Ha roligt</a:t>
            </a:r>
          </a:p>
          <a:p>
            <a:r>
              <a:rPr lang="sv-SE" sz="2000" dirty="0">
                <a:solidFill>
                  <a:prstClr val="white"/>
                </a:solidFill>
                <a:latin typeface="Calibri" panose="020F0502020204030204"/>
              </a:rPr>
              <a:t>Lyssna på ledarna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835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546</Words>
  <Application>Microsoft Office PowerPoint</Application>
  <PresentationFormat>Bredbild</PresentationFormat>
  <Paragraphs>131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Föräldramöte U8-U9</vt:lpstr>
      <vt:lpstr>Ledare</vt:lpstr>
      <vt:lpstr>Sammandrag</vt:lpstr>
      <vt:lpstr>Serieindelning U9</vt:lpstr>
      <vt:lpstr>Anpassade spelformer</vt:lpstr>
      <vt:lpstr>Arbetsfördelning</vt:lpstr>
      <vt:lpstr>Avgifter 2022/2023</vt:lpstr>
      <vt:lpstr>Föreningens krav på spelaren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U8-U9</dc:title>
  <dc:creator>Johan Granberg</dc:creator>
  <cp:lastModifiedBy>Johan Granberg</cp:lastModifiedBy>
  <cp:revision>2</cp:revision>
  <dcterms:created xsi:type="dcterms:W3CDTF">2022-09-15T09:24:05Z</dcterms:created>
  <dcterms:modified xsi:type="dcterms:W3CDTF">2022-10-03T11:41:05Z</dcterms:modified>
</cp:coreProperties>
</file>