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62" r:id="rId4"/>
    <p:sldId id="263" r:id="rId5"/>
    <p:sldId id="258" r:id="rId6"/>
    <p:sldId id="269" r:id="rId7"/>
    <p:sldId id="260" r:id="rId8"/>
    <p:sldId id="261" r:id="rId9"/>
    <p:sldId id="259" r:id="rId10"/>
    <p:sldId id="270" r:id="rId11"/>
    <p:sldId id="264" r:id="rId12"/>
    <p:sldId id="265" r:id="rId13"/>
    <p:sldId id="271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681" autoAdjust="0"/>
  </p:normalViewPr>
  <p:slideViewPr>
    <p:cSldViewPr snapToGrid="0" snapToObjects="1">
      <p:cViewPr varScale="1">
        <p:scale>
          <a:sx n="63" d="100"/>
          <a:sy n="63" d="100"/>
        </p:scale>
        <p:origin x="13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ovanför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bilder ovanför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sv-SE" smtClean="0"/>
              <a:t>Klicka här för att ändra format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 med tre bild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93F5ACC5-D4E8-2A42-AF86-3507AFE0C71D}" type="datetimeFigureOut">
              <a:rPr lang="sv-SE" smtClean="0"/>
              <a:pPr/>
              <a:t>2021-02-13</a:t>
            </a:fld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C35FF128-C979-CF40-8A25-39249DACBB1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71500" y="464018"/>
            <a:ext cx="8001000" cy="2424766"/>
          </a:xfrm>
        </p:spPr>
        <p:txBody>
          <a:bodyPr/>
          <a:lstStyle/>
          <a:p>
            <a:r>
              <a:rPr lang="sv-SE" dirty="0" smtClean="0"/>
              <a:t>Alsike Damjuniorer 2021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62070" y="797087"/>
            <a:ext cx="785026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Träningsläger</a:t>
            </a:r>
          </a:p>
          <a:p>
            <a:pPr algn="ctr"/>
            <a:r>
              <a:rPr lang="sv-SE" sz="3600" dirty="0" smtClean="0"/>
              <a:t>”inställt </a:t>
            </a:r>
            <a:r>
              <a:rPr lang="sv-SE" sz="3600" dirty="0" err="1" smtClean="0"/>
              <a:t>pga</a:t>
            </a:r>
            <a:r>
              <a:rPr lang="sv-SE" sz="3600" dirty="0" smtClean="0"/>
              <a:t> </a:t>
            </a:r>
            <a:r>
              <a:rPr lang="sv-SE" sz="3600" dirty="0" err="1" smtClean="0"/>
              <a:t>Covid</a:t>
            </a:r>
            <a:r>
              <a:rPr lang="sv-SE" sz="3600" dirty="0" smtClean="0"/>
              <a:t> 19”</a:t>
            </a:r>
          </a:p>
          <a:p>
            <a:pPr algn="ctr"/>
            <a:endParaRPr lang="sv-SE" sz="36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Kristinehamn 26-28 mars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boende i stugor 4-6 personer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träning 3 pass inomhushall 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transport </a:t>
            </a:r>
            <a:r>
              <a:rPr lang="sv-SE" sz="2400" dirty="0" err="1" smtClean="0"/>
              <a:t>ToR</a:t>
            </a:r>
            <a:r>
              <a:rPr lang="sv-SE" sz="2400" dirty="0" smtClean="0"/>
              <a:t>, eget ansvar</a:t>
            </a:r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viktigt för sammanhållningen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”Corona-anpassning”                                     (RK)</a:t>
            </a:r>
            <a:endParaRPr lang="sv-S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134978" y="0"/>
            <a:ext cx="7107121" cy="6186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Träningsläger/Cuper: 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r>
              <a:rPr lang="sv-SE" sz="2400" dirty="0" smtClean="0"/>
              <a:t>5/3 ? 		”</a:t>
            </a:r>
            <a:r>
              <a:rPr lang="sv-SE" sz="2400" dirty="0" err="1" smtClean="0"/>
              <a:t>Hemmaläger/uppstart</a:t>
            </a:r>
            <a:r>
              <a:rPr lang="sv-SE" sz="2400" dirty="0" smtClean="0"/>
              <a:t>” </a:t>
            </a:r>
          </a:p>
          <a:p>
            <a:r>
              <a:rPr lang="sv-SE" sz="2400" dirty="0" smtClean="0"/>
              <a:t>26-28/3 	Träningsläger Kristinehamn 		</a:t>
            </a:r>
            <a:r>
              <a:rPr lang="sv-SE" sz="2000" dirty="0" smtClean="0"/>
              <a:t>(DT)       </a:t>
            </a:r>
            <a:r>
              <a:rPr lang="sv-SE" sz="2400" dirty="0" smtClean="0"/>
              <a:t>	    </a:t>
            </a:r>
          </a:p>
          <a:p>
            <a:endParaRPr lang="sv-SE" sz="2400" dirty="0" smtClean="0"/>
          </a:p>
          <a:p>
            <a:r>
              <a:rPr lang="sv-SE" sz="2400" dirty="0" smtClean="0"/>
              <a:t>11-14/6 	Mästarcupen i Karlstad (F06)          </a:t>
            </a:r>
            <a:r>
              <a:rPr lang="sv-SE" sz="2000" dirty="0" smtClean="0"/>
              <a:t>(RK)</a:t>
            </a:r>
          </a:p>
          <a:p>
            <a:endParaRPr lang="sv-SE" sz="2400" dirty="0" smtClean="0"/>
          </a:p>
          <a:p>
            <a:r>
              <a:rPr lang="sv-SE" sz="2400" b="1" u="sng" dirty="0" smtClean="0"/>
              <a:t>Sommarcuper:</a:t>
            </a:r>
          </a:p>
          <a:p>
            <a:r>
              <a:rPr lang="sv-SE" sz="2400" dirty="0" smtClean="0"/>
              <a:t>18-20/6 	Falu Sommarcup						</a:t>
            </a:r>
            <a:r>
              <a:rPr lang="sv-SE" sz="2000" dirty="0" smtClean="0"/>
              <a:t>(DT)</a:t>
            </a:r>
            <a:endParaRPr lang="sv-SE" sz="2400" dirty="0" smtClean="0"/>
          </a:p>
          <a:p>
            <a:r>
              <a:rPr lang="sv-SE" sz="2400" dirty="0" smtClean="0"/>
              <a:t>1-4/7 		Nils Liedholm Cup i Valdemarsvik </a:t>
            </a:r>
            <a:r>
              <a:rPr lang="sv-SE" sz="2000" dirty="0" smtClean="0"/>
              <a:t>(DT)</a:t>
            </a:r>
            <a:endParaRPr lang="sv-SE" sz="2400" dirty="0" smtClean="0"/>
          </a:p>
          <a:p>
            <a:r>
              <a:rPr lang="sv-SE" sz="2400" dirty="0" smtClean="0"/>
              <a:t>29/7-1/8 	Laxa Cupen i Halmstad				</a:t>
            </a:r>
            <a:r>
              <a:rPr lang="sv-SE" sz="2000" dirty="0" smtClean="0"/>
              <a:t>(DT)</a:t>
            </a:r>
          </a:p>
          <a:p>
            <a:endParaRPr lang="sv-SE" sz="2400" dirty="0" smtClean="0"/>
          </a:p>
          <a:p>
            <a:r>
              <a:rPr lang="sv-SE" sz="2400" b="1" u="sng" dirty="0" smtClean="0"/>
              <a:t>Höstcuper:           </a:t>
            </a:r>
          </a:p>
          <a:p>
            <a:r>
              <a:rPr lang="sv-SE" sz="2400" dirty="0" smtClean="0"/>
              <a:t>Oktober:    	 Nyköping Cup					</a:t>
            </a:r>
            <a:r>
              <a:rPr lang="sv-SE" sz="2000" dirty="0" smtClean="0"/>
              <a:t>(DT)</a:t>
            </a:r>
            <a:r>
              <a:rPr lang="sv-SE" sz="2400" dirty="0" smtClean="0"/>
              <a:t>	</a:t>
            </a:r>
          </a:p>
          <a:p>
            <a:r>
              <a:rPr lang="sv-SE" sz="2400" dirty="0" smtClean="0"/>
              <a:t>November:	 Girls </a:t>
            </a:r>
            <a:r>
              <a:rPr lang="sv-SE" sz="2400" dirty="0" err="1" smtClean="0"/>
              <a:t>Invitational</a:t>
            </a:r>
            <a:r>
              <a:rPr lang="sv-SE" sz="2400" dirty="0" smtClean="0"/>
              <a:t> (avancerad)  	</a:t>
            </a:r>
            <a:r>
              <a:rPr lang="sv-SE" sz="2000" dirty="0" smtClean="0"/>
              <a:t>(DT)</a:t>
            </a:r>
            <a:endParaRPr lang="sv-S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97187" y="499869"/>
            <a:ext cx="768812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Ekonomi: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r>
              <a:rPr lang="sv-SE" sz="2400" dirty="0" smtClean="0"/>
              <a:t>Sammanslagning av lagkassor 05/06</a:t>
            </a:r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anmälningsavgift till cup       			  	(lagkassa)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spelaravgift till cup, träningsläger                (spelare)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3 ledare/cup 			                                   (lagkassa)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subventionering till träningsläger                (lagkassa)</a:t>
            </a:r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</a:t>
            </a:r>
            <a:r>
              <a:rPr lang="sv-SE" sz="2400" b="1" dirty="0" smtClean="0"/>
              <a:t>Bingolotter</a:t>
            </a:r>
            <a:r>
              <a:rPr lang="sv-SE" sz="2400" dirty="0" smtClean="0"/>
              <a:t>: försäljning till ”egen kassa” 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Ytterligare försäljning?</a:t>
            </a:r>
          </a:p>
          <a:p>
            <a:endParaRPr lang="sv-SE" sz="2400" dirty="0" smtClean="0"/>
          </a:p>
          <a:p>
            <a:pPr>
              <a:buFontTx/>
              <a:buChar char="-"/>
            </a:pPr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243071" y="1013248"/>
            <a:ext cx="695849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 smtClean="0"/>
              <a:t>Stort TACK till våra sponsorer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Pilgrim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VSM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Securitas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Alsike IF</a:t>
            </a:r>
          </a:p>
          <a:p>
            <a:pPr algn="ctr"/>
            <a:endParaRPr lang="sv-SE" sz="3200" dirty="0" smtClean="0"/>
          </a:p>
          <a:p>
            <a:endParaRPr lang="sv-SE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148489" y="594439"/>
            <a:ext cx="687742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Material/Utrustning</a:t>
            </a:r>
          </a:p>
          <a:p>
            <a:pPr>
              <a:buFontTx/>
              <a:buChar char="-"/>
            </a:pPr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spelarnummer     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namn på tröja 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träningsoverall, större väska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värmejacka till avbytare (3 </a:t>
            </a:r>
            <a:r>
              <a:rPr lang="sv-SE" sz="2400" dirty="0" err="1" smtClean="0"/>
              <a:t>st</a:t>
            </a:r>
            <a:r>
              <a:rPr lang="sv-SE" sz="2400" dirty="0" smtClean="0"/>
              <a:t>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volleybollar</a:t>
            </a:r>
          </a:p>
          <a:p>
            <a:pPr>
              <a:buFontTx/>
              <a:buChar char="-"/>
            </a:pPr>
            <a:endParaRPr lang="sv-S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40396" y="716029"/>
            <a:ext cx="7242237" cy="6186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Avgifter/lagkonto säsongen 2021</a:t>
            </a:r>
          </a:p>
          <a:p>
            <a:endParaRPr lang="sv-SE" sz="2400" dirty="0" smtClean="0"/>
          </a:p>
          <a:p>
            <a:r>
              <a:rPr lang="sv-SE" sz="2400" b="1" u="sng" dirty="0" smtClean="0"/>
              <a:t>Avgifter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Medlemsavgift: 	350 kr      (familj 750 kr), bet till 									AIF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    Aktivitetsavgift: 				bet till AIF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Lagavgift: 			1000 kr	bet till lagkontot</a:t>
            </a:r>
          </a:p>
          <a:p>
            <a:pPr>
              <a:buFont typeface="Arial"/>
              <a:buChar char="•"/>
            </a:pPr>
            <a:endParaRPr lang="sv-SE" sz="2400" dirty="0" smtClean="0"/>
          </a:p>
          <a:p>
            <a:endParaRPr lang="sv-SE" sz="2400" dirty="0" smtClean="0"/>
          </a:p>
          <a:p>
            <a:r>
              <a:rPr lang="sv-SE" sz="2400" b="1" u="sng" dirty="0" smtClean="0"/>
              <a:t>Lagkonto</a:t>
            </a:r>
          </a:p>
          <a:p>
            <a:r>
              <a:rPr lang="sv-SE" sz="2400" b="1" dirty="0" smtClean="0"/>
              <a:t>Bank: 	</a:t>
            </a:r>
            <a:r>
              <a:rPr lang="sv-SE" sz="2400" dirty="0" smtClean="0"/>
              <a:t>				Nordea</a:t>
            </a:r>
          </a:p>
          <a:p>
            <a:r>
              <a:rPr lang="sv-SE" sz="2400" b="1" dirty="0" smtClean="0"/>
              <a:t>Clearing:	</a:t>
            </a:r>
            <a:r>
              <a:rPr lang="sv-SE" sz="2400" dirty="0" smtClean="0"/>
              <a:t>			4064</a:t>
            </a:r>
          </a:p>
          <a:p>
            <a:r>
              <a:rPr lang="sv-SE" sz="2400" b="1" dirty="0" err="1" smtClean="0"/>
              <a:t>Kontonr</a:t>
            </a:r>
            <a:r>
              <a:rPr lang="sv-SE" sz="2400" b="1" dirty="0" smtClean="0"/>
              <a:t>:</a:t>
            </a:r>
            <a:r>
              <a:rPr lang="sv-SE" sz="2400" dirty="0" smtClean="0"/>
              <a:t>				1799752</a:t>
            </a:r>
          </a:p>
          <a:p>
            <a:r>
              <a:rPr lang="sv-SE" sz="2400" b="1" dirty="0" err="1" smtClean="0"/>
              <a:t>Swish</a:t>
            </a:r>
            <a:r>
              <a:rPr lang="sv-SE" sz="2400" b="1" dirty="0" smtClean="0"/>
              <a:t>:	</a:t>
            </a:r>
            <a:r>
              <a:rPr lang="sv-SE" sz="2400" dirty="0" smtClean="0"/>
              <a:t>			072-518 44 29 (Åsa Knutsson)</a:t>
            </a:r>
          </a:p>
          <a:p>
            <a:endParaRPr lang="sv-SE" sz="2400" dirty="0" smtClean="0"/>
          </a:p>
          <a:p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824210" y="810598"/>
            <a:ext cx="766109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Mål för säsongen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alla ska känna sig välkomna, sammanhållning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alla ska våga prata under match/träning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alla ska kunna skjuta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alla ska våga dribbla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fler målgörare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våga spela fysiskt, använda kroppen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alla ska våga ta ut sig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alla ska känna sig lite bättre när säsongen är över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sz="3600" dirty="0" smtClean="0"/>
              <a:t>Spelartrupp 26 spelare </a:t>
            </a:r>
            <a:br>
              <a:rPr lang="sv-SE" sz="3600" dirty="0" smtClean="0"/>
            </a:br>
            <a:endParaRPr lang="sv-SE" sz="3600" dirty="0"/>
          </a:p>
        </p:txBody>
      </p:sp>
      <p:sp>
        <p:nvSpPr>
          <p:cNvPr id="4" name="textruta 3"/>
          <p:cNvSpPr txBox="1"/>
          <p:nvPr/>
        </p:nvSpPr>
        <p:spPr>
          <a:xfrm>
            <a:off x="928036" y="2132696"/>
            <a:ext cx="73917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 		  7 </a:t>
            </a:r>
            <a:r>
              <a:rPr lang="sv-SE" sz="2400" dirty="0" err="1" smtClean="0"/>
              <a:t>st</a:t>
            </a:r>
            <a:r>
              <a:rPr lang="sv-SE" sz="2400" dirty="0" smtClean="0"/>
              <a:t> födda -05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	17 </a:t>
            </a:r>
            <a:r>
              <a:rPr lang="sv-SE" sz="2400" dirty="0" err="1" smtClean="0"/>
              <a:t>st</a:t>
            </a:r>
            <a:r>
              <a:rPr lang="sv-SE" sz="2400" dirty="0" smtClean="0"/>
              <a:t> födda -06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 		  2 </a:t>
            </a:r>
            <a:r>
              <a:rPr lang="sv-SE" sz="2400" dirty="0" err="1" smtClean="0"/>
              <a:t>st</a:t>
            </a:r>
            <a:r>
              <a:rPr lang="sv-SE" sz="2400" dirty="0" smtClean="0"/>
              <a:t> födda -07</a:t>
            </a:r>
          </a:p>
          <a:p>
            <a:endParaRPr lang="sv-SE" dirty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40465" y="472849"/>
            <a:ext cx="814751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Ledare och  ansvarsområde </a:t>
            </a:r>
          </a:p>
          <a:p>
            <a:endParaRPr lang="sv-SE" sz="2400" dirty="0" smtClean="0"/>
          </a:p>
          <a:p>
            <a:r>
              <a:rPr lang="sv-SE" sz="2400" dirty="0" smtClean="0"/>
              <a:t>Dejan: 		huvudtränare  		(DT)  	</a:t>
            </a:r>
          </a:p>
          <a:p>
            <a:r>
              <a:rPr lang="sv-SE" sz="2400" dirty="0" smtClean="0"/>
              <a:t>Rickard:		tränare 			      (RK)</a:t>
            </a:r>
          </a:p>
          <a:p>
            <a:r>
              <a:rPr lang="sv-SE" sz="2400" dirty="0" smtClean="0"/>
              <a:t>Kattis:			tränare  		 		(KE)                </a:t>
            </a:r>
          </a:p>
          <a:p>
            <a:r>
              <a:rPr lang="sv-SE" sz="2400" dirty="0" smtClean="0"/>
              <a:t>Jan:			målvaktstränare		(JL)</a:t>
            </a:r>
          </a:p>
          <a:p>
            <a:r>
              <a:rPr lang="sv-SE" sz="2400" dirty="0" smtClean="0"/>
              <a:t>Camilla:		lagledare				(CT)</a:t>
            </a:r>
          </a:p>
          <a:p>
            <a:r>
              <a:rPr lang="sv-SE" sz="2400" dirty="0" smtClean="0"/>
              <a:t>Lena:			ledare, webbansvarig (LR)</a:t>
            </a:r>
          </a:p>
          <a:p>
            <a:r>
              <a:rPr lang="sv-SE" sz="2400" dirty="0" smtClean="0"/>
              <a:t>				”</a:t>
            </a:r>
            <a:r>
              <a:rPr lang="sv-SE" sz="2400" dirty="0" err="1" smtClean="0"/>
              <a:t>laget.se</a:t>
            </a:r>
            <a:r>
              <a:rPr lang="sv-SE" sz="2400" dirty="0" smtClean="0"/>
              <a:t>”				</a:t>
            </a:r>
          </a:p>
          <a:p>
            <a:r>
              <a:rPr lang="sv-SE" sz="2400" dirty="0" smtClean="0"/>
              <a:t>Åsa:			kassör					(ÅK)</a:t>
            </a:r>
          </a:p>
          <a:p>
            <a:r>
              <a:rPr lang="sv-SE" sz="2400" dirty="0" smtClean="0"/>
              <a:t>Jens:               materialansvarig 		(JA)</a:t>
            </a:r>
          </a:p>
          <a:p>
            <a:endParaRPr lang="sv-SE" sz="2400" dirty="0" smtClean="0"/>
          </a:p>
          <a:p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99930" y="1432057"/>
            <a:ext cx="82691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Fotbollssäsong 1 mars – 31 oktober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r>
              <a:rPr lang="sv-SE" sz="2400" dirty="0" smtClean="0"/>
              <a:t>		Planering av träning: 		3 pass/vecka</a:t>
            </a:r>
          </a:p>
          <a:p>
            <a:r>
              <a:rPr lang="sv-SE" sz="2400" dirty="0" smtClean="0"/>
              <a:t>		2 veckor åt gången      		DT/RK</a:t>
            </a:r>
          </a:p>
          <a:p>
            <a:endParaRPr lang="sv-SE" sz="2400" dirty="0" smtClean="0"/>
          </a:p>
          <a:p>
            <a:r>
              <a:rPr lang="sv-SE" sz="2400" dirty="0" smtClean="0"/>
              <a:t>		Uttagning till match:   		DT/RK</a:t>
            </a:r>
          </a:p>
          <a:p>
            <a:r>
              <a:rPr lang="sv-SE" sz="2400" dirty="0" smtClean="0"/>
              <a:t>		Uttagning till cup:       		DT/RK</a:t>
            </a:r>
          </a:p>
          <a:p>
            <a:endParaRPr lang="sv-SE" sz="2400" dirty="0" smtClean="0"/>
          </a:p>
          <a:p>
            <a:r>
              <a:rPr lang="sv-SE" sz="2400" dirty="0" smtClean="0"/>
              <a:t>		Individuella spelarmöten:  	DT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816" y="944247"/>
            <a:ext cx="79127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Seriespel och DM</a:t>
            </a:r>
          </a:p>
          <a:p>
            <a:endParaRPr lang="sv-SE" sz="2400" dirty="0" smtClean="0"/>
          </a:p>
          <a:p>
            <a:r>
              <a:rPr lang="sv-SE" sz="2400" b="1" u="sng" dirty="0" smtClean="0"/>
              <a:t>Seriespel: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      F-16/17 avancerad:   13-14 spelare/match  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   	   F-16/17 grund:         13-14 spelare/match</a:t>
            </a:r>
          </a:p>
          <a:p>
            <a:r>
              <a:rPr lang="sv-SE" sz="2400" dirty="0" smtClean="0"/>
              <a:t>         (</a:t>
            </a:r>
            <a:r>
              <a:rPr lang="sv-SE" sz="2000" dirty="0" smtClean="0"/>
              <a:t>1-2 platser från trupp 13/14 år)</a:t>
            </a:r>
          </a:p>
          <a:p>
            <a:endParaRPr lang="sv-SE" sz="2400" dirty="0" smtClean="0"/>
          </a:p>
          <a:p>
            <a:r>
              <a:rPr lang="sv-SE" sz="2400" b="1" u="sng" dirty="0" smtClean="0"/>
              <a:t>DM: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  DM flickor 15 år – startar mars (</a:t>
            </a:r>
            <a:r>
              <a:rPr lang="sv-SE" sz="2400" dirty="0" err="1" smtClean="0"/>
              <a:t>Rasbo</a:t>
            </a:r>
            <a:r>
              <a:rPr lang="sv-SE" sz="2400" dirty="0" smtClean="0"/>
              <a:t>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  DM flickor 16 år – startar april (BK Norrtälje)</a:t>
            </a:r>
          </a:p>
          <a:p>
            <a:endParaRPr lang="sv-SE" dirty="0" smtClean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29698" y="297219"/>
            <a:ext cx="8914302" cy="6986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Kommunikation</a:t>
            </a:r>
          </a:p>
          <a:p>
            <a:pPr algn="ctr"/>
            <a:endParaRPr lang="sv-SE" sz="36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</a:t>
            </a:r>
            <a:r>
              <a:rPr lang="sv-SE" sz="2400" dirty="0" err="1" smtClean="0"/>
              <a:t>laget.se</a:t>
            </a:r>
            <a:r>
              <a:rPr lang="sv-SE" sz="2400" dirty="0" smtClean="0"/>
              <a:t>     (LR)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korta svarstider till match, 2 dagar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kallelse till varje träning, svara senast </a:t>
            </a:r>
            <a:r>
              <a:rPr lang="sv-SE" sz="2400" dirty="0" err="1" smtClean="0"/>
              <a:t>fm</a:t>
            </a:r>
            <a:r>
              <a:rPr lang="sv-SE" sz="2400" dirty="0" smtClean="0"/>
              <a:t> samma dag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kommunikation med ledare beroende på frågeställning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inga långa </a:t>
            </a:r>
            <a:r>
              <a:rPr lang="sv-SE" sz="2400" dirty="0" err="1" smtClean="0"/>
              <a:t>mail/sms</a:t>
            </a:r>
            <a:r>
              <a:rPr lang="sv-SE" sz="2400" dirty="0" smtClean="0"/>
              <a:t>. Vi finns på plan, besök oss!</a:t>
            </a:r>
          </a:p>
          <a:p>
            <a:pPr>
              <a:buFont typeface="Arial"/>
              <a:buChar char="•"/>
            </a:pPr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</a:t>
            </a:r>
            <a:r>
              <a:rPr lang="sv-SE" sz="3200" dirty="0" smtClean="0"/>
              <a:t>	Obesvarade kallelser accepteras inte </a:t>
            </a:r>
          </a:p>
          <a:p>
            <a:r>
              <a:rPr lang="sv-SE" sz="3200" dirty="0" smtClean="0"/>
              <a:t>     Svara aktivt Ja eller Nej.</a:t>
            </a:r>
            <a:endParaRPr lang="sv-SE" sz="2400" dirty="0" smtClean="0"/>
          </a:p>
          <a:p>
            <a:pPr>
              <a:buFont typeface="Arial"/>
              <a:buChar char="•"/>
            </a:pPr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endParaRPr lang="sv-SE" sz="2400" dirty="0" smtClean="0"/>
          </a:p>
          <a:p>
            <a:pPr algn="ctr"/>
            <a:endParaRPr lang="sv-SE" sz="3600" dirty="0" smtClean="0"/>
          </a:p>
          <a:p>
            <a:pPr algn="ctr"/>
            <a:endParaRPr lang="sv-S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37792" y="1025645"/>
            <a:ext cx="83501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Träning/Individuell utveckling</a:t>
            </a:r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Träning 3 pass/vecka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Fotbollsbolaget (FB):                      	(egen anmälan)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Tillslagscoach:                        	    	Eija </a:t>
            </a:r>
            <a:r>
              <a:rPr lang="sv-SE" sz="2400" dirty="0" err="1" smtClean="0"/>
              <a:t>Feodoroff</a:t>
            </a:r>
            <a:r>
              <a:rPr lang="sv-SE" sz="2400" dirty="0" smtClean="0"/>
              <a:t>.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Snabbhetsträning:                           	Uppsala friidrott  (RK)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</a:t>
            </a:r>
            <a:r>
              <a:rPr lang="sv-SE" sz="2400" dirty="0" err="1" smtClean="0"/>
              <a:t>Konditionsträning/fys</a:t>
            </a:r>
            <a:r>
              <a:rPr lang="sv-SE" sz="2400" dirty="0" smtClean="0"/>
              <a:t>:               	(KE)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Mentalträning</a:t>
            </a:r>
          </a:p>
          <a:p>
            <a:pPr>
              <a:buFont typeface="Arial"/>
              <a:buChar char="•"/>
            </a:pPr>
            <a:r>
              <a:rPr lang="sv-SE" sz="2400" dirty="0" smtClean="0"/>
              <a:t> 	Extern Målvaktsträning			      (JL) </a:t>
            </a:r>
          </a:p>
          <a:p>
            <a:pPr>
              <a:buFontTx/>
              <a:buChar char="-"/>
            </a:pPr>
            <a:endParaRPr lang="sv-S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56722" y="742959"/>
            <a:ext cx="8498818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/>
              <a:t>Ge tjejerna ökat inflytande/ansvar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välja lagkapten och vice lagkapten</a:t>
            </a:r>
          </a:p>
          <a:p>
            <a:pPr>
              <a:buFont typeface="Arial"/>
              <a:buChar char="•"/>
            </a:pPr>
            <a:endParaRPr lang="sv-SE" sz="2400" dirty="0" smtClean="0"/>
          </a:p>
          <a:p>
            <a:pPr>
              <a:buFont typeface="Arial"/>
              <a:buChar char="•"/>
            </a:pPr>
            <a:endParaRPr lang="sv-SE" sz="2400" dirty="0" smtClean="0"/>
          </a:p>
          <a:p>
            <a:pPr>
              <a:buFont typeface="Arial"/>
              <a:buChar char="•"/>
            </a:pPr>
            <a:r>
              <a:rPr lang="sv-SE" sz="2400" dirty="0" smtClean="0"/>
              <a:t> 	spelarråd (lagkaptener + 3 spelare)</a:t>
            </a:r>
          </a:p>
          <a:p>
            <a:pPr>
              <a:buFont typeface="Arial"/>
              <a:buChar char="•"/>
            </a:pPr>
            <a:endParaRPr lang="sv-SE" sz="2400" dirty="0" smtClean="0"/>
          </a:p>
          <a:p>
            <a:pPr lvl="2">
              <a:buFontTx/>
              <a:buChar char="-"/>
            </a:pPr>
            <a:r>
              <a:rPr lang="sv-SE" sz="2400" dirty="0" smtClean="0"/>
              <a:t> reflektioner kring träningar</a:t>
            </a:r>
          </a:p>
          <a:p>
            <a:pPr lvl="2">
              <a:buFontTx/>
              <a:buChar char="-"/>
            </a:pPr>
            <a:r>
              <a:rPr lang="sv-SE" sz="2400" dirty="0" smtClean="0"/>
              <a:t> reflektioner kring matchspel</a:t>
            </a:r>
          </a:p>
          <a:p>
            <a:pPr lvl="2">
              <a:buFontTx/>
              <a:buChar char="-"/>
            </a:pPr>
            <a:r>
              <a:rPr lang="sv-SE" sz="2400" dirty="0" smtClean="0"/>
              <a:t> sammanhållning</a:t>
            </a:r>
          </a:p>
          <a:p>
            <a:pPr lvl="2">
              <a:buFontTx/>
              <a:buChar char="-"/>
            </a:pPr>
            <a:r>
              <a:rPr lang="sv-SE" sz="2400" dirty="0" smtClean="0"/>
              <a:t> övrigt</a:t>
            </a:r>
          </a:p>
          <a:p>
            <a:pPr lvl="2">
              <a:buFontTx/>
              <a:buChar char="-"/>
            </a:pPr>
            <a:endParaRPr lang="sv-SE" sz="2400" dirty="0" smtClean="0"/>
          </a:p>
          <a:p>
            <a:pPr lvl="2">
              <a:buFontTx/>
              <a:buChar char="-"/>
            </a:pPr>
            <a:endParaRPr lang="sv-SE" sz="2400" dirty="0" smtClean="0"/>
          </a:p>
          <a:p>
            <a:pPr lvl="2">
              <a:buFontTx/>
              <a:buChar char="-"/>
            </a:pPr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48941" y="743049"/>
            <a:ext cx="779875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sv-SE" sz="3600" dirty="0" smtClean="0"/>
              <a:t>Gemenskap/Sammanhållning</a:t>
            </a:r>
          </a:p>
          <a:p>
            <a:pPr marL="457200" indent="-457200"/>
            <a:endParaRPr lang="sv-SE" sz="2400" dirty="0" smtClean="0"/>
          </a:p>
          <a:p>
            <a:pPr marL="342900" indent="-342900">
              <a:buFont typeface="Arial"/>
              <a:buChar char="•"/>
            </a:pPr>
            <a:r>
              <a:rPr lang="sv-SE" sz="2400" dirty="0" smtClean="0"/>
              <a:t>      hälsa på varandra vid träning/match </a:t>
            </a:r>
          </a:p>
          <a:p>
            <a:pPr marL="342900" indent="-342900">
              <a:buFont typeface="Arial"/>
              <a:buChar char="•"/>
            </a:pPr>
            <a:r>
              <a:rPr lang="sv-SE" sz="2400" dirty="0" smtClean="0"/>
              <a:t>      träningsgrupp som hjälper till med</a:t>
            </a:r>
          </a:p>
          <a:p>
            <a:pPr marL="342900" indent="-342900"/>
            <a:r>
              <a:rPr lang="sv-SE" sz="2400" dirty="0" smtClean="0"/>
              <a:t>           utrustning och uppvärmning.</a:t>
            </a:r>
            <a:r>
              <a:rPr lang="sv-SE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sv-SE" dirty="0" smtClean="0"/>
              <a:t>        </a:t>
            </a:r>
            <a:r>
              <a:rPr lang="sv-SE" sz="2400" dirty="0" smtClean="0"/>
              <a:t>cuper med övernattning, sova i skola/sovsal.</a:t>
            </a:r>
          </a:p>
          <a:p>
            <a:pPr marL="342900" indent="-342900">
              <a:buFont typeface="Arial"/>
              <a:buChar char="•"/>
            </a:pPr>
            <a:r>
              <a:rPr lang="sv-SE" sz="2400" dirty="0" smtClean="0"/>
              <a:t>      duscha vid match</a:t>
            </a:r>
          </a:p>
          <a:p>
            <a:pPr marL="342900" indent="-342900">
              <a:buFont typeface="Arial"/>
              <a:buChar char="•"/>
            </a:pPr>
            <a:r>
              <a:rPr lang="sv-SE" sz="2400" dirty="0" smtClean="0"/>
              <a:t>      externa </a:t>
            </a:r>
            <a:r>
              <a:rPr lang="sv-SE" sz="2400" dirty="0" err="1" smtClean="0"/>
              <a:t>evenemang/teambuilding</a:t>
            </a:r>
            <a:endParaRPr lang="sv-SE" sz="2400" dirty="0" smtClean="0"/>
          </a:p>
          <a:p>
            <a:pPr marL="342900" indent="-342900">
              <a:buFont typeface="Arial"/>
              <a:buChar char="•"/>
            </a:pPr>
            <a:r>
              <a:rPr lang="sv-SE" sz="2400" dirty="0" smtClean="0"/>
              <a:t>      fotbollsteori</a:t>
            </a:r>
            <a:endParaRPr lang="sv-SE" dirty="0" smtClean="0"/>
          </a:p>
          <a:p>
            <a:pPr marL="342900" indent="-342900"/>
            <a:r>
              <a:rPr lang="sv-SE" dirty="0" smtClean="0"/>
              <a:t>  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seskildring">
  <a:themeElements>
    <a:clrScheme name="Reseskildring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Reseskildring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Reseskildring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Reseskildring.thmx</Template>
  <TotalTime>1536</TotalTime>
  <Words>844</Words>
  <Application>Microsoft Office PowerPoint</Application>
  <PresentationFormat>Bildspel på skärmen (4:3)</PresentationFormat>
  <Paragraphs>162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1" baseType="lpstr">
      <vt:lpstr>Arial</vt:lpstr>
      <vt:lpstr>Calisto MT</vt:lpstr>
      <vt:lpstr>Mistral</vt:lpstr>
      <vt:lpstr>Wingdings 2</vt:lpstr>
      <vt:lpstr>Reseskildring</vt:lpstr>
      <vt:lpstr>Alsike Damjuniorer 2021</vt:lpstr>
      <vt:lpstr> Spelartrupp 26 spelare 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Stockholms Specialisttandvård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Alsike Damjuniorer 2021</dc:title>
  <dc:creator>Dejan Tomic</dc:creator>
  <cp:lastModifiedBy>Lena Rupp</cp:lastModifiedBy>
  <cp:revision>105</cp:revision>
  <cp:lastPrinted>2020-11-08T21:46:51Z</cp:lastPrinted>
  <dcterms:created xsi:type="dcterms:W3CDTF">2021-02-13T15:55:06Z</dcterms:created>
  <dcterms:modified xsi:type="dcterms:W3CDTF">2021-02-13T16:27:55Z</dcterms:modified>
</cp:coreProperties>
</file>