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8" r:id="rId2"/>
    <p:sldId id="259" r:id="rId3"/>
    <p:sldId id="261" r:id="rId4"/>
    <p:sldId id="260" r:id="rId5"/>
    <p:sldId id="266" r:id="rId6"/>
    <p:sldId id="272" r:id="rId7"/>
    <p:sldId id="273" r:id="rId8"/>
    <p:sldId id="264" r:id="rId9"/>
    <p:sldId id="268" r:id="rId10"/>
    <p:sldId id="265" r:id="rId11"/>
    <p:sldId id="269" r:id="rId12"/>
    <p:sldId id="267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Hedberg" userId="6500225f6dcc7411" providerId="LiveId" clId="{5E6D82F5-4863-4864-91E8-D61B4F0F8F18}"/>
    <pc:docChg chg="undo custSel addSld delSld modSld sldOrd">
      <pc:chgData name="Viktor Hedberg" userId="6500225f6dcc7411" providerId="LiveId" clId="{5E6D82F5-4863-4864-91E8-D61B4F0F8F18}" dt="2026-03-05T21:49:21.788" v="7594" actId="20577"/>
      <pc:docMkLst>
        <pc:docMk/>
      </pc:docMkLst>
      <pc:sldChg chg="modSp mod">
        <pc:chgData name="Viktor Hedberg" userId="6500225f6dcc7411" providerId="LiveId" clId="{5E6D82F5-4863-4864-91E8-D61B4F0F8F18}" dt="2026-02-23T19:22:52.904" v="17" actId="20577"/>
        <pc:sldMkLst>
          <pc:docMk/>
          <pc:sldMk cId="2368117182" sldId="258"/>
        </pc:sldMkLst>
        <pc:spChg chg="mod">
          <ac:chgData name="Viktor Hedberg" userId="6500225f6dcc7411" providerId="LiveId" clId="{5E6D82F5-4863-4864-91E8-D61B4F0F8F18}" dt="2026-02-23T19:22:52.904" v="17" actId="20577"/>
          <ac:spMkLst>
            <pc:docMk/>
            <pc:sldMk cId="2368117182" sldId="258"/>
            <ac:spMk id="2" creationId="{FCEC4057-0FAC-C9DB-422C-BA51DFCAFCE9}"/>
          </ac:spMkLst>
        </pc:spChg>
      </pc:sldChg>
      <pc:sldChg chg="modSp mod">
        <pc:chgData name="Viktor Hedberg" userId="6500225f6dcc7411" providerId="LiveId" clId="{5E6D82F5-4863-4864-91E8-D61B4F0F8F18}" dt="2026-02-26T21:17:03.583" v="5555" actId="14100"/>
        <pc:sldMkLst>
          <pc:docMk/>
          <pc:sldMk cId="3473892131" sldId="259"/>
        </pc:sldMkLst>
        <pc:spChg chg="mod">
          <ac:chgData name="Viktor Hedberg" userId="6500225f6dcc7411" providerId="LiveId" clId="{5E6D82F5-4863-4864-91E8-D61B4F0F8F18}" dt="2026-02-26T21:17:03.583" v="5555" actId="14100"/>
          <ac:spMkLst>
            <pc:docMk/>
            <pc:sldMk cId="3473892131" sldId="259"/>
            <ac:spMk id="3" creationId="{05A45A78-3983-BDA4-40C5-0D1462A4E399}"/>
          </ac:spMkLst>
        </pc:spChg>
      </pc:sldChg>
      <pc:sldChg chg="modSp mod ord modNotesTx">
        <pc:chgData name="Viktor Hedberg" userId="6500225f6dcc7411" providerId="LiveId" clId="{5E6D82F5-4863-4864-91E8-D61B4F0F8F18}" dt="2026-03-05T21:48:17.279" v="7467" actId="20577"/>
        <pc:sldMkLst>
          <pc:docMk/>
          <pc:sldMk cId="3795921334" sldId="260"/>
        </pc:sldMkLst>
        <pc:spChg chg="mod">
          <ac:chgData name="Viktor Hedberg" userId="6500225f6dcc7411" providerId="LiveId" clId="{5E6D82F5-4863-4864-91E8-D61B4F0F8F18}" dt="2026-02-23T19:46:15.113" v="995" actId="20577"/>
          <ac:spMkLst>
            <pc:docMk/>
            <pc:sldMk cId="3795921334" sldId="260"/>
            <ac:spMk id="2" creationId="{049F6CBD-5910-B1F6-EF25-92C61CBAB1B1}"/>
          </ac:spMkLst>
        </pc:spChg>
        <pc:spChg chg="mod">
          <ac:chgData name="Viktor Hedberg" userId="6500225f6dcc7411" providerId="LiveId" clId="{5E6D82F5-4863-4864-91E8-D61B4F0F8F18}" dt="2026-03-05T21:48:17.279" v="7467" actId="20577"/>
          <ac:spMkLst>
            <pc:docMk/>
            <pc:sldMk cId="3795921334" sldId="260"/>
            <ac:spMk id="3" creationId="{5688478F-F11D-8FAF-46FB-3DDC85F084D7}"/>
          </ac:spMkLst>
        </pc:spChg>
      </pc:sldChg>
      <pc:sldChg chg="modSp mod modNotesTx">
        <pc:chgData name="Viktor Hedberg" userId="6500225f6dcc7411" providerId="LiveId" clId="{5E6D82F5-4863-4864-91E8-D61B4F0F8F18}" dt="2026-03-05T21:49:21.788" v="7594" actId="20577"/>
        <pc:sldMkLst>
          <pc:docMk/>
          <pc:sldMk cId="2742881064" sldId="261"/>
        </pc:sldMkLst>
        <pc:spChg chg="mod">
          <ac:chgData name="Viktor Hedberg" userId="6500225f6dcc7411" providerId="LiveId" clId="{5E6D82F5-4863-4864-91E8-D61B4F0F8F18}" dt="2026-02-23T19:28:47.837" v="183" actId="20577"/>
          <ac:spMkLst>
            <pc:docMk/>
            <pc:sldMk cId="2742881064" sldId="261"/>
            <ac:spMk id="2" creationId="{029A3BE2-9558-26A3-A38A-8B59DD2E5E55}"/>
          </ac:spMkLst>
        </pc:spChg>
        <pc:spChg chg="mod">
          <ac:chgData name="Viktor Hedberg" userId="6500225f6dcc7411" providerId="LiveId" clId="{5E6D82F5-4863-4864-91E8-D61B4F0F8F18}" dt="2026-03-05T21:48:34.871" v="7485" actId="20577"/>
          <ac:spMkLst>
            <pc:docMk/>
            <pc:sldMk cId="2742881064" sldId="261"/>
            <ac:spMk id="3" creationId="{BA24D49A-0AA9-B426-B55A-DB116F8A6BBE}"/>
          </ac:spMkLst>
        </pc:spChg>
      </pc:sldChg>
      <pc:sldChg chg="modSp del mod">
        <pc:chgData name="Viktor Hedberg" userId="6500225f6dcc7411" providerId="LiveId" clId="{5E6D82F5-4863-4864-91E8-D61B4F0F8F18}" dt="2026-02-23T19:58:48.092" v="1509" actId="2696"/>
        <pc:sldMkLst>
          <pc:docMk/>
          <pc:sldMk cId="2878827460" sldId="262"/>
        </pc:sldMkLst>
        <pc:spChg chg="mod">
          <ac:chgData name="Viktor Hedberg" userId="6500225f6dcc7411" providerId="LiveId" clId="{5E6D82F5-4863-4864-91E8-D61B4F0F8F18}" dt="2026-02-23T19:43:10.874" v="873" actId="20577"/>
          <ac:spMkLst>
            <pc:docMk/>
            <pc:sldMk cId="2878827460" sldId="262"/>
            <ac:spMk id="2" creationId="{3F44D5D2-989B-D1D7-BEDA-119331E76BAC}"/>
          </ac:spMkLst>
        </pc:spChg>
        <pc:spChg chg="mod">
          <ac:chgData name="Viktor Hedberg" userId="6500225f6dcc7411" providerId="LiveId" clId="{5E6D82F5-4863-4864-91E8-D61B4F0F8F18}" dt="2026-02-23T19:43:38.929" v="880" actId="20577"/>
          <ac:spMkLst>
            <pc:docMk/>
            <pc:sldMk cId="2878827460" sldId="262"/>
            <ac:spMk id="3" creationId="{497FB536-9025-8280-3431-007009ACDC86}"/>
          </ac:spMkLst>
        </pc:spChg>
      </pc:sldChg>
      <pc:sldChg chg="del">
        <pc:chgData name="Viktor Hedberg" userId="6500225f6dcc7411" providerId="LiveId" clId="{5E6D82F5-4863-4864-91E8-D61B4F0F8F18}" dt="2026-02-23T19:44:10.621" v="881" actId="2696"/>
        <pc:sldMkLst>
          <pc:docMk/>
          <pc:sldMk cId="2330236498" sldId="263"/>
        </pc:sldMkLst>
      </pc:sldChg>
      <pc:sldChg chg="modSp mod modNotesTx">
        <pc:chgData name="Viktor Hedberg" userId="6500225f6dcc7411" providerId="LiveId" clId="{5E6D82F5-4863-4864-91E8-D61B4F0F8F18}" dt="2026-03-05T21:47:06.092" v="7277" actId="20577"/>
        <pc:sldMkLst>
          <pc:docMk/>
          <pc:sldMk cId="297083621" sldId="264"/>
        </pc:sldMkLst>
        <pc:spChg chg="mod">
          <ac:chgData name="Viktor Hedberg" userId="6500225f6dcc7411" providerId="LiveId" clId="{5E6D82F5-4863-4864-91E8-D61B4F0F8F18}" dt="2026-02-23T20:51:49.809" v="2448" actId="20577"/>
          <ac:spMkLst>
            <pc:docMk/>
            <pc:sldMk cId="297083621" sldId="264"/>
            <ac:spMk id="2" creationId="{00E16D12-D873-A255-80BC-12280FCA5BB9}"/>
          </ac:spMkLst>
        </pc:spChg>
        <pc:spChg chg="mod">
          <ac:chgData name="Viktor Hedberg" userId="6500225f6dcc7411" providerId="LiveId" clId="{5E6D82F5-4863-4864-91E8-D61B4F0F8F18}" dt="2026-03-05T21:47:06.092" v="7277" actId="20577"/>
          <ac:spMkLst>
            <pc:docMk/>
            <pc:sldMk cId="297083621" sldId="264"/>
            <ac:spMk id="3" creationId="{DEBA2C96-F22C-1871-C60F-9653D43710E2}"/>
          </ac:spMkLst>
        </pc:spChg>
      </pc:sldChg>
      <pc:sldChg chg="modSp mod">
        <pc:chgData name="Viktor Hedberg" userId="6500225f6dcc7411" providerId="LiveId" clId="{5E6D82F5-4863-4864-91E8-D61B4F0F8F18}" dt="2026-03-05T21:45:55.178" v="7034" actId="27636"/>
        <pc:sldMkLst>
          <pc:docMk/>
          <pc:sldMk cId="4044224126" sldId="265"/>
        </pc:sldMkLst>
        <pc:spChg chg="mod">
          <ac:chgData name="Viktor Hedberg" userId="6500225f6dcc7411" providerId="LiveId" clId="{5E6D82F5-4863-4864-91E8-D61B4F0F8F18}" dt="2026-02-26T20:52:51.191" v="4043" actId="20577"/>
          <ac:spMkLst>
            <pc:docMk/>
            <pc:sldMk cId="4044224126" sldId="265"/>
            <ac:spMk id="2" creationId="{F8B84571-DD8A-59A1-A113-B9C71C2F395D}"/>
          </ac:spMkLst>
        </pc:spChg>
        <pc:spChg chg="mod">
          <ac:chgData name="Viktor Hedberg" userId="6500225f6dcc7411" providerId="LiveId" clId="{5E6D82F5-4863-4864-91E8-D61B4F0F8F18}" dt="2026-03-05T21:45:55.178" v="7034" actId="27636"/>
          <ac:spMkLst>
            <pc:docMk/>
            <pc:sldMk cId="4044224126" sldId="265"/>
            <ac:spMk id="3" creationId="{049B36B6-77C6-1C19-0283-8C1329A7AE8A}"/>
          </ac:spMkLst>
        </pc:spChg>
      </pc:sldChg>
      <pc:sldChg chg="modSp mod ord">
        <pc:chgData name="Viktor Hedberg" userId="6500225f6dcc7411" providerId="LiveId" clId="{5E6D82F5-4863-4864-91E8-D61B4F0F8F18}" dt="2026-02-27T21:48:47.865" v="6887" actId="20577"/>
        <pc:sldMkLst>
          <pc:docMk/>
          <pc:sldMk cId="3295039959" sldId="266"/>
        </pc:sldMkLst>
        <pc:spChg chg="mod">
          <ac:chgData name="Viktor Hedberg" userId="6500225f6dcc7411" providerId="LiveId" clId="{5E6D82F5-4863-4864-91E8-D61B4F0F8F18}" dt="2026-02-23T20:51:56.957" v="2459" actId="20577"/>
          <ac:spMkLst>
            <pc:docMk/>
            <pc:sldMk cId="3295039959" sldId="266"/>
            <ac:spMk id="2" creationId="{436FC5AE-0975-CB01-7497-1615779EBB77}"/>
          </ac:spMkLst>
        </pc:spChg>
        <pc:spChg chg="mod">
          <ac:chgData name="Viktor Hedberg" userId="6500225f6dcc7411" providerId="LiveId" clId="{5E6D82F5-4863-4864-91E8-D61B4F0F8F18}" dt="2026-02-27T21:48:47.865" v="6887" actId="20577"/>
          <ac:spMkLst>
            <pc:docMk/>
            <pc:sldMk cId="3295039959" sldId="266"/>
            <ac:spMk id="3" creationId="{D415F59D-03FC-F547-3B38-04C7FB299BE8}"/>
          </ac:spMkLst>
        </pc:spChg>
      </pc:sldChg>
      <pc:sldChg chg="modSp mod modNotesTx">
        <pc:chgData name="Viktor Hedberg" userId="6500225f6dcc7411" providerId="LiveId" clId="{5E6D82F5-4863-4864-91E8-D61B4F0F8F18}" dt="2026-03-05T21:45:40.765" v="7032" actId="20577"/>
        <pc:sldMkLst>
          <pc:docMk/>
          <pc:sldMk cId="1740714473" sldId="267"/>
        </pc:sldMkLst>
        <pc:spChg chg="mod">
          <ac:chgData name="Viktor Hedberg" userId="6500225f6dcc7411" providerId="LiveId" clId="{5E6D82F5-4863-4864-91E8-D61B4F0F8F18}" dt="2026-03-05T21:45:40.765" v="7032" actId="20577"/>
          <ac:spMkLst>
            <pc:docMk/>
            <pc:sldMk cId="1740714473" sldId="267"/>
            <ac:spMk id="3" creationId="{61E71CE7-5605-EE66-5DEA-B0549773970C}"/>
          </ac:spMkLst>
        </pc:spChg>
      </pc:sldChg>
      <pc:sldChg chg="add del">
        <pc:chgData name="Viktor Hedberg" userId="6500225f6dcc7411" providerId="LiveId" clId="{5E6D82F5-4863-4864-91E8-D61B4F0F8F18}" dt="2026-02-23T19:28:35.442" v="166" actId="2696"/>
        <pc:sldMkLst>
          <pc:docMk/>
          <pc:sldMk cId="671206884" sldId="268"/>
        </pc:sldMkLst>
      </pc:sldChg>
      <pc:sldChg chg="modSp add mod">
        <pc:chgData name="Viktor Hedberg" userId="6500225f6dcc7411" providerId="LiveId" clId="{5E6D82F5-4863-4864-91E8-D61B4F0F8F18}" dt="2026-02-26T21:13:07.217" v="5328" actId="20577"/>
        <pc:sldMkLst>
          <pc:docMk/>
          <pc:sldMk cId="2631039752" sldId="268"/>
        </pc:sldMkLst>
        <pc:spChg chg="mod">
          <ac:chgData name="Viktor Hedberg" userId="6500225f6dcc7411" providerId="LiveId" clId="{5E6D82F5-4863-4864-91E8-D61B4F0F8F18}" dt="2026-02-26T20:28:01.262" v="2945" actId="20577"/>
          <ac:spMkLst>
            <pc:docMk/>
            <pc:sldMk cId="2631039752" sldId="268"/>
            <ac:spMk id="2" creationId="{00E16D12-D873-A255-80BC-12280FCA5BB9}"/>
          </ac:spMkLst>
        </pc:spChg>
        <pc:spChg chg="mod">
          <ac:chgData name="Viktor Hedberg" userId="6500225f6dcc7411" providerId="LiveId" clId="{5E6D82F5-4863-4864-91E8-D61B4F0F8F18}" dt="2026-02-26T21:13:07.217" v="5328" actId="20577"/>
          <ac:spMkLst>
            <pc:docMk/>
            <pc:sldMk cId="2631039752" sldId="268"/>
            <ac:spMk id="3" creationId="{DEBA2C96-F22C-1871-C60F-9653D43710E2}"/>
          </ac:spMkLst>
        </pc:spChg>
      </pc:sldChg>
      <pc:sldChg chg="add del">
        <pc:chgData name="Viktor Hedberg" userId="6500225f6dcc7411" providerId="LiveId" clId="{5E6D82F5-4863-4864-91E8-D61B4F0F8F18}" dt="2026-02-23T19:57:54.292" v="1491" actId="2696"/>
        <pc:sldMkLst>
          <pc:docMk/>
          <pc:sldMk cId="3968611870" sldId="268"/>
        </pc:sldMkLst>
      </pc:sldChg>
      <pc:sldChg chg="modSp add mod ord">
        <pc:chgData name="Viktor Hedberg" userId="6500225f6dcc7411" providerId="LiveId" clId="{5E6D82F5-4863-4864-91E8-D61B4F0F8F18}" dt="2026-03-05T21:44:41.167" v="6917" actId="27636"/>
        <pc:sldMkLst>
          <pc:docMk/>
          <pc:sldMk cId="407319763" sldId="269"/>
        </pc:sldMkLst>
        <pc:spChg chg="mod">
          <ac:chgData name="Viktor Hedberg" userId="6500225f6dcc7411" providerId="LiveId" clId="{5E6D82F5-4863-4864-91E8-D61B4F0F8F18}" dt="2026-02-26T20:51:49.582" v="4015" actId="20577"/>
          <ac:spMkLst>
            <pc:docMk/>
            <pc:sldMk cId="407319763" sldId="269"/>
            <ac:spMk id="2" creationId="{00E16D12-D873-A255-80BC-12280FCA5BB9}"/>
          </ac:spMkLst>
        </pc:spChg>
        <pc:spChg chg="mod">
          <ac:chgData name="Viktor Hedberg" userId="6500225f6dcc7411" providerId="LiveId" clId="{5E6D82F5-4863-4864-91E8-D61B4F0F8F18}" dt="2026-03-05T21:44:41.167" v="6917" actId="27636"/>
          <ac:spMkLst>
            <pc:docMk/>
            <pc:sldMk cId="407319763" sldId="269"/>
            <ac:spMk id="3" creationId="{DEBA2C96-F22C-1871-C60F-9653D43710E2}"/>
          </ac:spMkLst>
        </pc:spChg>
      </pc:sldChg>
      <pc:sldChg chg="modSp add mod modNotesTx">
        <pc:chgData name="Viktor Hedberg" userId="6500225f6dcc7411" providerId="LiveId" clId="{5E6D82F5-4863-4864-91E8-D61B4F0F8F18}" dt="2026-03-05T21:44:57.575" v="6918" actId="20577"/>
        <pc:sldMkLst>
          <pc:docMk/>
          <pc:sldMk cId="715460181" sldId="270"/>
        </pc:sldMkLst>
        <pc:spChg chg="mod">
          <ac:chgData name="Viktor Hedberg" userId="6500225f6dcc7411" providerId="LiveId" clId="{5E6D82F5-4863-4864-91E8-D61B4F0F8F18}" dt="2026-02-26T21:13:45.237" v="5351" actId="20577"/>
          <ac:spMkLst>
            <pc:docMk/>
            <pc:sldMk cId="715460181" sldId="270"/>
            <ac:spMk id="2" creationId="{14408268-F666-8D00-7919-DB83892C3C97}"/>
          </ac:spMkLst>
        </pc:spChg>
        <pc:spChg chg="mod">
          <ac:chgData name="Viktor Hedberg" userId="6500225f6dcc7411" providerId="LiveId" clId="{5E6D82F5-4863-4864-91E8-D61B4F0F8F18}" dt="2026-02-26T21:16:45.733" v="5536" actId="27636"/>
          <ac:spMkLst>
            <pc:docMk/>
            <pc:sldMk cId="715460181" sldId="270"/>
            <ac:spMk id="3" creationId="{61E71CE7-5605-EE66-5DEA-B0549773970C}"/>
          </ac:spMkLst>
        </pc:spChg>
      </pc:sldChg>
      <pc:sldChg chg="modSp add del mod">
        <pc:chgData name="Viktor Hedberg" userId="6500225f6dcc7411" providerId="LiveId" clId="{5E6D82F5-4863-4864-91E8-D61B4F0F8F18}" dt="2026-02-27T21:41:18.683" v="6525" actId="2696"/>
        <pc:sldMkLst>
          <pc:docMk/>
          <pc:sldMk cId="2377224918" sldId="271"/>
        </pc:sldMkLst>
        <pc:spChg chg="mod">
          <ac:chgData name="Viktor Hedberg" userId="6500225f6dcc7411" providerId="LiveId" clId="{5E6D82F5-4863-4864-91E8-D61B4F0F8F18}" dt="2026-02-27T21:29:37.716" v="5578" actId="20577"/>
          <ac:spMkLst>
            <pc:docMk/>
            <pc:sldMk cId="2377224918" sldId="271"/>
            <ac:spMk id="2" creationId="{436FC5AE-0975-CB01-7497-1615779EBB77}"/>
          </ac:spMkLst>
        </pc:spChg>
      </pc:sldChg>
      <pc:sldChg chg="modSp add mod modNotesTx">
        <pc:chgData name="Viktor Hedberg" userId="6500225f6dcc7411" providerId="LiveId" clId="{5E6D82F5-4863-4864-91E8-D61B4F0F8F18}" dt="2026-03-05T21:47:48.324" v="7356" actId="20577"/>
        <pc:sldMkLst>
          <pc:docMk/>
          <pc:sldMk cId="4192070724" sldId="272"/>
        </pc:sldMkLst>
        <pc:spChg chg="mod">
          <ac:chgData name="Viktor Hedberg" userId="6500225f6dcc7411" providerId="LiveId" clId="{5E6D82F5-4863-4864-91E8-D61B4F0F8F18}" dt="2026-02-27T21:41:29.870" v="6539" actId="20577"/>
          <ac:spMkLst>
            <pc:docMk/>
            <pc:sldMk cId="4192070724" sldId="272"/>
            <ac:spMk id="2" creationId="{436FC5AE-0975-CB01-7497-1615779EBB77}"/>
          </ac:spMkLst>
        </pc:spChg>
        <pc:spChg chg="mod">
          <ac:chgData name="Viktor Hedberg" userId="6500225f6dcc7411" providerId="LiveId" clId="{5E6D82F5-4863-4864-91E8-D61B4F0F8F18}" dt="2026-03-05T21:47:30.632" v="7326" actId="20577"/>
          <ac:spMkLst>
            <pc:docMk/>
            <pc:sldMk cId="4192070724" sldId="272"/>
            <ac:spMk id="3" creationId="{D415F59D-03FC-F547-3B38-04C7FB299BE8}"/>
          </ac:spMkLst>
        </pc:spChg>
      </pc:sldChg>
      <pc:sldChg chg="modSp add mod">
        <pc:chgData name="Viktor Hedberg" userId="6500225f6dcc7411" providerId="LiveId" clId="{5E6D82F5-4863-4864-91E8-D61B4F0F8F18}" dt="2026-02-27T21:43:58.727" v="6808" actId="20577"/>
        <pc:sldMkLst>
          <pc:docMk/>
          <pc:sldMk cId="1210846980" sldId="273"/>
        </pc:sldMkLst>
        <pc:spChg chg="mod">
          <ac:chgData name="Viktor Hedberg" userId="6500225f6dcc7411" providerId="LiveId" clId="{5E6D82F5-4863-4864-91E8-D61B4F0F8F18}" dt="2026-02-27T21:43:58.727" v="6808" actId="20577"/>
          <ac:spMkLst>
            <pc:docMk/>
            <pc:sldMk cId="1210846980" sldId="273"/>
            <ac:spMk id="3" creationId="{D415F59D-03FC-F547-3B38-04C7FB299B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958FC-FBE9-4215-8E98-492139887C82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9C2FB-6586-4576-AC8C-150008FF23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793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Riktlinjer och spelarutbildningsplan finns på lagets hemsida under ”Dokument”.</a:t>
            </a:r>
          </a:p>
          <a:p>
            <a:r>
              <a:rPr lang="sv-SE" dirty="0"/>
              <a:t>Ungdomsspelarna i P16 kommer få goda möjligheter till mycket speltid i både P16 och </a:t>
            </a:r>
            <a:r>
              <a:rPr lang="sv-SE"/>
              <a:t>herrar division 5.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9C2FB-6586-4576-AC8C-150008FF23F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355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OBS! Om det blir cup i Östersund är det vecka 27. I så fall har vi inte uppehåll vecka 27.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9C2FB-6586-4576-AC8C-150008FF23F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3944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 lutar mot detta alternativ.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9C2FB-6586-4576-AC8C-150008FF23F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8836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OBS! Vårt lag ska inte täcka allt detta ensamma, utan det är föreningen som gör arbetena. Men vi förväntas vara med och bidra vid allt.</a:t>
            </a:r>
          </a:p>
          <a:p>
            <a:r>
              <a:rPr lang="sv-SE" dirty="0"/>
              <a:t>De herrspelare vi får med kommer såklart vara med och bidra också.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9C2FB-6586-4576-AC8C-150008FF23F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6153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Höjningen av träningsavgift är till följd av ökade kostnader för domare samt hall- och planhyror.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9C2FB-6586-4576-AC8C-150008FF23F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143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9C2FB-6586-4576-AC8C-150008FF23F9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78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C45EF-A04E-65DF-1D7B-CF1425473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F08006-05D2-3D87-6659-486375AE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F62F3A-F699-15A0-2C26-1BE6BB563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2A23306-3082-AEB5-DAA5-DD341B25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5700DF-E9D1-4C54-13F2-C55B6CEC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305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D541E0-16BB-1399-1438-1D8B615C8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347134-79A1-4C11-4ED5-274BA7B64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446DFD-6644-E283-F4E8-3C5184409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05E305-7FF9-4795-F3B9-9F124396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1CA0F4-A1D0-E7B7-1D1E-BE7C942F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370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DD5FD3E-07C2-8BCD-945B-B3AD0F723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225FF5C-5A9A-D1DA-0C40-AB3754528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797527-B902-9135-258E-FF9242791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CC2DEF-E92A-7A6B-D12E-BFBAEDA29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814D03-0CE5-9736-A0C8-B0C26918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875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6C8AC6-6132-1E10-2912-A82367D27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CEB621-9357-4FCF-575D-CEC9BCF59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D3D573-0CB4-0459-651C-2531337B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8990DC-3EC5-BCCC-D3E8-99B36016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4DDAA7-215F-7D48-9D6F-109CEC34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8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8BA4B-15AB-7413-56F3-503B19F26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31C18F-726F-E365-8715-8BD708B23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246CBC-6704-D2B1-DADD-606632E26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B92CE9-385C-D8BF-9D6C-CBCE4977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541C4F-2CBF-E9B2-C7D8-AF76B3B16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956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EDF9FD-5E59-FA94-9DAE-AFBDD44CA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C4E4C3-DAB2-9778-499D-59005A22D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4B20CA3-F454-0F23-B2B1-D9449FF0F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CCDFA7-F00A-BAF2-F354-6014D47E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CCD198-FCC4-1642-48E8-787C1BD4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53E3C58-CC4C-2AEF-7B95-702130D2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390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513765-B62A-FF7B-57B5-BDF7A7B05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41F8A8D-A77B-5BFB-4A08-9B29D3C30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40D598F-3534-F9BC-9B7F-738EBD145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68D7EA6-8E4E-AD9B-2A48-A57AAD3E7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BAF8223-2BB0-A62E-4C4F-4EA600AD12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C15A461-893F-77B2-22F6-246992B6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BD7D792-D5C2-CC68-2E6B-F29CEEC63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9032FF4-7C14-5315-9C88-13C47024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927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51A378-CACB-71C9-DE93-B889DDD8D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E1FBA83-0258-FEAB-D838-1FB0F598B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7BF4D5B-1894-5CBB-6451-D749B6B1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B596908-163E-7EEF-8F32-8B35C078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72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1A6E237-3206-4BB4-2CAC-E8CC4ADC0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CACB654-173D-4672-338C-681DFC4F0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A71FD9C-324E-A5B7-AC2E-673F5D4D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712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299894-E756-DB0D-E470-0E9CD42E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5178FA-EC0B-6A26-9C9D-9932A2A2E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A8C1E68-E190-9A65-C949-1886126DC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0C963A9-BC11-E20B-FBD3-AFFFD591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1F4E5A5-1FE0-596F-8143-A260D44F7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6BD7A1-D12A-07E5-5E45-03D53366A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534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680E05-9E74-214C-E9A1-14938D4C9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4FE5C8-831B-5CB8-087C-83DB577E0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199684F-E842-F015-C5C3-8B9FB58CC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ED4E51E-4245-A6FF-1D8A-B4412F77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253100E-4E7E-C5F1-1991-15A65B901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FE1348-4F3B-97AB-DB53-0510CC715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122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40C26D1-0B0E-90AB-546C-AD2CFF82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5F0714-0847-B9E6-5324-CE1E8C1B6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D179C5-32A0-5F4C-88A2-BAB0DE575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AFB274-C4FB-43A9-8FE9-015849F997DF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0A7A7C-D7C4-5E35-A64F-55C511A28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AC5571-5CBA-1381-B5EF-167FFDD0D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272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F2A2C03-C6BF-8B19-C422-2EBAC83092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374" r="-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CEC4057-0FAC-C9DB-422C-BA51DFCAF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3028183"/>
            <a:ext cx="4631901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Föräldramöte P16</a:t>
            </a:r>
            <a:br>
              <a:rPr lang="sv-SE" sz="4800" dirty="0">
                <a:solidFill>
                  <a:schemeClr val="bg1"/>
                </a:solidFill>
              </a:rPr>
            </a:br>
            <a:r>
              <a:rPr lang="sv-SE" sz="4800" dirty="0">
                <a:solidFill>
                  <a:schemeClr val="bg1"/>
                </a:solidFill>
              </a:rPr>
              <a:t>Inför säsong 2026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117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B84571-DD8A-59A1-A113-B9C71C2F3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på lagaktiviteter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9B36B6-77C6-1C19-0283-8C1329A7A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8858"/>
          </a:xfrm>
        </p:spPr>
        <p:txBody>
          <a:bodyPr>
            <a:normAutofit/>
          </a:bodyPr>
          <a:lstStyle/>
          <a:p>
            <a:r>
              <a:rPr lang="sv-SE" dirty="0" err="1"/>
              <a:t>Padel</a:t>
            </a:r>
            <a:r>
              <a:rPr lang="sv-SE" dirty="0"/>
              <a:t>-turnering.</a:t>
            </a:r>
          </a:p>
          <a:p>
            <a:r>
              <a:rPr lang="sv-SE" dirty="0"/>
              <a:t>Aktiviteter i </a:t>
            </a:r>
            <a:r>
              <a:rPr lang="sv-SE" dirty="0" err="1"/>
              <a:t>Högbo</a:t>
            </a:r>
            <a:r>
              <a:rPr lang="sv-SE" dirty="0"/>
              <a:t>:</a:t>
            </a:r>
          </a:p>
          <a:p>
            <a:pPr lvl="1"/>
            <a:r>
              <a:rPr lang="sv-SE" dirty="0"/>
              <a:t>Fotbollsgolf.</a:t>
            </a:r>
          </a:p>
          <a:p>
            <a:pPr lvl="1"/>
            <a:r>
              <a:rPr lang="sv-SE" dirty="0"/>
              <a:t>Höghöjdsbana.</a:t>
            </a:r>
          </a:p>
          <a:p>
            <a:pPr lvl="1"/>
            <a:r>
              <a:rPr lang="sv-SE" dirty="0"/>
              <a:t>Paddla kanot.</a:t>
            </a:r>
          </a:p>
          <a:p>
            <a:r>
              <a:rPr lang="sv-SE" dirty="0"/>
              <a:t>Paintball.</a:t>
            </a:r>
          </a:p>
          <a:p>
            <a:r>
              <a:rPr lang="sv-SE" dirty="0"/>
              <a:t>Bowling.</a:t>
            </a:r>
          </a:p>
          <a:p>
            <a:r>
              <a:rPr lang="sv-SE" dirty="0"/>
              <a:t>Aktiviteter + övernattning i Kungsberget eller </a:t>
            </a:r>
            <a:r>
              <a:rPr lang="sv-SE" dirty="0" err="1"/>
              <a:t>Jädraås</a:t>
            </a:r>
            <a:r>
              <a:rPr lang="sv-SE" dirty="0"/>
              <a:t>.</a:t>
            </a:r>
          </a:p>
          <a:p>
            <a:r>
              <a:rPr lang="sv-SE" dirty="0"/>
              <a:t>Fler förslag?</a:t>
            </a:r>
          </a:p>
          <a:p>
            <a:r>
              <a:rPr lang="sv-SE" dirty="0"/>
              <a:t>Varit en utmaning att hitta lämpliga datum.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4224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E16D12-D873-A255-80BC-12280FCA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Föreningens utveckling framåt – vision 2027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BA2C96-F22C-1871-C60F-9653D4371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7783"/>
          </a:xfrm>
        </p:spPr>
        <p:txBody>
          <a:bodyPr>
            <a:normAutofit/>
          </a:bodyPr>
          <a:lstStyle/>
          <a:p>
            <a:r>
              <a:rPr lang="sv-SE" dirty="0"/>
              <a:t>Järbo </a:t>
            </a:r>
            <a:r>
              <a:rPr lang="sv-SE" dirty="0" err="1"/>
              <a:t>Skills</a:t>
            </a:r>
            <a:r>
              <a:rPr lang="sv-SE" dirty="0"/>
              <a:t> Park.</a:t>
            </a:r>
          </a:p>
          <a:p>
            <a:r>
              <a:rPr lang="sv-SE" dirty="0"/>
              <a:t>Konstgräsplan bredvid Gullhedskolan (7mot7).</a:t>
            </a:r>
          </a:p>
          <a:p>
            <a:r>
              <a:rPr lang="sv-SE" dirty="0"/>
              <a:t>Nytt föreningshus vid IP (gym, cafeteria, omklädningsrum m.m.).</a:t>
            </a:r>
          </a:p>
          <a:p>
            <a:r>
              <a:rPr lang="sv-SE" dirty="0"/>
              <a:t>Ny hockeyrink + tennisplan.</a:t>
            </a:r>
          </a:p>
          <a:p>
            <a:r>
              <a:rPr lang="sv-SE" dirty="0"/>
              <a:t>Upprustning av Hålldammen (badplats).</a:t>
            </a:r>
          </a:p>
          <a:p>
            <a:r>
              <a:rPr lang="sv-SE" dirty="0"/>
              <a:t>Arrendeavtal Järbo IP = ingen avgift för träning/match på IP.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Finansiering genom </a:t>
            </a:r>
            <a:r>
              <a:rPr lang="sv-SE" dirty="0" err="1"/>
              <a:t>Göransonska</a:t>
            </a:r>
            <a:r>
              <a:rPr lang="sv-SE" dirty="0"/>
              <a:t> Stiftelserna, kommunen och allmänna arvsfonden.</a:t>
            </a:r>
          </a:p>
        </p:txBody>
      </p:sp>
    </p:spTree>
    <p:extLst>
      <p:ext uri="{BB962C8B-B14F-4D97-AF65-F5344CB8AC3E}">
        <p14:creationId xmlns:p14="http://schemas.microsoft.com/office/powerpoint/2010/main" val="407319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408268-F666-8D00-7919-DB83892C3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E71CE7-5605-EE66-5DEA-B05497739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Laget.se</a:t>
            </a:r>
          </a:p>
          <a:p>
            <a:r>
              <a:rPr lang="sv-SE" dirty="0" err="1"/>
              <a:t>Supertext</a:t>
            </a:r>
            <a:endParaRPr lang="sv-SE" dirty="0"/>
          </a:p>
          <a:p>
            <a:r>
              <a:rPr lang="sv-SE" dirty="0"/>
              <a:t>Min Fotboll</a:t>
            </a:r>
          </a:p>
          <a:p>
            <a:r>
              <a:rPr lang="sv-SE" dirty="0"/>
              <a:t>Träningskläder köps av respektive person via Intersports klubbshop.</a:t>
            </a:r>
          </a:p>
          <a:p>
            <a:r>
              <a:rPr lang="sv-SE" dirty="0"/>
              <a:t>Medlems- och träningsavgifter</a:t>
            </a:r>
          </a:p>
          <a:p>
            <a:pPr lvl="1"/>
            <a:r>
              <a:rPr lang="sv-SE" dirty="0"/>
              <a:t>Medlemsavgift = 50kr. Träningsavgift = varit 400kr, höjs till 700kr i år.</a:t>
            </a:r>
          </a:p>
          <a:p>
            <a:r>
              <a:rPr lang="sv-SE" dirty="0"/>
              <a:t>Domare i 7mot7 och 5mot5.</a:t>
            </a:r>
          </a:p>
          <a:p>
            <a:pPr lvl="1"/>
            <a:r>
              <a:rPr lang="sv-SE" dirty="0"/>
              <a:t>200kr respektive 125kr per person och match var det förra året.</a:t>
            </a:r>
          </a:p>
          <a:p>
            <a:pPr lvl="1"/>
            <a:r>
              <a:rPr lang="sv-SE" dirty="0"/>
              <a:t>Utbetalning efter att ha fyllt i uppgifter i ett forms-formulär.</a:t>
            </a:r>
          </a:p>
          <a:p>
            <a:r>
              <a:rPr lang="sv-SE" dirty="0"/>
              <a:t>Råd och vård för idrottsskador</a:t>
            </a:r>
          </a:p>
          <a:p>
            <a:pPr lvl="1"/>
            <a:r>
              <a:rPr lang="sv-SE" dirty="0"/>
              <a:t>Telefonnummer: 020-44 11 11 (vardagar 8.00-17.00)</a:t>
            </a:r>
          </a:p>
        </p:txBody>
      </p:sp>
    </p:spTree>
    <p:extLst>
      <p:ext uri="{BB962C8B-B14F-4D97-AF65-F5344CB8AC3E}">
        <p14:creationId xmlns:p14="http://schemas.microsoft.com/office/powerpoint/2010/main" val="1740714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408268-F666-8D00-7919-DB83892C3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E71CE7-5605-EE66-5DEA-B05497739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/>
              <a:t>Christian Falk</a:t>
            </a:r>
          </a:p>
          <a:p>
            <a:pPr lvl="1"/>
            <a:r>
              <a:rPr lang="sv-SE" dirty="0"/>
              <a:t>070-225 71 16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Magnus Söderblom</a:t>
            </a:r>
          </a:p>
          <a:p>
            <a:pPr lvl="1"/>
            <a:r>
              <a:rPr lang="sv-SE" dirty="0"/>
              <a:t>070-595 49 72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Markus Nilsson</a:t>
            </a:r>
          </a:p>
          <a:p>
            <a:pPr lvl="1"/>
            <a:r>
              <a:rPr lang="sv-SE" dirty="0"/>
              <a:t>070-669 63 93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Viktor Hedberg</a:t>
            </a:r>
          </a:p>
          <a:p>
            <a:pPr lvl="1"/>
            <a:r>
              <a:rPr lang="sv-SE" dirty="0"/>
              <a:t>072-700 93 07</a:t>
            </a:r>
          </a:p>
        </p:txBody>
      </p:sp>
    </p:spTree>
    <p:extLst>
      <p:ext uri="{BB962C8B-B14F-4D97-AF65-F5344CB8AC3E}">
        <p14:creationId xmlns:p14="http://schemas.microsoft.com/office/powerpoint/2010/main" val="71546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665BAC-BD30-1592-A430-4C2B9490B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A45A78-3983-BDA4-40C5-0D1462A4E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63032"/>
          </a:xfrm>
        </p:spPr>
        <p:txBody>
          <a:bodyPr>
            <a:normAutofit lnSpcReduction="10000"/>
          </a:bodyPr>
          <a:lstStyle/>
          <a:p>
            <a:r>
              <a:rPr lang="sv-SE" dirty="0"/>
              <a:t>Järbo IF fotboll år 2026 </a:t>
            </a:r>
          </a:p>
          <a:p>
            <a:r>
              <a:rPr lang="sv-SE" dirty="0"/>
              <a:t>Planering vårsäsongen</a:t>
            </a:r>
          </a:p>
          <a:p>
            <a:r>
              <a:rPr lang="sv-SE" dirty="0"/>
              <a:t>Cup</a:t>
            </a:r>
          </a:p>
          <a:p>
            <a:r>
              <a:rPr lang="sv-SE" dirty="0"/>
              <a:t>Föreningsjobb</a:t>
            </a:r>
          </a:p>
          <a:p>
            <a:r>
              <a:rPr lang="sv-SE" dirty="0"/>
              <a:t>Förväntningar på vårdnadshavare</a:t>
            </a:r>
          </a:p>
          <a:p>
            <a:r>
              <a:rPr lang="sv-SE" dirty="0"/>
              <a:t>Lagaktiviteter</a:t>
            </a:r>
          </a:p>
          <a:p>
            <a:r>
              <a:rPr lang="sv-SE" dirty="0"/>
              <a:t>Vision 2027</a:t>
            </a:r>
          </a:p>
          <a:p>
            <a:r>
              <a:rPr lang="sv-SE" dirty="0"/>
              <a:t>Övrigt</a:t>
            </a:r>
          </a:p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892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9A3BE2-9558-26A3-A38A-8B59DD2E5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Järbo IF fotboll 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24D49A-0AA9-B426-B55A-DB116F8A6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715"/>
          </a:xfrm>
        </p:spPr>
        <p:txBody>
          <a:bodyPr>
            <a:normAutofit/>
          </a:bodyPr>
          <a:lstStyle/>
          <a:p>
            <a:r>
              <a:rPr lang="sv-SE" dirty="0"/>
              <a:t>22 (+3?) ungdomsspelare i nuläget, där alla har kört regelbundet.</a:t>
            </a:r>
          </a:p>
          <a:p>
            <a:r>
              <a:rPr lang="sv-SE" dirty="0"/>
              <a:t>Oklart antal spelare i herrlaget. </a:t>
            </a:r>
          </a:p>
          <a:p>
            <a:r>
              <a:rPr lang="sv-SE" dirty="0"/>
              <a:t>Träning tre dagar per vecka, gemensamt med herrlaget.</a:t>
            </a:r>
          </a:p>
          <a:p>
            <a:r>
              <a:rPr lang="sv-SE" dirty="0"/>
              <a:t>Fyra ledare:</a:t>
            </a:r>
          </a:p>
          <a:p>
            <a:pPr lvl="1"/>
            <a:r>
              <a:rPr lang="sv-SE" dirty="0"/>
              <a:t>Christian Falk, Magnus Söderblom, Markus Nilsson, Viktor Hedberg.</a:t>
            </a:r>
          </a:p>
          <a:p>
            <a:r>
              <a:rPr lang="sv-SE" dirty="0"/>
              <a:t>Matchmiljö i P16 GUDH och herrar division 5.</a:t>
            </a:r>
          </a:p>
          <a:p>
            <a:r>
              <a:rPr lang="sv-SE" dirty="0"/>
              <a:t>Samarbete med SIF P16 + eventuellt annat herrlag.</a:t>
            </a:r>
          </a:p>
          <a:p>
            <a:r>
              <a:rPr lang="sv-SE" dirty="0"/>
              <a:t>Utgår från föreningens riktlinjer och spelarutbildningsplan.</a:t>
            </a:r>
          </a:p>
        </p:txBody>
      </p:sp>
    </p:spTree>
    <p:extLst>
      <p:ext uri="{BB962C8B-B14F-4D97-AF65-F5344CB8AC3E}">
        <p14:creationId xmlns:p14="http://schemas.microsoft.com/office/powerpoint/2010/main" val="274288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9F6CBD-5910-B1F6-EF25-92C61CBAB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vårsäsongen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88478F-F11D-8FAF-46FB-3DDC85F08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Utomhusträningar börjar så snart </a:t>
            </a:r>
            <a:r>
              <a:rPr lang="sv-SE" dirty="0" err="1"/>
              <a:t>Svibackaplanen</a:t>
            </a:r>
            <a:r>
              <a:rPr lang="sv-SE" dirty="0"/>
              <a:t> öppnar.</a:t>
            </a:r>
          </a:p>
          <a:p>
            <a:r>
              <a:rPr lang="sv-SE" dirty="0"/>
              <a:t>På </a:t>
            </a:r>
            <a:r>
              <a:rPr lang="sv-SE" dirty="0" err="1"/>
              <a:t>Svibacka</a:t>
            </a:r>
            <a:r>
              <a:rPr lang="sv-SE" dirty="0"/>
              <a:t> och/eller Hästskovallen (</a:t>
            </a:r>
            <a:r>
              <a:rPr lang="sv-SE" dirty="0" err="1"/>
              <a:t>Åshammar</a:t>
            </a:r>
            <a:r>
              <a:rPr lang="sv-SE" dirty="0"/>
              <a:t>) i april.</a:t>
            </a:r>
          </a:p>
          <a:p>
            <a:r>
              <a:rPr lang="sv-SE" dirty="0"/>
              <a:t>På Järbo IP från maj och framåt.</a:t>
            </a:r>
          </a:p>
          <a:p>
            <a:r>
              <a:rPr lang="sv-SE" dirty="0"/>
              <a:t>Träningsmatcher varje helg i april, ej bokat än.</a:t>
            </a:r>
          </a:p>
          <a:p>
            <a:r>
              <a:rPr lang="sv-SE" dirty="0"/>
              <a:t>Seriepremiär division 5 är lördag 2a maj. Oklart för ungdom.</a:t>
            </a:r>
          </a:p>
          <a:p>
            <a:r>
              <a:rPr lang="sv-SE" dirty="0"/>
              <a:t>Ungdomsmatcher lördagar, herrmatcher söndagar (för det mesta)</a:t>
            </a:r>
          </a:p>
          <a:p>
            <a:r>
              <a:rPr lang="sv-SE" dirty="0"/>
              <a:t>Vårsäsongen avslutas i och med herrmatch torsdag 25e juni.</a:t>
            </a:r>
          </a:p>
          <a:p>
            <a:r>
              <a:rPr lang="sv-SE" dirty="0"/>
              <a:t>Träningsuppehåll veckorna 27(!), 28 och 29 (29e juni till 19e juli).</a:t>
            </a:r>
          </a:p>
        </p:txBody>
      </p:sp>
    </p:spTree>
    <p:extLst>
      <p:ext uri="{BB962C8B-B14F-4D97-AF65-F5344CB8AC3E}">
        <p14:creationId xmlns:p14="http://schemas.microsoft.com/office/powerpoint/2010/main" val="379592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6FC5AE-0975-CB01-7497-1615779E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15F59D-03FC-F547-3B38-04C7FB299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9496"/>
          </a:xfrm>
        </p:spPr>
        <p:txBody>
          <a:bodyPr>
            <a:normAutofit/>
          </a:bodyPr>
          <a:lstStyle/>
          <a:p>
            <a:r>
              <a:rPr lang="sv-SE" dirty="0"/>
              <a:t>Två alternativ i nuläget. </a:t>
            </a:r>
          </a:p>
          <a:p>
            <a:r>
              <a:rPr lang="sv-SE" dirty="0"/>
              <a:t>Vi åker med alla som vill och kan, cirka 25 spelare/ledare.</a:t>
            </a:r>
          </a:p>
          <a:p>
            <a:pPr lvl="1"/>
            <a:r>
              <a:rPr lang="sv-SE" dirty="0"/>
              <a:t>Fokus på umgänget och upplevelsen, inte resultatet.</a:t>
            </a:r>
          </a:p>
          <a:p>
            <a:pPr lvl="1"/>
            <a:r>
              <a:rPr lang="sv-SE" dirty="0"/>
              <a:t>Speltiden kommer behöva fördelas på alla.</a:t>
            </a:r>
          </a:p>
          <a:p>
            <a:r>
              <a:rPr lang="sv-SE" dirty="0"/>
              <a:t>Finansiering genom:</a:t>
            </a:r>
          </a:p>
          <a:p>
            <a:pPr lvl="1"/>
            <a:r>
              <a:rPr lang="sv-SE" dirty="0"/>
              <a:t>Föreningsjobb (mer info kommande </a:t>
            </a:r>
            <a:r>
              <a:rPr lang="sv-SE" dirty="0" err="1"/>
              <a:t>slides</a:t>
            </a:r>
            <a:r>
              <a:rPr lang="sv-SE" dirty="0"/>
              <a:t>).</a:t>
            </a:r>
          </a:p>
          <a:p>
            <a:pPr lvl="1"/>
            <a:r>
              <a:rPr lang="sv-SE" dirty="0"/>
              <a:t>Göranssonska stiftelserna (främst transportkostnaden).</a:t>
            </a:r>
          </a:p>
          <a:p>
            <a:pPr lvl="1"/>
            <a:r>
              <a:rPr lang="sv-SE" dirty="0"/>
              <a:t>Varje familj betalar en viss summa? Förra året var det 1000kr. Oklart om samma i år. Behöver beslutas i styrelsen.</a:t>
            </a:r>
          </a:p>
        </p:txBody>
      </p:sp>
    </p:spTree>
    <p:extLst>
      <p:ext uri="{BB962C8B-B14F-4D97-AF65-F5344CB8AC3E}">
        <p14:creationId xmlns:p14="http://schemas.microsoft.com/office/powerpoint/2010/main" val="329503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6FC5AE-0975-CB01-7497-1615779E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Storsjöcupen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15F59D-03FC-F547-3B38-04C7FB299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9496"/>
          </a:xfrm>
        </p:spPr>
        <p:txBody>
          <a:bodyPr>
            <a:normAutofit/>
          </a:bodyPr>
          <a:lstStyle/>
          <a:p>
            <a:r>
              <a:rPr lang="sv-SE" dirty="0"/>
              <a:t>Pågår tisdag 30e juni till lördag 4e juli i Östersund.</a:t>
            </a:r>
          </a:p>
          <a:p>
            <a:r>
              <a:rPr lang="sv-SE" dirty="0"/>
              <a:t>Stor cup, många norska lag, många kringaktiviteter.</a:t>
            </a:r>
          </a:p>
          <a:p>
            <a:r>
              <a:rPr lang="sv-SE" dirty="0"/>
              <a:t>Dispens för överåriga = samma som i serien?</a:t>
            </a:r>
          </a:p>
          <a:p>
            <a:r>
              <a:rPr lang="sv-SE" dirty="0"/>
              <a:t>Kostnader:</a:t>
            </a:r>
          </a:p>
          <a:p>
            <a:pPr lvl="1"/>
            <a:r>
              <a:rPr lang="sv-SE" dirty="0"/>
              <a:t>Anmälningsavgift = 1950kr/lag.</a:t>
            </a:r>
          </a:p>
          <a:p>
            <a:pPr lvl="1"/>
            <a:r>
              <a:rPr lang="sv-SE" dirty="0"/>
              <a:t>Skolboende = 2195kr/person (transport till matcherna ingår) = 54 875kr</a:t>
            </a:r>
          </a:p>
          <a:p>
            <a:pPr lvl="2"/>
            <a:r>
              <a:rPr lang="sv-SE" dirty="0"/>
              <a:t>Minst två vuxna krävs på boendet.</a:t>
            </a:r>
          </a:p>
          <a:p>
            <a:pPr lvl="1"/>
            <a:r>
              <a:rPr lang="sv-SE" dirty="0"/>
              <a:t>Hotellboende finns ej.</a:t>
            </a:r>
          </a:p>
          <a:p>
            <a:pPr lvl="1"/>
            <a:r>
              <a:rPr lang="sv-SE" dirty="0"/>
              <a:t>Buss till/från Östersund = cirka 17 000kr.</a:t>
            </a:r>
          </a:p>
          <a:p>
            <a:pPr lvl="1"/>
            <a:r>
              <a:rPr lang="sv-SE" dirty="0"/>
              <a:t>Totalt = cirka 75 000kr.</a:t>
            </a:r>
          </a:p>
          <a:p>
            <a:r>
              <a:rPr lang="sv-SE" dirty="0"/>
              <a:t>Sista anmälningsdag är 15e mars = snart!</a:t>
            </a:r>
          </a:p>
        </p:txBody>
      </p:sp>
    </p:spTree>
    <p:extLst>
      <p:ext uri="{BB962C8B-B14F-4D97-AF65-F5344CB8AC3E}">
        <p14:creationId xmlns:p14="http://schemas.microsoft.com/office/powerpoint/2010/main" val="419207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6FC5AE-0975-CB01-7497-1615779E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Mid Nordic 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15F59D-03FC-F547-3B38-04C7FB299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9496"/>
          </a:xfrm>
        </p:spPr>
        <p:txBody>
          <a:bodyPr>
            <a:normAutofit lnSpcReduction="10000"/>
          </a:bodyPr>
          <a:lstStyle/>
          <a:p>
            <a:r>
              <a:rPr lang="sv-SE" dirty="0"/>
              <a:t>Pågår fredag 31a juli till söndag 2a augusti i Sundsvall/Timrå.</a:t>
            </a:r>
          </a:p>
          <a:p>
            <a:r>
              <a:rPr lang="sv-SE" dirty="0"/>
              <a:t>Mindre cup, alla våra matcher är på samma plats. </a:t>
            </a:r>
          </a:p>
          <a:p>
            <a:r>
              <a:rPr lang="sv-SE" dirty="0"/>
              <a:t>Dispens för överåriga, förra året = en målvakt och tre överåriga utespelare på planen samtidigt.</a:t>
            </a:r>
          </a:p>
          <a:p>
            <a:r>
              <a:rPr lang="sv-SE" dirty="0"/>
              <a:t>Kostnader:</a:t>
            </a:r>
          </a:p>
          <a:p>
            <a:pPr lvl="1"/>
            <a:r>
              <a:rPr lang="sv-SE" dirty="0"/>
              <a:t>Anmälningsavgift = 1450kr/lag.</a:t>
            </a:r>
          </a:p>
          <a:p>
            <a:pPr lvl="1"/>
            <a:r>
              <a:rPr lang="sv-SE" dirty="0"/>
              <a:t>Skolboende = 1600kr/person (transport till matcherna ingår) = 40 000kr</a:t>
            </a:r>
          </a:p>
          <a:p>
            <a:pPr lvl="1"/>
            <a:r>
              <a:rPr lang="sv-SE" dirty="0"/>
              <a:t>Hotellboende = 2050kr/person (transport ingår ej) = 51 250kr</a:t>
            </a:r>
          </a:p>
          <a:p>
            <a:pPr lvl="1"/>
            <a:r>
              <a:rPr lang="sv-SE" dirty="0"/>
              <a:t>Buss till/från Sundsvall = ?</a:t>
            </a:r>
          </a:p>
          <a:p>
            <a:r>
              <a:rPr lang="sv-SE" dirty="0"/>
              <a:t>Kan bli väldigt tidig avresa på fredagen.</a:t>
            </a:r>
          </a:p>
          <a:p>
            <a:r>
              <a:rPr lang="sv-SE" dirty="0"/>
              <a:t>Sista anmälningsdag är 14e maj.</a:t>
            </a:r>
          </a:p>
        </p:txBody>
      </p:sp>
    </p:spTree>
    <p:extLst>
      <p:ext uri="{BB962C8B-B14F-4D97-AF65-F5344CB8AC3E}">
        <p14:creationId xmlns:p14="http://schemas.microsoft.com/office/powerpoint/2010/main" val="121084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E16D12-D873-A255-80BC-12280FCA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Föreningsjobb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BA2C96-F22C-1871-C60F-9653D4371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7783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Parkeringsvakt i Kungsberget (vintern), 4-5st per tillfälle, 3 tillfällen i år. Redan gjort.</a:t>
            </a:r>
          </a:p>
          <a:p>
            <a:r>
              <a:rPr lang="sv-SE" dirty="0"/>
              <a:t>Jordkörning (början av maj), ju fler desto bättre. Några med släpvagn är ett plus.</a:t>
            </a:r>
          </a:p>
          <a:p>
            <a:pPr lvl="1"/>
            <a:r>
              <a:rPr lang="sv-SE" dirty="0"/>
              <a:t>Reklamutdelning inför, eventuellt att ungdomarna kan göra?</a:t>
            </a:r>
          </a:p>
          <a:p>
            <a:r>
              <a:rPr lang="sv-SE" dirty="0"/>
              <a:t>Ockelbo Marknad (26-28 juni), öltältet.</a:t>
            </a:r>
          </a:p>
          <a:p>
            <a:pPr lvl="1"/>
            <a:r>
              <a:rPr lang="sv-SE" dirty="0"/>
              <a:t>Grillning, plocka iordning mat, fritera potatis, kassa (minst 18 år), plocka skräp.</a:t>
            </a:r>
          </a:p>
          <a:p>
            <a:pPr lvl="1"/>
            <a:r>
              <a:rPr lang="sv-SE" dirty="0"/>
              <a:t>8-10st per pass. Oklart hur många pass vi kommer ha.</a:t>
            </a:r>
          </a:p>
          <a:p>
            <a:r>
              <a:rPr lang="sv-SE" dirty="0"/>
              <a:t>Inventering på Ica Nära Järbo (slutet av augusti), 11st förra året, minst 18 år.</a:t>
            </a:r>
          </a:p>
          <a:p>
            <a:r>
              <a:rPr lang="sv-SE" dirty="0"/>
              <a:t>Bakning och cafeteria vid herr- och ungdomsmatcher, 1-2 per match.</a:t>
            </a:r>
          </a:p>
          <a:p>
            <a:pPr lvl="1"/>
            <a:r>
              <a:rPr lang="sv-SE" dirty="0"/>
              <a:t>8 hemmamatcher i herrserien på hela året.</a:t>
            </a:r>
          </a:p>
          <a:p>
            <a:pPr lvl="1"/>
            <a:r>
              <a:rPr lang="sv-SE" dirty="0"/>
              <a:t>4-5 hemmamatcher i P16 på vårsäsongen, oklart för hösten.</a:t>
            </a:r>
          </a:p>
          <a:p>
            <a:r>
              <a:rPr lang="sv-SE" dirty="0"/>
              <a:t>Entré vid herrmatcher, 1 per match. Blir nog ingen entré, för att öka publikantalet.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Hur löser vi det enklast? Önska redan nu vad man vill göra?</a:t>
            </a:r>
          </a:p>
          <a:p>
            <a:pPr marL="0" indent="0">
              <a:buNone/>
            </a:pPr>
            <a:r>
              <a:rPr lang="sv-SE" dirty="0"/>
              <a:t>Vad kan ungdomarna göra?</a:t>
            </a:r>
          </a:p>
          <a:p>
            <a:pPr marL="0" indent="0">
              <a:buNone/>
            </a:pPr>
            <a:r>
              <a:rPr lang="sv-SE" dirty="0"/>
              <a:t>Fler förslag?</a:t>
            </a:r>
          </a:p>
        </p:txBody>
      </p:sp>
    </p:spTree>
    <p:extLst>
      <p:ext uri="{BB962C8B-B14F-4D97-AF65-F5344CB8AC3E}">
        <p14:creationId xmlns:p14="http://schemas.microsoft.com/office/powerpoint/2010/main" val="297083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E16D12-D873-A255-80BC-12280FCA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 på vårdnadshavare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BA2C96-F22C-1871-C60F-9653D4371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7783"/>
          </a:xfrm>
        </p:spPr>
        <p:txBody>
          <a:bodyPr>
            <a:normAutofit/>
          </a:bodyPr>
          <a:lstStyle/>
          <a:p>
            <a:r>
              <a:rPr lang="sv-SE" dirty="0"/>
              <a:t>Agera utifrån föreningens riktlinjer.</a:t>
            </a:r>
          </a:p>
          <a:p>
            <a:r>
              <a:rPr lang="sv-SE" dirty="0"/>
              <a:t>Visa intresse för era ungdomars idrottande.</a:t>
            </a:r>
          </a:p>
          <a:p>
            <a:r>
              <a:rPr lang="sv-SE" dirty="0"/>
              <a:t>Hjälp ungdomarna att kontakta Råd och Vård för idrottsskador.</a:t>
            </a:r>
          </a:p>
          <a:p>
            <a:r>
              <a:rPr lang="sv-SE" dirty="0"/>
              <a:t>Hjälp till att lösa bemanning till föreningsjobben.</a:t>
            </a:r>
          </a:p>
          <a:p>
            <a:r>
              <a:rPr lang="sv-SE" dirty="0"/>
              <a:t>Bidra med skjuts.</a:t>
            </a:r>
          </a:p>
          <a:p>
            <a:r>
              <a:rPr lang="sv-SE" dirty="0"/>
              <a:t>Hör av er vid frågor/funderingar.</a:t>
            </a:r>
          </a:p>
        </p:txBody>
      </p:sp>
    </p:spTree>
    <p:extLst>
      <p:ext uri="{BB962C8B-B14F-4D97-AF65-F5344CB8AC3E}">
        <p14:creationId xmlns:p14="http://schemas.microsoft.com/office/powerpoint/2010/main" val="26310397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Gul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989</Words>
  <Application>Microsoft Office PowerPoint</Application>
  <PresentationFormat>Bredbild</PresentationFormat>
  <Paragraphs>141</Paragraphs>
  <Slides>13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1_Office-tema</vt:lpstr>
      <vt:lpstr>Föräldramöte P16 Inför säsong 2026</vt:lpstr>
      <vt:lpstr>Agenda</vt:lpstr>
      <vt:lpstr>Järbo IF fotboll 2026</vt:lpstr>
      <vt:lpstr>Planering vårsäsongen</vt:lpstr>
      <vt:lpstr>Cup</vt:lpstr>
      <vt:lpstr>Storsjöcupen</vt:lpstr>
      <vt:lpstr>Mid Nordic Cup</vt:lpstr>
      <vt:lpstr>Föreningsjobb</vt:lpstr>
      <vt:lpstr>Förväntningar på vårdnadshavare</vt:lpstr>
      <vt:lpstr>Förslag på lagaktiviteter</vt:lpstr>
      <vt:lpstr>Föreningens utveckling framåt – vision 2027</vt:lpstr>
      <vt:lpstr>Övrigt</vt:lpstr>
      <vt:lpstr>Kontaktuppgifter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 Hedberg</dc:creator>
  <cp:lastModifiedBy>Viktor Hedberg</cp:lastModifiedBy>
  <cp:revision>1</cp:revision>
  <dcterms:created xsi:type="dcterms:W3CDTF">2025-05-18T16:26:39Z</dcterms:created>
  <dcterms:modified xsi:type="dcterms:W3CDTF">2026-03-05T21:49:25Z</dcterms:modified>
</cp:coreProperties>
</file>