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9" r:id="rId3"/>
    <p:sldId id="261" r:id="rId4"/>
    <p:sldId id="262" r:id="rId5"/>
    <p:sldId id="263" r:id="rId6"/>
    <p:sldId id="260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958FC-FBE9-4215-8E98-492139887C82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9C2FB-6586-4576-AC8C-150008FF23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793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Spelarutbildningsplanen finns på </a:t>
            </a:r>
            <a:r>
              <a:rPr lang="sv-SE"/>
              <a:t>lagets hemsida.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9C2FB-6586-4576-AC8C-150008FF23F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55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C45EF-A04E-65DF-1D7B-CF1425473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F08006-05D2-3D87-6659-486375AE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F62F3A-F699-15A0-2C26-1BE6BB563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A23306-3082-AEB5-DAA5-DD341B25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5700DF-E9D1-4C54-13F2-C55B6CEC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305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D541E0-16BB-1399-1438-1D8B615C8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347134-79A1-4C11-4ED5-274BA7B64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446DFD-6644-E283-F4E8-3C518440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05E305-7FF9-4795-F3B9-9F124396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1CA0F4-A1D0-E7B7-1D1E-BE7C942F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370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DD5FD3E-07C2-8BCD-945B-B3AD0F723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25FF5C-5A9A-D1DA-0C40-AB3754528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797527-B902-9135-258E-FF9242791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CC2DEF-E92A-7A6B-D12E-BFBAEDA29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814D03-0CE5-9736-A0C8-B0C26918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75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6C8AC6-6132-1E10-2912-A82367D27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CEB621-9357-4FCF-575D-CEC9BCF59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D3D573-0CB4-0459-651C-2531337B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8990DC-3EC5-BCCC-D3E8-99B36016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4DDAA7-215F-7D48-9D6F-109CEC34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8BA4B-15AB-7413-56F3-503B19F26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31C18F-726F-E365-8715-8BD708B23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246CBC-6704-D2B1-DADD-606632E26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B92CE9-385C-D8BF-9D6C-CBCE4977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541C4F-2CBF-E9B2-C7D8-AF76B3B1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956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EDF9FD-5E59-FA94-9DAE-AFBDD44C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C4E4C3-DAB2-9778-499D-59005A22D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4B20CA3-F454-0F23-B2B1-D9449FF0F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CCDFA7-F00A-BAF2-F354-6014D47E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CCD198-FCC4-1642-48E8-787C1BD4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53E3C58-CC4C-2AEF-7B95-702130D2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390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513765-B62A-FF7B-57B5-BDF7A7B05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41F8A8D-A77B-5BFB-4A08-9B29D3C30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40D598F-3534-F9BC-9B7F-738EBD145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D7EA6-8E4E-AD9B-2A48-A57AAD3E7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BAF8223-2BB0-A62E-4C4F-4EA600AD1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C15A461-893F-77B2-22F6-246992B6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BD7D792-D5C2-CC68-2E6B-F29CEEC63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9032FF4-7C14-5315-9C88-13C47024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27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51A378-CACB-71C9-DE93-B889DDD8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1FBA83-0258-FEAB-D838-1FB0F598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BF4D5B-1894-5CBB-6451-D749B6B1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B596908-163E-7EEF-8F32-8B35C078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72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1A6E237-3206-4BB4-2CAC-E8CC4ADC0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ACB654-173D-4672-338C-681DFC4F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A71FD9C-324E-A5B7-AC2E-673F5D4D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712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99894-E756-DB0D-E470-0E9CD42E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5178FA-EC0B-6A26-9C9D-9932A2A2E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A8C1E68-E190-9A65-C949-1886126DC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C963A9-BC11-E20B-FBD3-AFFFD591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F4E5A5-1FE0-596F-8143-A260D44F7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6BD7A1-D12A-07E5-5E45-03D53366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34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680E05-9E74-214C-E9A1-14938D4C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4FE5C8-831B-5CB8-087C-83DB577E0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199684F-E842-F015-C5C3-8B9FB58CC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ED4E51E-4245-A6FF-1D8A-B4412F77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253100E-4E7E-C5F1-1991-15A65B90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FE1348-4F3B-97AB-DB53-0510CC715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22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40C26D1-0B0E-90AB-546C-AD2CFF82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5F0714-0847-B9E6-5324-CE1E8C1B6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D179C5-32A0-5F4C-88A2-BAB0DE575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AFB274-C4FB-43A9-8FE9-015849F997DF}" type="datetimeFigureOut">
              <a:rPr lang="sv-SE" smtClean="0"/>
              <a:t>2025-05-22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0A7A7C-D7C4-5E35-A64F-55C511A28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AC5571-5CBA-1381-B5EF-167FFDD0D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2606F4-7921-46F4-8155-D7BA74280A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272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F2A2C03-C6BF-8B19-C422-2EBAC83092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374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CEC4057-0FAC-C9DB-422C-BA51DFCAF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29" y="3028183"/>
            <a:ext cx="4631901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P15</a:t>
            </a:r>
            <a:br>
              <a:rPr lang="sv-SE" sz="4800" dirty="0">
                <a:solidFill>
                  <a:schemeClr val="bg1"/>
                </a:solidFill>
              </a:rPr>
            </a:br>
            <a:r>
              <a:rPr lang="sv-SE" sz="4800" dirty="0">
                <a:solidFill>
                  <a:schemeClr val="bg1"/>
                </a:solidFill>
              </a:rPr>
              <a:t>Vårsäsong 2025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117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08268-F666-8D00-7919-DB83892C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E71CE7-5605-EE66-5DEA-B05497739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  <a:p>
            <a:r>
              <a:rPr lang="sv-SE" dirty="0" err="1"/>
              <a:t>Supertext</a:t>
            </a:r>
            <a:endParaRPr lang="sv-SE" dirty="0"/>
          </a:p>
          <a:p>
            <a:r>
              <a:rPr lang="sv-SE" dirty="0"/>
              <a:t>Min Fotboll</a:t>
            </a:r>
          </a:p>
          <a:p>
            <a:r>
              <a:rPr lang="sv-SE" dirty="0"/>
              <a:t>Medlems- och träningsavgifter</a:t>
            </a:r>
          </a:p>
          <a:p>
            <a:r>
              <a:rPr lang="sv-SE" dirty="0"/>
              <a:t>Dömning i 7mot7 och 5mot5</a:t>
            </a:r>
          </a:p>
          <a:p>
            <a:pPr lvl="1"/>
            <a:r>
              <a:rPr lang="sv-SE" dirty="0"/>
              <a:t>200kr per person och match</a:t>
            </a:r>
          </a:p>
          <a:p>
            <a:pPr lvl="1"/>
            <a:r>
              <a:rPr lang="sv-SE" dirty="0"/>
              <a:t>Betalning efter svar i formulär</a:t>
            </a:r>
          </a:p>
          <a:p>
            <a:r>
              <a:rPr lang="sv-SE" dirty="0"/>
              <a:t>Råd och vård för idrottsskador</a:t>
            </a:r>
          </a:p>
          <a:p>
            <a:pPr lvl="1"/>
            <a:r>
              <a:rPr lang="sv-SE" dirty="0"/>
              <a:t>Telefonnummer: 020-44 11 11 (vardagar 8.00-17.00)</a:t>
            </a:r>
          </a:p>
        </p:txBody>
      </p:sp>
    </p:spTree>
    <p:extLst>
      <p:ext uri="{BB962C8B-B14F-4D97-AF65-F5344CB8AC3E}">
        <p14:creationId xmlns:p14="http://schemas.microsoft.com/office/powerpoint/2010/main" val="174071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665BAC-BD30-1592-A430-4C2B9490B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A45A78-3983-BDA4-40C5-0D1462A4E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Järbo IF P15</a:t>
            </a:r>
          </a:p>
          <a:p>
            <a:r>
              <a:rPr lang="sv-SE" dirty="0"/>
              <a:t>Samarbete Järbo P15 och SIF P15</a:t>
            </a:r>
          </a:p>
          <a:p>
            <a:r>
              <a:rPr lang="sv-SE" dirty="0"/>
              <a:t>Rotation i herrlaget</a:t>
            </a:r>
          </a:p>
          <a:p>
            <a:r>
              <a:rPr lang="sv-SE" dirty="0"/>
              <a:t>Planering</a:t>
            </a:r>
          </a:p>
          <a:p>
            <a:r>
              <a:rPr lang="sv-SE" dirty="0"/>
              <a:t>Förväntningar på vårdnadshavare</a:t>
            </a:r>
          </a:p>
          <a:p>
            <a:r>
              <a:rPr lang="sv-SE" dirty="0"/>
              <a:t>Lagaktiviteter</a:t>
            </a:r>
          </a:p>
          <a:p>
            <a:r>
              <a:rPr lang="sv-SE" dirty="0"/>
              <a:t>Mid Nordic Cup</a:t>
            </a:r>
          </a:p>
          <a:p>
            <a:r>
              <a:rPr lang="sv-SE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347389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9A3BE2-9558-26A3-A38A-8B59DD2E5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Järbo IF P15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24D49A-0AA9-B426-B55A-DB116F8A6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En oerhört trevlig och välfungerande grupp!</a:t>
            </a:r>
          </a:p>
          <a:p>
            <a:endParaRPr lang="sv-SE" dirty="0"/>
          </a:p>
          <a:p>
            <a:r>
              <a:rPr lang="sv-SE" dirty="0"/>
              <a:t>22 spelare på papperet, ungefär 18 som tränar regelbundet.</a:t>
            </a:r>
          </a:p>
          <a:p>
            <a:r>
              <a:rPr lang="sv-SE" dirty="0"/>
              <a:t>Spelare boende i Järbo (5), Kungsgården (4), Storvik (4), </a:t>
            </a:r>
            <a:r>
              <a:rPr lang="sv-SE" dirty="0" err="1"/>
              <a:t>Åshammar</a:t>
            </a:r>
            <a:r>
              <a:rPr lang="sv-SE" dirty="0"/>
              <a:t> (1), Jäderfors (1) och Sandviken (7).</a:t>
            </a:r>
          </a:p>
          <a:p>
            <a:r>
              <a:rPr lang="sv-SE" dirty="0"/>
              <a:t>Ledare boende i Järbo (2) och Sandviken (1).</a:t>
            </a:r>
          </a:p>
          <a:p>
            <a:r>
              <a:rPr lang="sv-SE" dirty="0"/>
              <a:t>Tränar och spelar matcher i Järbo.</a:t>
            </a:r>
          </a:p>
          <a:p>
            <a:r>
              <a:rPr lang="sv-SE" dirty="0"/>
              <a:t>Samarbetar med SIF P15.</a:t>
            </a:r>
          </a:p>
          <a:p>
            <a:r>
              <a:rPr lang="sv-SE" dirty="0"/>
              <a:t>Verksamhet med utgångspunkt i spelarutbildningsplan.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288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44D5D2-989B-D1D7-BEDA-119331E76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Samarbete Järbo P15 och SIF P15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7FB536-9025-8280-3431-007009ACD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47743"/>
          </a:xfrm>
        </p:spPr>
        <p:txBody>
          <a:bodyPr>
            <a:normAutofit fontScale="92500"/>
          </a:bodyPr>
          <a:lstStyle/>
          <a:p>
            <a:r>
              <a:rPr lang="sv-SE" dirty="0"/>
              <a:t>Bakgrund:</a:t>
            </a:r>
          </a:p>
          <a:p>
            <a:pPr lvl="1"/>
            <a:r>
              <a:rPr lang="sv-SE" dirty="0"/>
              <a:t>SIF och Järbo bedriver ungdomsfotboll i egen regi.</a:t>
            </a:r>
          </a:p>
          <a:p>
            <a:pPr lvl="1"/>
            <a:r>
              <a:rPr lang="sv-SE" dirty="0"/>
              <a:t>Järbo IF P-15 har en mindre trupp som är känslig för tillfälliga bortfall.</a:t>
            </a:r>
          </a:p>
          <a:p>
            <a:pPr lvl="1"/>
            <a:r>
              <a:rPr lang="sv-SE" dirty="0"/>
              <a:t>SIF P-15 har en stor trupp och i behov av en extra matchmiljö.</a:t>
            </a:r>
          </a:p>
          <a:p>
            <a:r>
              <a:rPr lang="sv-SE" dirty="0"/>
              <a:t>Syfte:</a:t>
            </a:r>
          </a:p>
          <a:p>
            <a:pPr lvl="1"/>
            <a:r>
              <a:rPr lang="sv-SE" dirty="0"/>
              <a:t>Att ge så många spelare som möjligt en hållbar speltid i match varje vecka.</a:t>
            </a:r>
          </a:p>
          <a:p>
            <a:r>
              <a:rPr lang="sv-SE" dirty="0"/>
              <a:t>Konkret samarbete:</a:t>
            </a:r>
          </a:p>
          <a:p>
            <a:pPr lvl="1"/>
            <a:r>
              <a:rPr lang="sv-SE" dirty="0"/>
              <a:t>Spelare från SIF P15 får spela matcher med Järbo IF P15.</a:t>
            </a:r>
          </a:p>
          <a:p>
            <a:r>
              <a:rPr lang="sv-SE" dirty="0"/>
              <a:t>Tillvägagångssätt:</a:t>
            </a:r>
          </a:p>
          <a:p>
            <a:pPr lvl="1"/>
            <a:r>
              <a:rPr lang="sv-SE" dirty="0"/>
              <a:t>Bestäms vecka till vecka.</a:t>
            </a:r>
          </a:p>
          <a:p>
            <a:pPr lvl="1"/>
            <a:r>
              <a:rPr lang="sv-SE" dirty="0"/>
              <a:t>Våra spelare går först men de som lånas ska få speltid.</a:t>
            </a:r>
          </a:p>
        </p:txBody>
      </p:sp>
    </p:spTree>
    <p:extLst>
      <p:ext uri="{BB962C8B-B14F-4D97-AF65-F5344CB8AC3E}">
        <p14:creationId xmlns:p14="http://schemas.microsoft.com/office/powerpoint/2010/main" val="287882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07958D-7A14-1D6C-9FAF-ABEA206C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Rotation i herrlaget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39D96E-5919-F71E-C62B-F32212D22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Herrlaget består av främst 18-22åringar.</a:t>
            </a:r>
          </a:p>
          <a:p>
            <a:r>
              <a:rPr lang="sv-SE" dirty="0"/>
              <a:t>Huvudtränare är Christian Falk medan Magnus Söderblom stöttar upp. Viktor Hedberg tillhör laget som spelare.</a:t>
            </a:r>
          </a:p>
          <a:p>
            <a:r>
              <a:rPr lang="sv-SE" dirty="0"/>
              <a:t>De med intresse och förutsättningar kommer erbjudas träning med herrlaget. Ingen garanti, utan vi ledare bestämmer.</a:t>
            </a:r>
          </a:p>
          <a:p>
            <a:r>
              <a:rPr lang="sv-SE" dirty="0"/>
              <a:t>Syftet är att testa på högre tempo och förbereda inför seniorspel.</a:t>
            </a:r>
          </a:p>
          <a:p>
            <a:r>
              <a:rPr lang="sv-SE" dirty="0"/>
              <a:t>Matcher med herrlaget har redan blivit aktuellt. </a:t>
            </a:r>
          </a:p>
          <a:p>
            <a:pPr lvl="1"/>
            <a:r>
              <a:rPr lang="sv-SE" dirty="0"/>
              <a:t>OBS, måste ha fyllt 15 år för att få spela match i seniorfotboll.</a:t>
            </a:r>
          </a:p>
        </p:txBody>
      </p:sp>
    </p:spTree>
    <p:extLst>
      <p:ext uri="{BB962C8B-B14F-4D97-AF65-F5344CB8AC3E}">
        <p14:creationId xmlns:p14="http://schemas.microsoft.com/office/powerpoint/2010/main" val="233023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9F6CBD-5910-B1F6-EF25-92C61CBAB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88478F-F11D-8FAF-46FB-3DDC85F08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Fyra matcher kvar för våren; 25e maj, 28e maj, 8e juni, 18e juni.</a:t>
            </a:r>
          </a:p>
          <a:p>
            <a:r>
              <a:rPr lang="sv-SE" dirty="0"/>
              <a:t>Vi tränar juni ut.</a:t>
            </a:r>
          </a:p>
          <a:p>
            <a:r>
              <a:rPr lang="sv-SE" dirty="0"/>
              <a:t>Våravslutning helgen 28-29 juni.</a:t>
            </a:r>
          </a:p>
          <a:p>
            <a:r>
              <a:rPr lang="sv-SE" dirty="0"/>
              <a:t>Träningsuppehåll veckorna 27 och 28 (30e juni till 13e juli).</a:t>
            </a:r>
          </a:p>
          <a:p>
            <a:r>
              <a:rPr lang="sv-SE" dirty="0"/>
              <a:t>Uppstart av träning måndag 14e juli.</a:t>
            </a:r>
          </a:p>
          <a:p>
            <a:r>
              <a:rPr lang="sv-SE" dirty="0"/>
              <a:t>Cup i Sundsvall/Timrå 1-3 augusti.</a:t>
            </a:r>
          </a:p>
          <a:p>
            <a:r>
              <a:rPr lang="sv-SE" dirty="0"/>
              <a:t>Första matchen efter uppehåll är 3e augusti (flyttas).</a:t>
            </a:r>
          </a:p>
          <a:p>
            <a:r>
              <a:rPr lang="sv-SE" dirty="0"/>
              <a:t>Höstsäsongen pågår till sista helgen i september.</a:t>
            </a:r>
          </a:p>
        </p:txBody>
      </p:sp>
    </p:spTree>
    <p:extLst>
      <p:ext uri="{BB962C8B-B14F-4D97-AF65-F5344CB8AC3E}">
        <p14:creationId xmlns:p14="http://schemas.microsoft.com/office/powerpoint/2010/main" val="3795921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16D12-D873-A255-80BC-12280FCA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på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BA2C96-F22C-1871-C60F-9653D4371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78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Agera utifrån föreningens riktlinjer.</a:t>
            </a:r>
          </a:p>
          <a:p>
            <a:r>
              <a:rPr lang="sv-SE" dirty="0"/>
              <a:t>Visa intresse för era ungdomars idrottande.</a:t>
            </a:r>
          </a:p>
          <a:p>
            <a:r>
              <a:rPr lang="sv-SE" dirty="0"/>
              <a:t>Bidra med skjuts.</a:t>
            </a:r>
          </a:p>
          <a:p>
            <a:r>
              <a:rPr lang="sv-SE" dirty="0"/>
              <a:t>Fikaansvarig (baka och sälja) och matchvärd:</a:t>
            </a:r>
          </a:p>
          <a:p>
            <a:pPr lvl="1"/>
            <a:r>
              <a:rPr lang="sv-SE" dirty="0"/>
              <a:t>Onsdag 28e maj 19.00, tre personer (två fika, en matchvärd).</a:t>
            </a:r>
          </a:p>
          <a:p>
            <a:pPr lvl="1"/>
            <a:r>
              <a:rPr lang="sv-SE" dirty="0"/>
              <a:t>Söndag 8e juni 11.00, tre personer (två fika, en matchvärd).</a:t>
            </a:r>
          </a:p>
          <a:p>
            <a:r>
              <a:rPr lang="sv-SE" dirty="0"/>
              <a:t>Hjälpa till vid lagaktiviteter.</a:t>
            </a:r>
          </a:p>
          <a:p>
            <a:r>
              <a:rPr lang="sv-SE" dirty="0"/>
              <a:t>Föreningsarbeten:</a:t>
            </a:r>
          </a:p>
          <a:p>
            <a:pPr lvl="1"/>
            <a:r>
              <a:rPr lang="sv-SE" dirty="0"/>
              <a:t>Parkeringsvakt i Kungsberget.</a:t>
            </a:r>
          </a:p>
          <a:p>
            <a:pPr lvl="1"/>
            <a:r>
              <a:rPr lang="sv-SE" dirty="0"/>
              <a:t>Jordkörning.</a:t>
            </a:r>
          </a:p>
          <a:p>
            <a:pPr lvl="1"/>
            <a:r>
              <a:rPr lang="sv-SE" dirty="0"/>
              <a:t>Inventering på Ica Nära Järbo.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83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B84571-DD8A-59A1-A113-B9C71C2F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9B36B6-77C6-1C19-0283-8C1329A7A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Lördag 31a maj: gemensam träning med SIF P15 förmiddag, se SIF i </a:t>
            </a:r>
            <a:r>
              <a:rPr lang="sv-SE" dirty="0" err="1"/>
              <a:t>Superettan</a:t>
            </a:r>
            <a:r>
              <a:rPr lang="sv-SE" dirty="0"/>
              <a:t> på Jernvallen klockan 15.00. Ej bestämt.</a:t>
            </a:r>
          </a:p>
          <a:p>
            <a:endParaRPr lang="sv-SE" dirty="0"/>
          </a:p>
          <a:p>
            <a:r>
              <a:rPr lang="sv-SE" dirty="0"/>
              <a:t>Lördag/söndag 28-29e juni: våravslutning. Alternativ hittills är paddla kanot och grilla i </a:t>
            </a:r>
            <a:r>
              <a:rPr lang="sv-SE" dirty="0" err="1"/>
              <a:t>Högbo</a:t>
            </a:r>
            <a:r>
              <a:rPr lang="sv-SE" dirty="0"/>
              <a:t>, aktiviteter och övernattning i </a:t>
            </a:r>
            <a:r>
              <a:rPr lang="sv-SE" dirty="0" err="1"/>
              <a:t>Jädraås</a:t>
            </a:r>
            <a:r>
              <a:rPr lang="sv-SE" dirty="0"/>
              <a:t>, eller aktiviteter i </a:t>
            </a:r>
            <a:r>
              <a:rPr lang="sv-SE" dirty="0" err="1"/>
              <a:t>Kungsberg</a:t>
            </a:r>
            <a:r>
              <a:rPr lang="sv-SE" dirty="0"/>
              <a:t>. Närvaro av några vårdnadshavare behövs. Ej bestämt.</a:t>
            </a:r>
          </a:p>
          <a:p>
            <a:endParaRPr lang="sv-SE" dirty="0"/>
          </a:p>
          <a:p>
            <a:r>
              <a:rPr lang="sv-SE" dirty="0"/>
              <a:t>Fredag-söndag 1-3e augusti: Mid Nordic Cup.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4224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6FC5AE-0975-CB01-7497-1615779E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Mid Nordic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15F59D-03FC-F547-3B38-04C7FB29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49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Pågår fredag 1a augusti till söndag 3e augusti i Sundsvall/Timrå.</a:t>
            </a:r>
          </a:p>
          <a:p>
            <a:r>
              <a:rPr lang="sv-SE" dirty="0"/>
              <a:t>Dispens för överårig målvakt och tre överåriga utespelare på planen samtidigt vid spel i 2010-klassen.</a:t>
            </a:r>
          </a:p>
          <a:p>
            <a:pPr lvl="1"/>
            <a:r>
              <a:rPr lang="sv-SE" dirty="0"/>
              <a:t>Vi är i nuläget åtta 09:or (en målvakt och sju utespelare).</a:t>
            </a:r>
          </a:p>
          <a:p>
            <a:pPr lvl="1"/>
            <a:r>
              <a:rPr lang="sv-SE" dirty="0"/>
              <a:t>Cirka 10-12 födda 2010 som måste rotera på sju platser.</a:t>
            </a:r>
          </a:p>
          <a:p>
            <a:pPr lvl="1"/>
            <a:r>
              <a:rPr lang="sv-SE" dirty="0"/>
              <a:t>Inlåning från SIF likt i serien är okej (tror vi).</a:t>
            </a:r>
          </a:p>
          <a:p>
            <a:r>
              <a:rPr lang="sv-SE" dirty="0"/>
              <a:t>Boende i skolor alternativt hotell (vi väljer nog hotell).</a:t>
            </a:r>
          </a:p>
          <a:p>
            <a:r>
              <a:rPr lang="sv-SE" dirty="0"/>
              <a:t>Några medföljande vårdnadshavare är ett måste.</a:t>
            </a:r>
          </a:p>
          <a:p>
            <a:r>
              <a:rPr lang="sv-SE" dirty="0"/>
              <a:t>Vi måste snarast veta om någon inte kan delta.</a:t>
            </a:r>
          </a:p>
          <a:p>
            <a:r>
              <a:rPr lang="sv-SE" dirty="0"/>
              <a:t>Anmälan senast 31a maj.</a:t>
            </a:r>
          </a:p>
          <a:p>
            <a:r>
              <a:rPr lang="sv-SE" dirty="0"/>
              <a:t>Boka </a:t>
            </a:r>
            <a:r>
              <a:rPr lang="sv-SE" b="1" u="sng" dirty="0"/>
              <a:t>INTE</a:t>
            </a:r>
            <a:r>
              <a:rPr lang="sv-SE" dirty="0"/>
              <a:t> in annat dessa datum.</a:t>
            </a:r>
          </a:p>
        </p:txBody>
      </p:sp>
    </p:spTree>
    <p:extLst>
      <p:ext uri="{BB962C8B-B14F-4D97-AF65-F5344CB8AC3E}">
        <p14:creationId xmlns:p14="http://schemas.microsoft.com/office/powerpoint/2010/main" val="32950399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Gu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657</Words>
  <Application>Microsoft Office PowerPoint</Application>
  <PresentationFormat>Bredbild</PresentationFormat>
  <Paragraphs>88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1_Office-tema</vt:lpstr>
      <vt:lpstr>Föräldramöte P15 Vårsäsong 2025</vt:lpstr>
      <vt:lpstr>Agenda</vt:lpstr>
      <vt:lpstr>Järbo IF P15</vt:lpstr>
      <vt:lpstr>Samarbete Järbo P15 och SIF P15</vt:lpstr>
      <vt:lpstr>Rotation i herrlaget</vt:lpstr>
      <vt:lpstr>Planering</vt:lpstr>
      <vt:lpstr>Förväntningar på vårdnadshavare</vt:lpstr>
      <vt:lpstr>Lagaktiviteter</vt:lpstr>
      <vt:lpstr>Mid Nordic Cup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Hedberg</dc:creator>
  <cp:lastModifiedBy>Viktor Hedberg</cp:lastModifiedBy>
  <cp:revision>1</cp:revision>
  <dcterms:created xsi:type="dcterms:W3CDTF">2025-05-18T16:26:39Z</dcterms:created>
  <dcterms:modified xsi:type="dcterms:W3CDTF">2025-05-22T19:36:40Z</dcterms:modified>
</cp:coreProperties>
</file>