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27D79-D5A0-40BD-8199-25E1A55AB73E}" v="1" dt="2024-09-29T15:23:26.6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 Hedberg" userId="6500225f6dcc7411" providerId="LiveId" clId="{09A27D79-D5A0-40BD-8199-25E1A55AB73E}"/>
    <pc:docChg chg="undo custSel addSld delSld modSld">
      <pc:chgData name="Viktor Hedberg" userId="6500225f6dcc7411" providerId="LiveId" clId="{09A27D79-D5A0-40BD-8199-25E1A55AB73E}" dt="2024-10-03T19:05:02.286" v="9449" actId="20577"/>
      <pc:docMkLst>
        <pc:docMk/>
      </pc:docMkLst>
      <pc:sldChg chg="modSp mod">
        <pc:chgData name="Viktor Hedberg" userId="6500225f6dcc7411" providerId="LiveId" clId="{09A27D79-D5A0-40BD-8199-25E1A55AB73E}" dt="2024-10-02T20:26:21.960" v="8642" actId="20577"/>
        <pc:sldMkLst>
          <pc:docMk/>
          <pc:sldMk cId="1927815646" sldId="257"/>
        </pc:sldMkLst>
        <pc:spChg chg="mod">
          <ac:chgData name="Viktor Hedberg" userId="6500225f6dcc7411" providerId="LiveId" clId="{09A27D79-D5A0-40BD-8199-25E1A55AB73E}" dt="2024-10-02T20:26:21.960" v="8642" actId="20577"/>
          <ac:spMkLst>
            <pc:docMk/>
            <pc:sldMk cId="1927815646" sldId="257"/>
            <ac:spMk id="3" creationId="{AA55C9A4-4F43-617F-3A28-7CBA68E8E890}"/>
          </ac:spMkLst>
        </pc:spChg>
      </pc:sldChg>
      <pc:sldChg chg="addSp delSp modSp mod">
        <pc:chgData name="Viktor Hedberg" userId="6500225f6dcc7411" providerId="LiveId" clId="{09A27D79-D5A0-40BD-8199-25E1A55AB73E}" dt="2024-09-29T18:15:08.601" v="4355" actId="1076"/>
        <pc:sldMkLst>
          <pc:docMk/>
          <pc:sldMk cId="495903566" sldId="259"/>
        </pc:sldMkLst>
        <pc:spChg chg="del">
          <ac:chgData name="Viktor Hedberg" userId="6500225f6dcc7411" providerId="LiveId" clId="{09A27D79-D5A0-40BD-8199-25E1A55AB73E}" dt="2024-09-29T18:14:29.177" v="4315" actId="478"/>
          <ac:spMkLst>
            <pc:docMk/>
            <pc:sldMk cId="495903566" sldId="259"/>
            <ac:spMk id="2" creationId="{53504130-6D2D-27C8-4DD7-3E43019E838D}"/>
          </ac:spMkLst>
        </pc:spChg>
        <pc:spChg chg="mod">
          <ac:chgData name="Viktor Hedberg" userId="6500225f6dcc7411" providerId="LiveId" clId="{09A27D79-D5A0-40BD-8199-25E1A55AB73E}" dt="2024-09-29T18:15:08.601" v="4355" actId="1076"/>
          <ac:spMkLst>
            <pc:docMk/>
            <pc:sldMk cId="495903566" sldId="259"/>
            <ac:spMk id="3" creationId="{1DEC8870-8B5C-77CD-2781-F62CA21060A7}"/>
          </ac:spMkLst>
        </pc:spChg>
        <pc:spChg chg="add del mod">
          <ac:chgData name="Viktor Hedberg" userId="6500225f6dcc7411" providerId="LiveId" clId="{09A27D79-D5A0-40BD-8199-25E1A55AB73E}" dt="2024-09-29T18:14:32.861" v="4316" actId="478"/>
          <ac:spMkLst>
            <pc:docMk/>
            <pc:sldMk cId="495903566" sldId="259"/>
            <ac:spMk id="5" creationId="{BF9EADD0-8953-806A-8127-DA87321F71B6}"/>
          </ac:spMkLst>
        </pc:spChg>
      </pc:sldChg>
      <pc:sldChg chg="modSp new mod">
        <pc:chgData name="Viktor Hedberg" userId="6500225f6dcc7411" providerId="LiveId" clId="{09A27D79-D5A0-40BD-8199-25E1A55AB73E}" dt="2024-09-29T17:53:32.139" v="3105" actId="20577"/>
        <pc:sldMkLst>
          <pc:docMk/>
          <pc:sldMk cId="1178671370" sldId="260"/>
        </pc:sldMkLst>
        <pc:spChg chg="mod">
          <ac:chgData name="Viktor Hedberg" userId="6500225f6dcc7411" providerId="LiveId" clId="{09A27D79-D5A0-40BD-8199-25E1A55AB73E}" dt="2024-09-29T15:15:17.471" v="46" actId="20577"/>
          <ac:spMkLst>
            <pc:docMk/>
            <pc:sldMk cId="1178671370" sldId="260"/>
            <ac:spMk id="2" creationId="{557CAA4E-C01B-C5F4-A717-00156434CDB9}"/>
          </ac:spMkLst>
        </pc:spChg>
        <pc:spChg chg="mod">
          <ac:chgData name="Viktor Hedberg" userId="6500225f6dcc7411" providerId="LiveId" clId="{09A27D79-D5A0-40BD-8199-25E1A55AB73E}" dt="2024-09-29T17:53:32.139" v="3105" actId="20577"/>
          <ac:spMkLst>
            <pc:docMk/>
            <pc:sldMk cId="1178671370" sldId="260"/>
            <ac:spMk id="3" creationId="{9E56E10C-55DE-4DEF-6E4A-1EB04BE754F0}"/>
          </ac:spMkLst>
        </pc:spChg>
      </pc:sldChg>
      <pc:sldChg chg="modSp new mod modAnim modNotesTx">
        <pc:chgData name="Viktor Hedberg" userId="6500225f6dcc7411" providerId="LiveId" clId="{09A27D79-D5A0-40BD-8199-25E1A55AB73E}" dt="2024-10-03T19:05:02.286" v="9449" actId="20577"/>
        <pc:sldMkLst>
          <pc:docMk/>
          <pc:sldMk cId="32260132" sldId="261"/>
        </pc:sldMkLst>
        <pc:spChg chg="mod">
          <ac:chgData name="Viktor Hedberg" userId="6500225f6dcc7411" providerId="LiveId" clId="{09A27D79-D5A0-40BD-8199-25E1A55AB73E}" dt="2024-09-29T15:15:44.465" v="91" actId="20577"/>
          <ac:spMkLst>
            <pc:docMk/>
            <pc:sldMk cId="32260132" sldId="261"/>
            <ac:spMk id="2" creationId="{C7B95E38-4C95-A950-7833-591A92389399}"/>
          </ac:spMkLst>
        </pc:spChg>
        <pc:spChg chg="mod">
          <ac:chgData name="Viktor Hedberg" userId="6500225f6dcc7411" providerId="LiveId" clId="{09A27D79-D5A0-40BD-8199-25E1A55AB73E}" dt="2024-09-29T15:30:39.361" v="1183" actId="20577"/>
          <ac:spMkLst>
            <pc:docMk/>
            <pc:sldMk cId="32260132" sldId="261"/>
            <ac:spMk id="3" creationId="{A3BCD791-BA6B-13C5-A3FA-6C01D0D2E144}"/>
          </ac:spMkLst>
        </pc:spChg>
      </pc:sldChg>
      <pc:sldChg chg="delSp modSp new mod">
        <pc:chgData name="Viktor Hedberg" userId="6500225f6dcc7411" providerId="LiveId" clId="{09A27D79-D5A0-40BD-8199-25E1A55AB73E}" dt="2024-09-29T15:31:02.512" v="1184" actId="478"/>
        <pc:sldMkLst>
          <pc:docMk/>
          <pc:sldMk cId="2366481045" sldId="262"/>
        </pc:sldMkLst>
        <pc:spChg chg="mod">
          <ac:chgData name="Viktor Hedberg" userId="6500225f6dcc7411" providerId="LiveId" clId="{09A27D79-D5A0-40BD-8199-25E1A55AB73E}" dt="2024-09-29T15:16:19.593" v="171" actId="20577"/>
          <ac:spMkLst>
            <pc:docMk/>
            <pc:sldMk cId="2366481045" sldId="262"/>
            <ac:spMk id="2" creationId="{AFEDD22F-CFB5-F1F3-022B-0EDEEFBF1CB0}"/>
          </ac:spMkLst>
        </pc:spChg>
        <pc:spChg chg="del">
          <ac:chgData name="Viktor Hedberg" userId="6500225f6dcc7411" providerId="LiveId" clId="{09A27D79-D5A0-40BD-8199-25E1A55AB73E}" dt="2024-09-29T15:31:02.512" v="1184" actId="478"/>
          <ac:spMkLst>
            <pc:docMk/>
            <pc:sldMk cId="2366481045" sldId="262"/>
            <ac:spMk id="3" creationId="{D62EB0AC-91A5-51DF-7CD9-48AD35C18F1C}"/>
          </ac:spMkLst>
        </pc:spChg>
      </pc:sldChg>
      <pc:sldChg chg="addSp delSp modSp new mod modAnim">
        <pc:chgData name="Viktor Hedberg" userId="6500225f6dcc7411" providerId="LiveId" clId="{09A27D79-D5A0-40BD-8199-25E1A55AB73E}" dt="2024-10-02T20:28:21.720" v="8643"/>
        <pc:sldMkLst>
          <pc:docMk/>
          <pc:sldMk cId="3928596334" sldId="263"/>
        </pc:sldMkLst>
        <pc:spChg chg="del mod">
          <ac:chgData name="Viktor Hedberg" userId="6500225f6dcc7411" providerId="LiveId" clId="{09A27D79-D5A0-40BD-8199-25E1A55AB73E}" dt="2024-09-29T18:14:13.661" v="4312" actId="478"/>
          <ac:spMkLst>
            <pc:docMk/>
            <pc:sldMk cId="3928596334" sldId="263"/>
            <ac:spMk id="2" creationId="{7E39E902-8969-B53F-7341-2EEBE782DD07}"/>
          </ac:spMkLst>
        </pc:spChg>
        <pc:spChg chg="mod">
          <ac:chgData name="Viktor Hedberg" userId="6500225f6dcc7411" providerId="LiveId" clId="{09A27D79-D5A0-40BD-8199-25E1A55AB73E}" dt="2024-09-29T18:16:11.401" v="4428" actId="1076"/>
          <ac:spMkLst>
            <pc:docMk/>
            <pc:sldMk cId="3928596334" sldId="263"/>
            <ac:spMk id="3" creationId="{5B41097D-36F9-70BB-85D0-63B556434302}"/>
          </ac:spMkLst>
        </pc:spChg>
        <pc:spChg chg="add del mod">
          <ac:chgData name="Viktor Hedberg" userId="6500225f6dcc7411" providerId="LiveId" clId="{09A27D79-D5A0-40BD-8199-25E1A55AB73E}" dt="2024-09-29T18:14:16.645" v="4313" actId="478"/>
          <ac:spMkLst>
            <pc:docMk/>
            <pc:sldMk cId="3928596334" sldId="263"/>
            <ac:spMk id="5" creationId="{FCA5D63F-3FA1-DE45-615A-39D5FA9A4A88}"/>
          </ac:spMkLst>
        </pc:spChg>
      </pc:sldChg>
      <pc:sldChg chg="addSp delSp modSp new mod modAnim modNotesTx">
        <pc:chgData name="Viktor Hedberg" userId="6500225f6dcc7411" providerId="LiveId" clId="{09A27D79-D5A0-40BD-8199-25E1A55AB73E}" dt="2024-10-03T19:04:41.925" v="9448" actId="20577"/>
        <pc:sldMkLst>
          <pc:docMk/>
          <pc:sldMk cId="1033080608" sldId="264"/>
        </pc:sldMkLst>
        <pc:spChg chg="del mod">
          <ac:chgData name="Viktor Hedberg" userId="6500225f6dcc7411" providerId="LiveId" clId="{09A27D79-D5A0-40BD-8199-25E1A55AB73E}" dt="2024-09-29T18:05:16.206" v="3747" actId="478"/>
          <ac:spMkLst>
            <pc:docMk/>
            <pc:sldMk cId="1033080608" sldId="264"/>
            <ac:spMk id="2" creationId="{6F9FEEB9-ED7E-EC35-118E-34AA5EE68735}"/>
          </ac:spMkLst>
        </pc:spChg>
        <pc:spChg chg="add del">
          <ac:chgData name="Viktor Hedberg" userId="6500225f6dcc7411" providerId="LiveId" clId="{09A27D79-D5A0-40BD-8199-25E1A55AB73E}" dt="2024-09-29T18:04:15.884" v="3679" actId="1032"/>
          <ac:spMkLst>
            <pc:docMk/>
            <pc:sldMk cId="1033080608" sldId="264"/>
            <ac:spMk id="3" creationId="{01530F1E-0E71-C671-0176-FF5D54200DC5}"/>
          </ac:spMkLst>
        </pc:spChg>
        <pc:spChg chg="add del mod">
          <ac:chgData name="Viktor Hedberg" userId="6500225f6dcc7411" providerId="LiveId" clId="{09A27D79-D5A0-40BD-8199-25E1A55AB73E}" dt="2024-09-29T18:05:18.431" v="3748" actId="478"/>
          <ac:spMkLst>
            <pc:docMk/>
            <pc:sldMk cId="1033080608" sldId="264"/>
            <ac:spMk id="7" creationId="{AEA0A9C0-59D4-DC6E-40ED-27AAC9CF7424}"/>
          </ac:spMkLst>
        </pc:spChg>
        <pc:spChg chg="add mod">
          <ac:chgData name="Viktor Hedberg" userId="6500225f6dcc7411" providerId="LiveId" clId="{09A27D79-D5A0-40BD-8199-25E1A55AB73E}" dt="2024-09-29T18:13:18.449" v="4311" actId="20577"/>
          <ac:spMkLst>
            <pc:docMk/>
            <pc:sldMk cId="1033080608" sldId="264"/>
            <ac:spMk id="8" creationId="{41BE426C-9E2A-A1B2-A3D5-3EBEC3C1DFBE}"/>
          </ac:spMkLst>
        </pc:spChg>
        <pc:graphicFrameChg chg="add del modGraphic">
          <ac:chgData name="Viktor Hedberg" userId="6500225f6dcc7411" providerId="LiveId" clId="{09A27D79-D5A0-40BD-8199-25E1A55AB73E}" dt="2024-09-29T18:03:55.063" v="3678" actId="1032"/>
          <ac:graphicFrameMkLst>
            <pc:docMk/>
            <pc:sldMk cId="1033080608" sldId="264"/>
            <ac:graphicFrameMk id="4" creationId="{22962CE8-9565-8529-BC56-735EF7CC73D2}"/>
          </ac:graphicFrameMkLst>
        </pc:graphicFrameChg>
        <pc:graphicFrameChg chg="add mod modGraphic">
          <ac:chgData name="Viktor Hedberg" userId="6500225f6dcc7411" providerId="LiveId" clId="{09A27D79-D5A0-40BD-8199-25E1A55AB73E}" dt="2024-09-29T18:07:29.749" v="3835"/>
          <ac:graphicFrameMkLst>
            <pc:docMk/>
            <pc:sldMk cId="1033080608" sldId="264"/>
            <ac:graphicFrameMk id="5" creationId="{D3BC927B-3C9C-1B46-2E0B-74E58845A734}"/>
          </ac:graphicFrameMkLst>
        </pc:graphicFrameChg>
      </pc:sldChg>
      <pc:sldChg chg="modSp new mod modAnim">
        <pc:chgData name="Viktor Hedberg" userId="6500225f6dcc7411" providerId="LiveId" clId="{09A27D79-D5A0-40BD-8199-25E1A55AB73E}" dt="2024-10-02T20:34:30.195" v="8694" actId="20577"/>
        <pc:sldMkLst>
          <pc:docMk/>
          <pc:sldMk cId="2041042468" sldId="265"/>
        </pc:sldMkLst>
        <pc:spChg chg="mod">
          <ac:chgData name="Viktor Hedberg" userId="6500225f6dcc7411" providerId="LiveId" clId="{09A27D79-D5A0-40BD-8199-25E1A55AB73E}" dt="2024-09-29T18:18:20.226" v="4770" actId="20577"/>
          <ac:spMkLst>
            <pc:docMk/>
            <pc:sldMk cId="2041042468" sldId="265"/>
            <ac:spMk id="2" creationId="{0F015756-4E08-4336-2497-83C2703F8860}"/>
          </ac:spMkLst>
        </pc:spChg>
        <pc:spChg chg="mod">
          <ac:chgData name="Viktor Hedberg" userId="6500225f6dcc7411" providerId="LiveId" clId="{09A27D79-D5A0-40BD-8199-25E1A55AB73E}" dt="2024-10-02T20:34:30.195" v="8694" actId="20577"/>
          <ac:spMkLst>
            <pc:docMk/>
            <pc:sldMk cId="2041042468" sldId="265"/>
            <ac:spMk id="3" creationId="{0A5FBD1C-F8B8-3799-5DBE-C7E00B392552}"/>
          </ac:spMkLst>
        </pc:spChg>
      </pc:sldChg>
      <pc:sldChg chg="modSp new mod">
        <pc:chgData name="Viktor Hedberg" userId="6500225f6dcc7411" providerId="LiveId" clId="{09A27D79-D5A0-40BD-8199-25E1A55AB73E}" dt="2024-10-02T19:41:17.162" v="5327" actId="27636"/>
        <pc:sldMkLst>
          <pc:docMk/>
          <pc:sldMk cId="1898834432" sldId="266"/>
        </pc:sldMkLst>
        <pc:spChg chg="mod">
          <ac:chgData name="Viktor Hedberg" userId="6500225f6dcc7411" providerId="LiveId" clId="{09A27D79-D5A0-40BD-8199-25E1A55AB73E}" dt="2024-09-29T18:18:16.191" v="4764" actId="20577"/>
          <ac:spMkLst>
            <pc:docMk/>
            <pc:sldMk cId="1898834432" sldId="266"/>
            <ac:spMk id="2" creationId="{303E1652-BB32-950E-FAF7-69F732748EE5}"/>
          </ac:spMkLst>
        </pc:spChg>
        <pc:spChg chg="mod">
          <ac:chgData name="Viktor Hedberg" userId="6500225f6dcc7411" providerId="LiveId" clId="{09A27D79-D5A0-40BD-8199-25E1A55AB73E}" dt="2024-10-02T19:41:17.162" v="5327" actId="27636"/>
          <ac:spMkLst>
            <pc:docMk/>
            <pc:sldMk cId="1898834432" sldId="266"/>
            <ac:spMk id="3" creationId="{FE324B9D-B32A-0E9F-B73D-F9CB547AE44E}"/>
          </ac:spMkLst>
        </pc:spChg>
      </pc:sldChg>
      <pc:sldChg chg="modSp new mod">
        <pc:chgData name="Viktor Hedberg" userId="6500225f6dcc7411" providerId="LiveId" clId="{09A27D79-D5A0-40BD-8199-25E1A55AB73E}" dt="2024-10-02T19:41:39.438" v="5342" actId="20577"/>
        <pc:sldMkLst>
          <pc:docMk/>
          <pc:sldMk cId="1040660942" sldId="267"/>
        </pc:sldMkLst>
        <pc:spChg chg="mod">
          <ac:chgData name="Viktor Hedberg" userId="6500225f6dcc7411" providerId="LiveId" clId="{09A27D79-D5A0-40BD-8199-25E1A55AB73E}" dt="2024-09-29T18:18:10.854" v="4753" actId="20577"/>
          <ac:spMkLst>
            <pc:docMk/>
            <pc:sldMk cId="1040660942" sldId="267"/>
            <ac:spMk id="2" creationId="{D56D85E1-45C6-CD90-FE95-8861495F094E}"/>
          </ac:spMkLst>
        </pc:spChg>
        <pc:spChg chg="mod">
          <ac:chgData name="Viktor Hedberg" userId="6500225f6dcc7411" providerId="LiveId" clId="{09A27D79-D5A0-40BD-8199-25E1A55AB73E}" dt="2024-10-02T19:41:39.438" v="5342" actId="20577"/>
          <ac:spMkLst>
            <pc:docMk/>
            <pc:sldMk cId="1040660942" sldId="267"/>
            <ac:spMk id="3" creationId="{DC13317D-6D82-303E-E789-97025BB90A8C}"/>
          </ac:spMkLst>
        </pc:spChg>
      </pc:sldChg>
      <pc:sldChg chg="addSp delSp modSp new mod modAnim">
        <pc:chgData name="Viktor Hedberg" userId="6500225f6dcc7411" providerId="LiveId" clId="{09A27D79-D5A0-40BD-8199-25E1A55AB73E}" dt="2024-10-02T20:38:22.262" v="8824" actId="20577"/>
        <pc:sldMkLst>
          <pc:docMk/>
          <pc:sldMk cId="4196862757" sldId="268"/>
        </pc:sldMkLst>
        <pc:spChg chg="mod">
          <ac:chgData name="Viktor Hedberg" userId="6500225f6dcc7411" providerId="LiveId" clId="{09A27D79-D5A0-40BD-8199-25E1A55AB73E}" dt="2024-10-02T19:44:58.390" v="5406" actId="20577"/>
          <ac:spMkLst>
            <pc:docMk/>
            <pc:sldMk cId="4196862757" sldId="268"/>
            <ac:spMk id="2" creationId="{6364AAB5-B0D8-F2FD-ED28-7BE73091766C}"/>
          </ac:spMkLst>
        </pc:spChg>
        <pc:spChg chg="add del mod">
          <ac:chgData name="Viktor Hedberg" userId="6500225f6dcc7411" providerId="LiveId" clId="{09A27D79-D5A0-40BD-8199-25E1A55AB73E}" dt="2024-10-02T20:38:22.262" v="8824" actId="20577"/>
          <ac:spMkLst>
            <pc:docMk/>
            <pc:sldMk cId="4196862757" sldId="268"/>
            <ac:spMk id="3" creationId="{14D5B169-70BE-DADC-ADEF-37C025E8C23D}"/>
          </ac:spMkLst>
        </pc:spChg>
        <pc:graphicFrameChg chg="add del mod modGraphic">
          <ac:chgData name="Viktor Hedberg" userId="6500225f6dcc7411" providerId="LiveId" clId="{09A27D79-D5A0-40BD-8199-25E1A55AB73E}" dt="2024-10-02T19:44:27.393" v="5349" actId="1032"/>
          <ac:graphicFrameMkLst>
            <pc:docMk/>
            <pc:sldMk cId="4196862757" sldId="268"/>
            <ac:graphicFrameMk id="4" creationId="{FD11061C-919C-D2EC-E8D7-623F88C82907}"/>
          </ac:graphicFrameMkLst>
        </pc:graphicFrameChg>
      </pc:sldChg>
      <pc:sldChg chg="modSp new mod modAnim">
        <pc:chgData name="Viktor Hedberg" userId="6500225f6dcc7411" providerId="LiveId" clId="{09A27D79-D5A0-40BD-8199-25E1A55AB73E}" dt="2024-10-02T20:31:05.756" v="8662"/>
        <pc:sldMkLst>
          <pc:docMk/>
          <pc:sldMk cId="1508302473" sldId="269"/>
        </pc:sldMkLst>
        <pc:spChg chg="mod">
          <ac:chgData name="Viktor Hedberg" userId="6500225f6dcc7411" providerId="LiveId" clId="{09A27D79-D5A0-40BD-8199-25E1A55AB73E}" dt="2024-10-02T19:45:19.104" v="5447" actId="20577"/>
          <ac:spMkLst>
            <pc:docMk/>
            <pc:sldMk cId="1508302473" sldId="269"/>
            <ac:spMk id="2" creationId="{EA55E0A3-7EF2-02A3-B11F-C55975955292}"/>
          </ac:spMkLst>
        </pc:spChg>
        <pc:spChg chg="mod">
          <ac:chgData name="Viktor Hedberg" userId="6500225f6dcc7411" providerId="LiveId" clId="{09A27D79-D5A0-40BD-8199-25E1A55AB73E}" dt="2024-10-02T20:04:54.020" v="7073" actId="20577"/>
          <ac:spMkLst>
            <pc:docMk/>
            <pc:sldMk cId="1508302473" sldId="269"/>
            <ac:spMk id="3" creationId="{DB94FE19-076E-F6CD-85F0-9BF200915EE6}"/>
          </ac:spMkLst>
        </pc:spChg>
      </pc:sldChg>
      <pc:sldChg chg="modSp new mod modAnim">
        <pc:chgData name="Viktor Hedberg" userId="6500225f6dcc7411" providerId="LiveId" clId="{09A27D79-D5A0-40BD-8199-25E1A55AB73E}" dt="2024-10-02T20:31:31.924" v="8668"/>
        <pc:sldMkLst>
          <pc:docMk/>
          <pc:sldMk cId="4002115144" sldId="270"/>
        </pc:sldMkLst>
        <pc:spChg chg="mod">
          <ac:chgData name="Viktor Hedberg" userId="6500225f6dcc7411" providerId="LiveId" clId="{09A27D79-D5A0-40BD-8199-25E1A55AB73E}" dt="2024-10-02T19:45:31.351" v="5491" actId="20577"/>
          <ac:spMkLst>
            <pc:docMk/>
            <pc:sldMk cId="4002115144" sldId="270"/>
            <ac:spMk id="2" creationId="{10F46DE8-C840-3313-EE8A-E5E3DF865896}"/>
          </ac:spMkLst>
        </pc:spChg>
        <pc:spChg chg="mod">
          <ac:chgData name="Viktor Hedberg" userId="6500225f6dcc7411" providerId="LiveId" clId="{09A27D79-D5A0-40BD-8199-25E1A55AB73E}" dt="2024-10-02T20:15:12.996" v="7937" actId="27636"/>
          <ac:spMkLst>
            <pc:docMk/>
            <pc:sldMk cId="4002115144" sldId="270"/>
            <ac:spMk id="3" creationId="{72C8D620-A7BB-1C18-F03F-E661B1471E69}"/>
          </ac:spMkLst>
        </pc:spChg>
      </pc:sldChg>
      <pc:sldChg chg="modSp new del mod">
        <pc:chgData name="Viktor Hedberg" userId="6500225f6dcc7411" providerId="LiveId" clId="{09A27D79-D5A0-40BD-8199-25E1A55AB73E}" dt="2024-10-02T20:52:04.887" v="9318" actId="2696"/>
        <pc:sldMkLst>
          <pc:docMk/>
          <pc:sldMk cId="2895569800" sldId="271"/>
        </pc:sldMkLst>
        <pc:spChg chg="mod">
          <ac:chgData name="Viktor Hedberg" userId="6500225f6dcc7411" providerId="LiveId" clId="{09A27D79-D5A0-40BD-8199-25E1A55AB73E}" dt="2024-10-02T20:48:07.156" v="8863" actId="20577"/>
          <ac:spMkLst>
            <pc:docMk/>
            <pc:sldMk cId="2895569800" sldId="271"/>
            <ac:spMk id="2" creationId="{3D3E13CC-832A-6AD2-03A6-57E35F6607B0}"/>
          </ac:spMkLst>
        </pc:spChg>
        <pc:spChg chg="mod">
          <ac:chgData name="Viktor Hedberg" userId="6500225f6dcc7411" providerId="LiveId" clId="{09A27D79-D5A0-40BD-8199-25E1A55AB73E}" dt="2024-10-02T20:20:28.241" v="8630" actId="20577"/>
          <ac:spMkLst>
            <pc:docMk/>
            <pc:sldMk cId="2895569800" sldId="271"/>
            <ac:spMk id="3" creationId="{82AE14CA-350B-45E1-A245-DA290929DF46}"/>
          </ac:spMkLst>
        </pc:spChg>
      </pc:sldChg>
      <pc:sldChg chg="modSp new mod modAnim">
        <pc:chgData name="Viktor Hedberg" userId="6500225f6dcc7411" providerId="LiveId" clId="{09A27D79-D5A0-40BD-8199-25E1A55AB73E}" dt="2024-10-02T20:53:44.271" v="9336" actId="20577"/>
        <pc:sldMkLst>
          <pc:docMk/>
          <pc:sldMk cId="630009290" sldId="272"/>
        </pc:sldMkLst>
        <pc:spChg chg="mod">
          <ac:chgData name="Viktor Hedberg" userId="6500225f6dcc7411" providerId="LiveId" clId="{09A27D79-D5A0-40BD-8199-25E1A55AB73E}" dt="2024-10-02T20:48:12.538" v="8878" actId="20577"/>
          <ac:spMkLst>
            <pc:docMk/>
            <pc:sldMk cId="630009290" sldId="272"/>
            <ac:spMk id="2" creationId="{66944A6E-6788-B0EF-95A2-143471DFC7B9}"/>
          </ac:spMkLst>
        </pc:spChg>
        <pc:spChg chg="mod">
          <ac:chgData name="Viktor Hedberg" userId="6500225f6dcc7411" providerId="LiveId" clId="{09A27D79-D5A0-40BD-8199-25E1A55AB73E}" dt="2024-10-02T20:53:44.271" v="9336" actId="20577"/>
          <ac:spMkLst>
            <pc:docMk/>
            <pc:sldMk cId="630009290" sldId="272"/>
            <ac:spMk id="3" creationId="{A5BB78DB-E6D4-1D15-9525-FBE9E0C6C17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04F73-D136-4F63-A2F4-429130CBC1FA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9741034-6699-47FC-9D04-F313693661D0}">
      <dgm:prSet phldrT="[Text]"/>
      <dgm:spPr/>
      <dgm:t>
        <a:bodyPr/>
        <a:lstStyle/>
        <a:p>
          <a:r>
            <a:rPr lang="sv-SE" dirty="0"/>
            <a:t>Människors utveckling</a:t>
          </a:r>
        </a:p>
      </dgm:t>
    </dgm:pt>
    <dgm:pt modelId="{EE5A8FAF-7871-4F84-8FC5-DA9A1CCE7723}" type="parTrans" cxnId="{5DB00CD6-2C1F-4DBF-9C0B-C61BF84BC5AE}">
      <dgm:prSet/>
      <dgm:spPr/>
      <dgm:t>
        <a:bodyPr/>
        <a:lstStyle/>
        <a:p>
          <a:endParaRPr lang="sv-SE"/>
        </a:p>
      </dgm:t>
    </dgm:pt>
    <dgm:pt modelId="{485EDC20-3EC5-4901-A558-50D06E8D0F30}" type="sibTrans" cxnId="{5DB00CD6-2C1F-4DBF-9C0B-C61BF84BC5AE}">
      <dgm:prSet/>
      <dgm:spPr/>
      <dgm:t>
        <a:bodyPr/>
        <a:lstStyle/>
        <a:p>
          <a:endParaRPr lang="sv-SE"/>
        </a:p>
      </dgm:t>
    </dgm:pt>
    <dgm:pt modelId="{3B13313A-DBCF-4D3A-A850-02538B78668E}">
      <dgm:prSet phldrT="[Text]"/>
      <dgm:spPr/>
      <dgm:t>
        <a:bodyPr/>
        <a:lstStyle/>
        <a:p>
          <a:r>
            <a:rPr lang="sv-SE" dirty="0"/>
            <a:t>Fysisk utveckling</a:t>
          </a:r>
        </a:p>
      </dgm:t>
    </dgm:pt>
    <dgm:pt modelId="{29FF7931-C9D7-4EA6-B189-56C2FEE7B341}" type="parTrans" cxnId="{DBB9402D-E7CE-4DCC-8E13-C2620A7A7CB0}">
      <dgm:prSet/>
      <dgm:spPr/>
      <dgm:t>
        <a:bodyPr/>
        <a:lstStyle/>
        <a:p>
          <a:endParaRPr lang="sv-SE"/>
        </a:p>
      </dgm:t>
    </dgm:pt>
    <dgm:pt modelId="{F5A3595C-016B-4F39-B29A-D6A89D2EFBE7}" type="sibTrans" cxnId="{DBB9402D-E7CE-4DCC-8E13-C2620A7A7CB0}">
      <dgm:prSet/>
      <dgm:spPr/>
      <dgm:t>
        <a:bodyPr/>
        <a:lstStyle/>
        <a:p>
          <a:endParaRPr lang="sv-SE"/>
        </a:p>
      </dgm:t>
    </dgm:pt>
    <dgm:pt modelId="{5044E5BA-5D06-4E0B-AC3E-647794FEB09B}">
      <dgm:prSet phldrT="[Text]"/>
      <dgm:spPr/>
      <dgm:t>
        <a:bodyPr/>
        <a:lstStyle/>
        <a:p>
          <a:r>
            <a:rPr lang="sv-SE" dirty="0"/>
            <a:t>Kognitiv utveckling</a:t>
          </a:r>
        </a:p>
      </dgm:t>
    </dgm:pt>
    <dgm:pt modelId="{0CE848E0-7A7B-4E99-8775-EFA726FD0AB8}" type="parTrans" cxnId="{CADC26B0-7E6E-4A44-86E5-BADDF0535763}">
      <dgm:prSet/>
      <dgm:spPr/>
      <dgm:t>
        <a:bodyPr/>
        <a:lstStyle/>
        <a:p>
          <a:endParaRPr lang="sv-SE"/>
        </a:p>
      </dgm:t>
    </dgm:pt>
    <dgm:pt modelId="{693E4977-424C-439A-BB0D-56B16F696DFC}" type="sibTrans" cxnId="{CADC26B0-7E6E-4A44-86E5-BADDF0535763}">
      <dgm:prSet/>
      <dgm:spPr/>
      <dgm:t>
        <a:bodyPr/>
        <a:lstStyle/>
        <a:p>
          <a:endParaRPr lang="sv-SE"/>
        </a:p>
      </dgm:t>
    </dgm:pt>
    <dgm:pt modelId="{863F4ACE-4E8F-46E0-B4C1-DC843E29CEC7}">
      <dgm:prSet phldrT="[Text]"/>
      <dgm:spPr/>
      <dgm:t>
        <a:bodyPr/>
        <a:lstStyle/>
        <a:p>
          <a:r>
            <a:rPr lang="sv-SE" dirty="0"/>
            <a:t>Psykosocial utveckling</a:t>
          </a:r>
        </a:p>
      </dgm:t>
    </dgm:pt>
    <dgm:pt modelId="{3C94BC28-943B-46E1-9BC9-B881A7902330}" type="parTrans" cxnId="{E69F2497-EA1C-43A7-8053-80CCE6C7B64F}">
      <dgm:prSet/>
      <dgm:spPr/>
      <dgm:t>
        <a:bodyPr/>
        <a:lstStyle/>
        <a:p>
          <a:endParaRPr lang="sv-SE"/>
        </a:p>
      </dgm:t>
    </dgm:pt>
    <dgm:pt modelId="{D588F824-3041-4F68-929E-18C807298BB0}" type="sibTrans" cxnId="{E69F2497-EA1C-43A7-8053-80CCE6C7B64F}">
      <dgm:prSet/>
      <dgm:spPr/>
      <dgm:t>
        <a:bodyPr/>
        <a:lstStyle/>
        <a:p>
          <a:endParaRPr lang="sv-SE"/>
        </a:p>
      </dgm:t>
    </dgm:pt>
    <dgm:pt modelId="{C1BADE17-3BBC-4D5E-9C68-80C2BBDB09DA}" type="pres">
      <dgm:prSet presAssocID="{0C504F73-D136-4F63-A2F4-429130CBC1F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955FC5C-88FF-4BAA-BEEC-626F46E40517}" type="pres">
      <dgm:prSet presAssocID="{29741034-6699-47FC-9D04-F313693661D0}" presName="singleCycle" presStyleCnt="0"/>
      <dgm:spPr/>
    </dgm:pt>
    <dgm:pt modelId="{22CCE46C-5035-4BDD-A735-B7FB7C35C75D}" type="pres">
      <dgm:prSet presAssocID="{29741034-6699-47FC-9D04-F313693661D0}" presName="singleCenter" presStyleLbl="node1" presStyleIdx="0" presStyleCnt="4" custScaleX="125979" custScaleY="114552" custLinFactNeighborX="-12446" custLinFactNeighborY="-13348">
        <dgm:presLayoutVars>
          <dgm:chMax val="7"/>
          <dgm:chPref val="7"/>
        </dgm:presLayoutVars>
      </dgm:prSet>
      <dgm:spPr/>
    </dgm:pt>
    <dgm:pt modelId="{5721E87D-28D3-496E-AA37-6E67BBB44397}" type="pres">
      <dgm:prSet presAssocID="{29FF7931-C9D7-4EA6-B189-56C2FEE7B341}" presName="Name56" presStyleLbl="parChTrans1D2" presStyleIdx="0" presStyleCnt="3"/>
      <dgm:spPr/>
    </dgm:pt>
    <dgm:pt modelId="{96F1AF39-3C73-4D71-92F3-2FB804C6B09D}" type="pres">
      <dgm:prSet presAssocID="{3B13313A-DBCF-4D3A-A850-02538B78668E}" presName="text0" presStyleLbl="node1" presStyleIdx="1" presStyleCnt="4" custRadScaleRad="127073" custRadScaleInc="-59354">
        <dgm:presLayoutVars>
          <dgm:bulletEnabled val="1"/>
        </dgm:presLayoutVars>
      </dgm:prSet>
      <dgm:spPr/>
    </dgm:pt>
    <dgm:pt modelId="{C98E30A8-4FC9-4C27-BE5C-F7797B13787A}" type="pres">
      <dgm:prSet presAssocID="{0CE848E0-7A7B-4E99-8775-EFA726FD0AB8}" presName="Name56" presStyleLbl="parChTrans1D2" presStyleIdx="1" presStyleCnt="3"/>
      <dgm:spPr/>
    </dgm:pt>
    <dgm:pt modelId="{26E5AA15-B7F3-47F0-A6E1-8BF87E0461AD}" type="pres">
      <dgm:prSet presAssocID="{5044E5BA-5D06-4E0B-AC3E-647794FEB09B}" presName="text0" presStyleLbl="node1" presStyleIdx="2" presStyleCnt="4" custRadScaleRad="62927" custRadScaleInc="-77830">
        <dgm:presLayoutVars>
          <dgm:bulletEnabled val="1"/>
        </dgm:presLayoutVars>
      </dgm:prSet>
      <dgm:spPr/>
    </dgm:pt>
    <dgm:pt modelId="{53723AAA-CFFF-4293-90BE-A918D48EECE6}" type="pres">
      <dgm:prSet presAssocID="{3C94BC28-943B-46E1-9BC9-B881A7902330}" presName="Name56" presStyleLbl="parChTrans1D2" presStyleIdx="2" presStyleCnt="3"/>
      <dgm:spPr/>
    </dgm:pt>
    <dgm:pt modelId="{E824FD66-B775-4FD2-8ABE-A4738815C0FA}" type="pres">
      <dgm:prSet presAssocID="{863F4ACE-4E8F-46E0-B4C1-DC843E29CEC7}" presName="text0" presStyleLbl="node1" presStyleIdx="3" presStyleCnt="4" custRadScaleRad="96255" custRadScaleInc="-8583">
        <dgm:presLayoutVars>
          <dgm:bulletEnabled val="1"/>
        </dgm:presLayoutVars>
      </dgm:prSet>
      <dgm:spPr/>
    </dgm:pt>
  </dgm:ptLst>
  <dgm:cxnLst>
    <dgm:cxn modelId="{CBD3A31D-6E19-48BF-9B71-25702E8CC7FA}" type="presOf" srcId="{5044E5BA-5D06-4E0B-AC3E-647794FEB09B}" destId="{26E5AA15-B7F3-47F0-A6E1-8BF87E0461AD}" srcOrd="0" destOrd="0" presId="urn:microsoft.com/office/officeart/2008/layout/RadialCluster"/>
    <dgm:cxn modelId="{6D089A2B-3526-4895-A4C0-A391E8D8EB54}" type="presOf" srcId="{863F4ACE-4E8F-46E0-B4C1-DC843E29CEC7}" destId="{E824FD66-B775-4FD2-8ABE-A4738815C0FA}" srcOrd="0" destOrd="0" presId="urn:microsoft.com/office/officeart/2008/layout/RadialCluster"/>
    <dgm:cxn modelId="{DBB9402D-E7CE-4DCC-8E13-C2620A7A7CB0}" srcId="{29741034-6699-47FC-9D04-F313693661D0}" destId="{3B13313A-DBCF-4D3A-A850-02538B78668E}" srcOrd="0" destOrd="0" parTransId="{29FF7931-C9D7-4EA6-B189-56C2FEE7B341}" sibTransId="{F5A3595C-016B-4F39-B29A-D6A89D2EFBE7}"/>
    <dgm:cxn modelId="{5D4D624C-CC08-41C2-85D8-3D996AC61E53}" type="presOf" srcId="{29741034-6699-47FC-9D04-F313693661D0}" destId="{22CCE46C-5035-4BDD-A735-B7FB7C35C75D}" srcOrd="0" destOrd="0" presId="urn:microsoft.com/office/officeart/2008/layout/RadialCluster"/>
    <dgm:cxn modelId="{E69F2497-EA1C-43A7-8053-80CCE6C7B64F}" srcId="{29741034-6699-47FC-9D04-F313693661D0}" destId="{863F4ACE-4E8F-46E0-B4C1-DC843E29CEC7}" srcOrd="2" destOrd="0" parTransId="{3C94BC28-943B-46E1-9BC9-B881A7902330}" sibTransId="{D588F824-3041-4F68-929E-18C807298BB0}"/>
    <dgm:cxn modelId="{CADC26B0-7E6E-4A44-86E5-BADDF0535763}" srcId="{29741034-6699-47FC-9D04-F313693661D0}" destId="{5044E5BA-5D06-4E0B-AC3E-647794FEB09B}" srcOrd="1" destOrd="0" parTransId="{0CE848E0-7A7B-4E99-8775-EFA726FD0AB8}" sibTransId="{693E4977-424C-439A-BB0D-56B16F696DFC}"/>
    <dgm:cxn modelId="{C2C672C9-F977-43DB-BA58-D06699E76B61}" type="presOf" srcId="{3B13313A-DBCF-4D3A-A850-02538B78668E}" destId="{96F1AF39-3C73-4D71-92F3-2FB804C6B09D}" srcOrd="0" destOrd="0" presId="urn:microsoft.com/office/officeart/2008/layout/RadialCluster"/>
    <dgm:cxn modelId="{26A6DBD2-27A7-4FE8-88A8-DCE99E8D07CC}" type="presOf" srcId="{0CE848E0-7A7B-4E99-8775-EFA726FD0AB8}" destId="{C98E30A8-4FC9-4C27-BE5C-F7797B13787A}" srcOrd="0" destOrd="0" presId="urn:microsoft.com/office/officeart/2008/layout/RadialCluster"/>
    <dgm:cxn modelId="{5DB00CD6-2C1F-4DBF-9C0B-C61BF84BC5AE}" srcId="{0C504F73-D136-4F63-A2F4-429130CBC1FA}" destId="{29741034-6699-47FC-9D04-F313693661D0}" srcOrd="0" destOrd="0" parTransId="{EE5A8FAF-7871-4F84-8FC5-DA9A1CCE7723}" sibTransId="{485EDC20-3EC5-4901-A558-50D06E8D0F30}"/>
    <dgm:cxn modelId="{054A82ED-BF7E-4DF4-BBFD-AF666EAA468C}" type="presOf" srcId="{3C94BC28-943B-46E1-9BC9-B881A7902330}" destId="{53723AAA-CFFF-4293-90BE-A918D48EECE6}" srcOrd="0" destOrd="0" presId="urn:microsoft.com/office/officeart/2008/layout/RadialCluster"/>
    <dgm:cxn modelId="{9F6137F5-1ECC-4CE2-9042-41EAE03012C0}" type="presOf" srcId="{0C504F73-D136-4F63-A2F4-429130CBC1FA}" destId="{C1BADE17-3BBC-4D5E-9C68-80C2BBDB09DA}" srcOrd="0" destOrd="0" presId="urn:microsoft.com/office/officeart/2008/layout/RadialCluster"/>
    <dgm:cxn modelId="{19FE43F9-2ABC-4E35-A46B-7687436BCCD5}" type="presOf" srcId="{29FF7931-C9D7-4EA6-B189-56C2FEE7B341}" destId="{5721E87D-28D3-496E-AA37-6E67BBB44397}" srcOrd="0" destOrd="0" presId="urn:microsoft.com/office/officeart/2008/layout/RadialCluster"/>
    <dgm:cxn modelId="{898506AF-0EA8-4EFD-90DC-B86523EE753A}" type="presParOf" srcId="{C1BADE17-3BBC-4D5E-9C68-80C2BBDB09DA}" destId="{4955FC5C-88FF-4BAA-BEEC-626F46E40517}" srcOrd="0" destOrd="0" presId="urn:microsoft.com/office/officeart/2008/layout/RadialCluster"/>
    <dgm:cxn modelId="{006A9AD8-12C5-4047-9579-848BC64E908E}" type="presParOf" srcId="{4955FC5C-88FF-4BAA-BEEC-626F46E40517}" destId="{22CCE46C-5035-4BDD-A735-B7FB7C35C75D}" srcOrd="0" destOrd="0" presId="urn:microsoft.com/office/officeart/2008/layout/RadialCluster"/>
    <dgm:cxn modelId="{6157927F-F236-4D7D-B186-5286E8F7D8E3}" type="presParOf" srcId="{4955FC5C-88FF-4BAA-BEEC-626F46E40517}" destId="{5721E87D-28D3-496E-AA37-6E67BBB44397}" srcOrd="1" destOrd="0" presId="urn:microsoft.com/office/officeart/2008/layout/RadialCluster"/>
    <dgm:cxn modelId="{48000135-AA29-4698-849F-9DABF5066F5B}" type="presParOf" srcId="{4955FC5C-88FF-4BAA-BEEC-626F46E40517}" destId="{96F1AF39-3C73-4D71-92F3-2FB804C6B09D}" srcOrd="2" destOrd="0" presId="urn:microsoft.com/office/officeart/2008/layout/RadialCluster"/>
    <dgm:cxn modelId="{CF831C7F-7C46-4B1F-8607-BDEAAB78DE2F}" type="presParOf" srcId="{4955FC5C-88FF-4BAA-BEEC-626F46E40517}" destId="{C98E30A8-4FC9-4C27-BE5C-F7797B13787A}" srcOrd="3" destOrd="0" presId="urn:microsoft.com/office/officeart/2008/layout/RadialCluster"/>
    <dgm:cxn modelId="{CEAD0C4E-659D-420B-AF0D-8AA86E852A79}" type="presParOf" srcId="{4955FC5C-88FF-4BAA-BEEC-626F46E40517}" destId="{26E5AA15-B7F3-47F0-A6E1-8BF87E0461AD}" srcOrd="4" destOrd="0" presId="urn:microsoft.com/office/officeart/2008/layout/RadialCluster"/>
    <dgm:cxn modelId="{A8F671E4-8EFD-4507-A502-2B0FE3243584}" type="presParOf" srcId="{4955FC5C-88FF-4BAA-BEEC-626F46E40517}" destId="{53723AAA-CFFF-4293-90BE-A918D48EECE6}" srcOrd="5" destOrd="0" presId="urn:microsoft.com/office/officeart/2008/layout/RadialCluster"/>
    <dgm:cxn modelId="{1758CF67-0CC6-445D-A844-B30810500B2E}" type="presParOf" srcId="{4955FC5C-88FF-4BAA-BEEC-626F46E40517}" destId="{E824FD66-B775-4FD2-8ABE-A4738815C0FA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CE46C-5035-4BDD-A735-B7FB7C35C75D}">
      <dsp:nvSpPr>
        <dsp:cNvPr id="0" name=""/>
        <dsp:cNvSpPr/>
      </dsp:nvSpPr>
      <dsp:spPr>
        <a:xfrm>
          <a:off x="1075157" y="2143601"/>
          <a:ext cx="2070057" cy="1882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 dirty="0"/>
            <a:t>Människors utveckling</a:t>
          </a:r>
        </a:p>
      </dsp:txBody>
      <dsp:txXfrm>
        <a:off x="1167043" y="2235487"/>
        <a:ext cx="1886285" cy="1698519"/>
      </dsp:txXfrm>
    </dsp:sp>
    <dsp:sp modelId="{5721E87D-28D3-496E-AA37-6E67BBB44397}">
      <dsp:nvSpPr>
        <dsp:cNvPr id="0" name=""/>
        <dsp:cNvSpPr/>
      </dsp:nvSpPr>
      <dsp:spPr>
        <a:xfrm rot="14240575">
          <a:off x="1102312" y="1922315"/>
          <a:ext cx="5256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5670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1AF39-3C73-4D71-92F3-2FB804C6B09D}">
      <dsp:nvSpPr>
        <dsp:cNvPr id="0" name=""/>
        <dsp:cNvSpPr/>
      </dsp:nvSpPr>
      <dsp:spPr>
        <a:xfrm>
          <a:off x="320045" y="600102"/>
          <a:ext cx="1100928" cy="1100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Fysisk utveckling</a:t>
          </a:r>
        </a:p>
      </dsp:txBody>
      <dsp:txXfrm>
        <a:off x="373788" y="653845"/>
        <a:ext cx="993442" cy="993442"/>
      </dsp:txXfrm>
    </dsp:sp>
    <dsp:sp modelId="{C98E30A8-4FC9-4C27-BE5C-F7797B13787A}">
      <dsp:nvSpPr>
        <dsp:cNvPr id="0" name=""/>
        <dsp:cNvSpPr/>
      </dsp:nvSpPr>
      <dsp:spPr>
        <a:xfrm rot="346584">
          <a:off x="3143774" y="3218011"/>
          <a:ext cx="5675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753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5AA15-B7F3-47F0-A6E1-8BF87E0461AD}">
      <dsp:nvSpPr>
        <dsp:cNvPr id="0" name=""/>
        <dsp:cNvSpPr/>
      </dsp:nvSpPr>
      <dsp:spPr>
        <a:xfrm>
          <a:off x="3709873" y="2751792"/>
          <a:ext cx="1100928" cy="1100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Kognitiv utveckling</a:t>
          </a:r>
        </a:p>
      </dsp:txBody>
      <dsp:txXfrm>
        <a:off x="3763616" y="2805535"/>
        <a:ext cx="993442" cy="993442"/>
      </dsp:txXfrm>
    </dsp:sp>
    <dsp:sp modelId="{53723AAA-CFFF-4293-90BE-A918D48EECE6}">
      <dsp:nvSpPr>
        <dsp:cNvPr id="0" name=""/>
        <dsp:cNvSpPr/>
      </dsp:nvSpPr>
      <dsp:spPr>
        <a:xfrm rot="7394302">
          <a:off x="955313" y="4316611"/>
          <a:ext cx="6951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516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4FD66-B775-4FD2-8ABE-A4738815C0FA}">
      <dsp:nvSpPr>
        <dsp:cNvPr id="0" name=""/>
        <dsp:cNvSpPr/>
      </dsp:nvSpPr>
      <dsp:spPr>
        <a:xfrm>
          <a:off x="201174" y="4607330"/>
          <a:ext cx="1100928" cy="1100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Psykosocial utveckling</a:t>
          </a:r>
        </a:p>
      </dsp:txBody>
      <dsp:txXfrm>
        <a:off x="254917" y="4661073"/>
        <a:ext cx="993442" cy="993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B4A17-8E0B-494B-8D4B-C93D6B3E73D0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35903-CC0E-4F11-935E-1EDE7EE16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02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35903-CC0E-4F11-935E-1EDE7EE167D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215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35903-CC0E-4F11-935E-1EDE7EE167DD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86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B87CDA-D242-FE80-95AB-916F40226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CA44CC-20C1-583A-463F-807826546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AC129D-2CD7-2FD7-663B-488C8E89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4DA034-11E4-4E6D-8DF1-B3320A244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C02E9E-7861-837E-5332-2F9FA558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271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FAF211-99E5-C685-54DE-17CF59DB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6BB224D-A290-6EA3-70FE-ED0605C5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217066-D64B-3016-332F-684F650E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F0F57F-9DFE-ADB0-4809-EBBBAE11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B1361D-5FD9-E9AE-5C73-EDC13E0E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842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7DA7548-35FC-C565-FCAC-BB015F71A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A06106-C8B7-9127-252B-89A6D9C8C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8638EA-C971-4702-BF4A-A30AB595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5E328B-3DCA-0D88-3DEE-0701B837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6958F3-D220-7442-1577-622A9789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9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406ABB-9018-5D95-947B-2308B9F4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D11714-CC34-2CC3-1B3D-D9DCDAF14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90E7DD-6B14-384A-6269-A4F54B59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6B5CA7-4F3A-F4C5-FEB0-D0A9FF43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E7AA28-C2BA-68D9-FC00-C5FD5FCF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3E514E-B139-D6DC-34B2-ABAA0854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B3CF00-E0FF-4BE6-F4DF-CA1D2A191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368CA3-9BA9-F9C3-EA33-A6FFE53F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D8164A-FEA2-9172-3D13-147A7237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DA3AF0-E63A-0B5B-47D0-1240C776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633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0F3F1-A19A-2560-F905-B85013FE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61E91F-F122-559E-A96B-D5A2A5818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8E1A22-2700-3BBB-BE6E-9A29D6BE0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AA7C50-5E48-F3F3-5334-BB9EB65B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3C9CD8-E51A-AFED-15C7-1EB086F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129C6E-4834-EF76-B606-7EA046B2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047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CC0EEF-34AC-9EA2-620A-895EB99E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69AE17-00A8-380F-3655-283D9FB7E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622B02-637D-F87E-4B3E-D1E3F1501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9914333-877D-2486-D152-3EF5D3C9C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8D6922F-8B60-E26E-10F0-ED00C2CD8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B36D6C-5335-554D-F988-4131F5B9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95ADE6A-6C63-9602-3232-7C4E84B9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276D2BB-61D7-77EC-7052-6762CF1E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358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255147-05C8-0E0B-723F-F1CEA586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A4F22AF-69B2-0D4C-C8C6-D7EC218B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8A4A06-1443-EA1F-017E-8475B0A5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8CE55A0-AF5B-63A6-1340-7D44DF6F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89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02A5BC9-8F29-4157-0925-216CA672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B5CDCFA-8B94-904F-DF31-4634F5D6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9D872EF-1826-B4FE-3142-7D115E79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0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98AF4-D95F-A752-5A68-EC1ED610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670C95-C1A7-8570-FAB5-90E15EF70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B1AF99-F590-9199-F746-A5C0CF147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A5FA72-CE37-D1D3-E8AF-4B0B8F3F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57575A-4118-4736-8E9B-76C18063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70AC42-D6F0-DD2B-618A-D67A483E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04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03D3B1-D76B-695F-1C92-5F09F3AFB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1DB0A6D-6A8C-9D0D-2507-2A6E2134B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6B7A2B-CA92-0EC2-084C-FFFE13861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F39595-3CB7-E444-5E5E-9C9DEA04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FDAC63-7A57-F2C8-8550-928E2B76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CEBADB-F103-76DA-9184-1FDFAFD5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59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A66F5A-34F7-8731-877D-9E36087B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89FF95-A1C5-C518-3419-2F647284F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BF35F7-BE94-F019-1F88-469B74B51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D9F73-C038-47E3-9E26-3A06C8CAF86D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A0EE5D-7391-950F-B5C9-4AABBE7DD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0C311D-EB12-B3D1-AD18-282B7BFD8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701EE1-35D3-4030-939E-5497872E83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56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7D7991-CA52-2C83-660E-143915ED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55C9A4-4F43-617F-3A28-7CBA68E8E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Sammanfattning av säsongen som varit.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Förutsättningar inför kommande säsong.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Info om inomhussäsongen, avslutning med mera.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Funderingar och tillägg.</a:t>
            </a:r>
          </a:p>
        </p:txBody>
      </p:sp>
    </p:spTree>
    <p:extLst>
      <p:ext uri="{BB962C8B-B14F-4D97-AF65-F5344CB8AC3E}">
        <p14:creationId xmlns:p14="http://schemas.microsoft.com/office/powerpoint/2010/main" val="1927815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64AAB5-B0D8-F2FD-ED28-7BE73091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Fysisk utveckling, Järbo kontra SIF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D5B169-70BE-DADC-ADEF-37C025E8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7423"/>
          </a:xfrm>
        </p:spPr>
        <p:txBody>
          <a:bodyPr>
            <a:normAutofit/>
          </a:bodyPr>
          <a:lstStyle/>
          <a:p>
            <a:r>
              <a:rPr lang="sv-SE" dirty="0"/>
              <a:t>SIF P15 i år: 120 träningar och 34 matcher på 44 veckor. Ger 2,72 träningar i snitt per vecka.</a:t>
            </a:r>
          </a:p>
          <a:p>
            <a:r>
              <a:rPr lang="sv-SE" dirty="0"/>
              <a:t>Järbo i år (som P14): 25 träningar sen vi gick upp på tre träningar per vecka. Gått 9 veckor. Ger 2,78 träningar per vecka. 15 matcher. </a:t>
            </a:r>
          </a:p>
          <a:p>
            <a:r>
              <a:rPr lang="sv-SE" dirty="0"/>
              <a:t>Vår plan för 2025: 3 träningar per vecka, möjlighet till 4 per vecka. Progression i form av regelbunden rotation i A-laget.</a:t>
            </a:r>
          </a:p>
          <a:p>
            <a:r>
              <a:rPr lang="sv-SE" dirty="0"/>
              <a:t>Fokus på fotboll och skadeförebyggande styrka med kroppen.</a:t>
            </a:r>
          </a:p>
          <a:p>
            <a:r>
              <a:rPr lang="sv-SE" dirty="0"/>
              <a:t>Tränings- och matchtid oavsett </a:t>
            </a:r>
            <a:r>
              <a:rPr lang="sv-SE"/>
              <a:t>relativ ålderseffekt.</a:t>
            </a:r>
            <a:endParaRPr lang="sv-SE" dirty="0"/>
          </a:p>
          <a:p>
            <a:r>
              <a:rPr lang="sv-SE" dirty="0"/>
              <a:t>Träningsstart 17.00-17.30. Runt 18.45-19.30 i SIF. Sömnpåverkan?</a:t>
            </a:r>
          </a:p>
          <a:p>
            <a:r>
              <a:rPr lang="sv-SE" dirty="0"/>
              <a:t>Kost och återhämtningsmöjligheter är svårare att jämföra.</a:t>
            </a:r>
          </a:p>
        </p:txBody>
      </p:sp>
    </p:spTree>
    <p:extLst>
      <p:ext uri="{BB962C8B-B14F-4D97-AF65-F5344CB8AC3E}">
        <p14:creationId xmlns:p14="http://schemas.microsoft.com/office/powerpoint/2010/main" val="419686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5E0A3-7EF2-02A3-B11F-C5597595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Kognitiv utveckling, Järbo kontra SIF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94FE19-076E-F6CD-85F0-9BF200915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sv-SE" dirty="0"/>
              <a:t>Uppmuntran till aktivt deltagande vid prat om taktik, beslut och tankar.</a:t>
            </a:r>
          </a:p>
          <a:p>
            <a:r>
              <a:rPr lang="sv-SE" dirty="0"/>
              <a:t>Ökat ansvar kring frånvaroanmälan, komma i tid, ha med rätt material. En läroprocess.</a:t>
            </a:r>
          </a:p>
          <a:p>
            <a:r>
              <a:rPr lang="sv-SE" dirty="0"/>
              <a:t>Min plan är att mer aktivt arbeta med idrottspsykologi, i form av:</a:t>
            </a:r>
          </a:p>
          <a:p>
            <a:pPr lvl="1"/>
            <a:r>
              <a:rPr lang="sv-SE" dirty="0"/>
              <a:t>Individuella mål</a:t>
            </a:r>
          </a:p>
          <a:p>
            <a:pPr lvl="1"/>
            <a:r>
              <a:rPr lang="sv-SE" dirty="0"/>
              <a:t>Lagspecifika mål</a:t>
            </a:r>
          </a:p>
          <a:p>
            <a:pPr lvl="1"/>
            <a:r>
              <a:rPr lang="sv-SE" dirty="0"/>
              <a:t>Hantering av press och kritik</a:t>
            </a:r>
          </a:p>
          <a:p>
            <a:r>
              <a:rPr lang="sv-SE" dirty="0"/>
              <a:t>Svårt att veta hur SIF arbetar. De har dock ingen psykolog i laget.</a:t>
            </a:r>
          </a:p>
        </p:txBody>
      </p:sp>
    </p:spTree>
    <p:extLst>
      <p:ext uri="{BB962C8B-B14F-4D97-AF65-F5344CB8AC3E}">
        <p14:creationId xmlns:p14="http://schemas.microsoft.com/office/powerpoint/2010/main" val="150830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F46DE8-C840-3313-EE8A-E5E3DF865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Psykosocial utveckling, Järbo kontra SIF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C8D620-A7BB-1C18-F03F-E661B147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38641" cy="4667250"/>
          </a:xfrm>
        </p:spPr>
        <p:txBody>
          <a:bodyPr>
            <a:normAutofit/>
          </a:bodyPr>
          <a:lstStyle/>
          <a:p>
            <a:r>
              <a:rPr lang="sv-SE" dirty="0"/>
              <a:t>Uppmuntran till att delta i fler aktiviteter än fotboll = bredare identitet. Specifikt arbete kring identitet = ökad självkänsla.</a:t>
            </a:r>
          </a:p>
          <a:p>
            <a:r>
              <a:rPr lang="sv-SE" dirty="0"/>
              <a:t>Gruppdynamik och hierarki inom gruppen. Olika platser i hierarkin, hur påverkar det?</a:t>
            </a:r>
          </a:p>
          <a:p>
            <a:r>
              <a:rPr lang="sv-SE" dirty="0"/>
              <a:t>Vår ambition är att ha tydliga gemensamma mål för laget = ökad lagsammanhållning.</a:t>
            </a:r>
          </a:p>
          <a:p>
            <a:r>
              <a:rPr lang="sv-SE" dirty="0"/>
              <a:t>Leda och ta ansvar på träningar, ex styra sitt lags taktik, dela lag.</a:t>
            </a:r>
          </a:p>
          <a:p>
            <a:r>
              <a:rPr lang="sv-SE" dirty="0"/>
              <a:t>Redan en hög psykologisk trygghet inom laget, enligt oss tränare.</a:t>
            </a:r>
          </a:p>
          <a:p>
            <a:r>
              <a:rPr lang="sv-SE" dirty="0"/>
              <a:t>Den enskilt viktigaste faktorn enligt mig för att ge sig själv chansen att nå långt inom fotbollen.</a:t>
            </a:r>
          </a:p>
        </p:txBody>
      </p:sp>
    </p:spTree>
    <p:extLst>
      <p:ext uri="{BB962C8B-B14F-4D97-AF65-F5344CB8AC3E}">
        <p14:creationId xmlns:p14="http://schemas.microsoft.com/office/powerpoint/2010/main" val="400211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944A6E-6788-B0EF-95A2-143471DF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BB78DB-E6D4-1D15-9525-FBE9E0C6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uppmuntrar till att satsa på fotbollen om viljan finns. Rimligt steg är då att ta plats i SIF:s akademi (P17) till år 2026.</a:t>
            </a:r>
          </a:p>
          <a:p>
            <a:r>
              <a:rPr lang="sv-SE" dirty="0"/>
              <a:t>Bäst förutsättningar för att ta plats till 2026 ges enligt oss i Järbo.</a:t>
            </a:r>
          </a:p>
          <a:p>
            <a:r>
              <a:rPr lang="sv-SE" dirty="0"/>
              <a:t>Huvudfokus för oss är alltid glädje och gemenskap.</a:t>
            </a:r>
          </a:p>
          <a:p>
            <a:pPr lvl="1"/>
            <a:r>
              <a:rPr lang="sv-SE" dirty="0"/>
              <a:t>Det utesluter däremot inte ansvarstagande, utveckling och ett seriöst träningsupplägg. Tvärtom. </a:t>
            </a:r>
          </a:p>
          <a:p>
            <a:r>
              <a:rPr lang="sv-SE" dirty="0"/>
              <a:t>Vårt mål är att grabbarna ska vara aktiva inom fotbollen så länge som möjligt, som spelare, ledare eller annat, oavsett om det är i Järbo eller annan förening. </a:t>
            </a:r>
          </a:p>
        </p:txBody>
      </p:sp>
    </p:spTree>
    <p:extLst>
      <p:ext uri="{BB962C8B-B14F-4D97-AF65-F5344CB8AC3E}">
        <p14:creationId xmlns:p14="http://schemas.microsoft.com/office/powerpoint/2010/main" val="63000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95E38-4C95-A950-7833-591A92389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3. Info om inomhussäsongen, avslutning m.m.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BCD791-BA6B-13C5-A3FA-6C01D0D2E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38688" cy="4904359"/>
          </a:xfrm>
        </p:spPr>
        <p:txBody>
          <a:bodyPr>
            <a:normAutofit/>
          </a:bodyPr>
          <a:lstStyle/>
          <a:p>
            <a:r>
              <a:rPr lang="sv-SE" dirty="0"/>
              <a:t>Vi vilar kommande vecka (41) för att sedan köra igång med inomhusträningar vecka 42.</a:t>
            </a:r>
          </a:p>
          <a:p>
            <a:r>
              <a:rPr lang="sv-SE" dirty="0"/>
              <a:t>Tre träningar per vecka så länge intresset finns.</a:t>
            </a:r>
          </a:p>
          <a:p>
            <a:r>
              <a:rPr lang="sv-SE" dirty="0"/>
              <a:t>Landskamp Sverige – Slovakien på </a:t>
            </a:r>
            <a:r>
              <a:rPr lang="sv-SE" dirty="0" err="1"/>
              <a:t>Strawberry</a:t>
            </a:r>
            <a:r>
              <a:rPr lang="sv-SE" dirty="0"/>
              <a:t> Arena lördag 16e november klockan 20.45.</a:t>
            </a:r>
          </a:p>
          <a:p>
            <a:pPr lvl="1"/>
            <a:r>
              <a:rPr lang="sv-SE" dirty="0"/>
              <a:t>13 spelare har tackat ja och 4 föräldrar.</a:t>
            </a:r>
          </a:p>
          <a:p>
            <a:pPr lvl="1"/>
            <a:r>
              <a:rPr lang="sv-SE" dirty="0"/>
              <a:t>Gemensam avfärd, oklar tid men sannolikt tidig eftermiddag.</a:t>
            </a:r>
          </a:p>
          <a:p>
            <a:r>
              <a:rPr lang="sv-SE" dirty="0"/>
              <a:t>Inga bestämda datum för </a:t>
            </a:r>
            <a:r>
              <a:rPr lang="sv-SE" dirty="0" err="1"/>
              <a:t>futsalserien</a:t>
            </a:r>
            <a:r>
              <a:rPr lang="sv-SE" dirty="0"/>
              <a:t> än. Sammandrag med 2-3 matcher per sammandrag. 2x20 minuter per match.</a:t>
            </a:r>
          </a:p>
          <a:p>
            <a:r>
              <a:rPr lang="sv-SE" dirty="0"/>
              <a:t>21 lag anmälda från Dalarna, Hälsingland, Gästrikland och Uppland.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6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EDD22F-CFB5-F1F3-022B-0EDEEFBF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Funderingar och tillägg</a:t>
            </a:r>
          </a:p>
        </p:txBody>
      </p:sp>
    </p:spTree>
    <p:extLst>
      <p:ext uri="{BB962C8B-B14F-4D97-AF65-F5344CB8AC3E}">
        <p14:creationId xmlns:p14="http://schemas.microsoft.com/office/powerpoint/2010/main" val="236648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3444EE-071D-F529-D07E-40245AFE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 Sammanfattning av säsongen som varit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9F80E7-463E-774D-026D-81AC1FD28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 spelare har varit aktiva under hela årets utomhussäsong.</a:t>
            </a:r>
          </a:p>
          <a:p>
            <a:endParaRPr lang="sv-SE" dirty="0"/>
          </a:p>
          <a:p>
            <a:r>
              <a:rPr lang="sv-SE" dirty="0"/>
              <a:t>Vi har spelat Göransson cup, en cup på Sörby IP, samt 15 matcher.</a:t>
            </a:r>
          </a:p>
          <a:p>
            <a:endParaRPr lang="sv-SE" dirty="0"/>
          </a:p>
          <a:p>
            <a:r>
              <a:rPr lang="sv-SE" dirty="0"/>
              <a:t>Vi har genomfört 61 träningar på hela året.</a:t>
            </a:r>
          </a:p>
          <a:p>
            <a:endParaRPr lang="sv-SE" dirty="0"/>
          </a:p>
          <a:p>
            <a:r>
              <a:rPr lang="sv-SE" dirty="0"/>
              <a:t>Medelnärvaron har varit 59%. Det ger ett snitt på 11 spelare per träning. </a:t>
            </a:r>
          </a:p>
        </p:txBody>
      </p:sp>
    </p:spTree>
    <p:extLst>
      <p:ext uri="{BB962C8B-B14F-4D97-AF65-F5344CB8AC3E}">
        <p14:creationId xmlns:p14="http://schemas.microsoft.com/office/powerpoint/2010/main" val="421349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EC8870-8B5C-77CD-2781-F62CA2106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5308"/>
            <a:ext cx="10515600" cy="5227383"/>
          </a:xfrm>
        </p:spPr>
        <p:txBody>
          <a:bodyPr/>
          <a:lstStyle/>
          <a:p>
            <a:r>
              <a:rPr lang="sv-SE" dirty="0"/>
              <a:t>Vi började träna 3 pass i veckan i augusti.</a:t>
            </a:r>
          </a:p>
          <a:p>
            <a:endParaRPr lang="sv-SE" dirty="0"/>
          </a:p>
          <a:p>
            <a:r>
              <a:rPr lang="sv-SE" dirty="0"/>
              <a:t>Totalt 25 träningar i och med denna vecka, på två månader.</a:t>
            </a:r>
          </a:p>
          <a:p>
            <a:endParaRPr lang="sv-SE" dirty="0"/>
          </a:p>
          <a:p>
            <a:r>
              <a:rPr lang="sv-SE" dirty="0"/>
              <a:t>16 spelare har varit regelbundet aktiva sedan augusti.</a:t>
            </a:r>
          </a:p>
          <a:p>
            <a:endParaRPr lang="sv-SE" dirty="0"/>
          </a:p>
          <a:p>
            <a:r>
              <a:rPr lang="sv-SE" dirty="0"/>
              <a:t>Medelnärvaron sedan augusti har varit 70%, vilket ger ett snitt på 11 spelare per träning.</a:t>
            </a:r>
          </a:p>
          <a:p>
            <a:endParaRPr lang="sv-SE" dirty="0"/>
          </a:p>
          <a:p>
            <a:r>
              <a:rPr lang="sv-SE" dirty="0"/>
              <a:t>En mycket träningsflitig grupp!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590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7CAA4E-C01B-C5F4-A717-00156434C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2. Förutsättningar inför kommande 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56E10C-55DE-4DEF-6E4A-1EB04BE7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 kliver upp på 11manna.</a:t>
            </a:r>
          </a:p>
          <a:p>
            <a:endParaRPr lang="sv-SE" dirty="0"/>
          </a:p>
          <a:p>
            <a:r>
              <a:rPr lang="sv-SE" dirty="0"/>
              <a:t>Vår ambition är att behålla samtliga spelare från i år, samt få in fler. </a:t>
            </a:r>
          </a:p>
          <a:p>
            <a:endParaRPr lang="sv-SE" dirty="0"/>
          </a:p>
          <a:p>
            <a:r>
              <a:rPr lang="sv-SE" dirty="0"/>
              <a:t>Normalt att tänka att man redan nu måste gå till en större klubb som SIF eller GIF för att fortsätta utvecklas. Det stämmer inte.</a:t>
            </a:r>
          </a:p>
          <a:p>
            <a:endParaRPr lang="sv-SE" dirty="0"/>
          </a:p>
          <a:p>
            <a:r>
              <a:rPr lang="sv-SE" dirty="0"/>
              <a:t>De som vill satsa och nå långt inom fotbollen tänker rätt i att vilja komma in i ett akademilag. I SIF och GIF innebär det P17 eller P19.</a:t>
            </a:r>
          </a:p>
        </p:txBody>
      </p:sp>
    </p:spTree>
    <p:extLst>
      <p:ext uri="{BB962C8B-B14F-4D97-AF65-F5344CB8AC3E}">
        <p14:creationId xmlns:p14="http://schemas.microsoft.com/office/powerpoint/2010/main" val="117867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41097D-36F9-70BB-85D0-63B556434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304"/>
            <a:ext cx="10515600" cy="5291392"/>
          </a:xfrm>
        </p:spPr>
        <p:txBody>
          <a:bodyPr/>
          <a:lstStyle/>
          <a:p>
            <a:r>
              <a:rPr lang="sv-SE" dirty="0"/>
              <a:t>De födda 2010 kan som tidigast ta en plats i P17 år 2026. De födda 2009 kan eventuellt ta en plats år 2025, men har ett till år på sig. </a:t>
            </a:r>
          </a:p>
          <a:p>
            <a:endParaRPr lang="sv-SE" dirty="0"/>
          </a:p>
          <a:p>
            <a:r>
              <a:rPr lang="sv-SE" dirty="0"/>
              <a:t>Målsättningen för de som vill satsa mer på fotbollen genom att gå till en större föreningen bör därför vara att ta en plats i ett P17 lag till tidigast år 2026.</a:t>
            </a:r>
          </a:p>
          <a:p>
            <a:endParaRPr lang="sv-SE" dirty="0"/>
          </a:p>
          <a:p>
            <a:r>
              <a:rPr lang="sv-SE" dirty="0"/>
              <a:t>Vilket lag är då bäst att befinna sig i under år 2025 för ge sig själv bäst chans att nå ett P17 till år 2026? SIF P15 eller Järbo P15?</a:t>
            </a:r>
          </a:p>
          <a:p>
            <a:endParaRPr lang="sv-SE" dirty="0"/>
          </a:p>
          <a:p>
            <a:r>
              <a:rPr lang="sv-SE" dirty="0"/>
              <a:t>Enligt oss tränare? Järbo P15, utan tvekan.</a:t>
            </a:r>
          </a:p>
        </p:txBody>
      </p:sp>
    </p:spTree>
    <p:extLst>
      <p:ext uri="{BB962C8B-B14F-4D97-AF65-F5344CB8AC3E}">
        <p14:creationId xmlns:p14="http://schemas.microsoft.com/office/powerpoint/2010/main" val="392859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D3BC927B-3C9C-1B46-2E0B-74E58845A7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286880"/>
              </p:ext>
            </p:extLst>
          </p:nvPr>
        </p:nvGraphicFramePr>
        <p:xfrm>
          <a:off x="758952" y="237744"/>
          <a:ext cx="5477256" cy="6255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41BE426C-9E2A-A1B2-A3D5-3EBEC3C1DFBE}"/>
              </a:ext>
            </a:extLst>
          </p:cNvPr>
          <p:cNvSpPr txBox="1">
            <a:spLocks/>
          </p:cNvSpPr>
          <p:nvPr/>
        </p:nvSpPr>
        <p:spPr>
          <a:xfrm>
            <a:off x="5876543" y="508889"/>
            <a:ext cx="5916063" cy="5983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Fysisk utveckling = pubertet, styrka, snabbhet, teknik, kondition, rörlighet, balans.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Kognitiv utveckling = Koncentration, taktik, beslutsfattande, prioritera, planera, sätta upp mål, lösa problem, konsekvenstänk, hantera press, hantera kritik, förmåga att vinna över tid.</a:t>
            </a:r>
          </a:p>
          <a:p>
            <a:endParaRPr lang="sv-SE" dirty="0"/>
          </a:p>
          <a:p>
            <a:r>
              <a:rPr lang="sv-SE" dirty="0"/>
              <a:t>Psykosocial utveckling = identitet, självständighet, gruppdynamik, självförtroende, självkänsla.</a:t>
            </a:r>
          </a:p>
        </p:txBody>
      </p:sp>
    </p:spTree>
    <p:extLst>
      <p:ext uri="{BB962C8B-B14F-4D97-AF65-F5344CB8AC3E}">
        <p14:creationId xmlns:p14="http://schemas.microsoft.com/office/powerpoint/2010/main" val="10330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015756-4E08-4336-2497-83C2703F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behövs för fysisk utveckling?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5FBD1C-F8B8-3799-5DBE-C7E00B392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904360"/>
          </a:xfrm>
        </p:spPr>
        <p:txBody>
          <a:bodyPr>
            <a:normAutofit/>
          </a:bodyPr>
          <a:lstStyle/>
          <a:p>
            <a:r>
              <a:rPr lang="sv-SE" dirty="0"/>
              <a:t>Regelbunden och progressiv träning (teknik, styrka, balans, kondition)</a:t>
            </a:r>
          </a:p>
          <a:p>
            <a:endParaRPr lang="sv-SE" dirty="0"/>
          </a:p>
          <a:p>
            <a:r>
              <a:rPr lang="sv-SE" dirty="0"/>
              <a:t>Fungerande sömn</a:t>
            </a:r>
          </a:p>
          <a:p>
            <a:endParaRPr lang="sv-SE" dirty="0"/>
          </a:p>
          <a:p>
            <a:r>
              <a:rPr lang="sv-SE" dirty="0"/>
              <a:t>Fungerande kost</a:t>
            </a:r>
          </a:p>
          <a:p>
            <a:endParaRPr lang="sv-SE" dirty="0"/>
          </a:p>
          <a:p>
            <a:r>
              <a:rPr lang="sv-SE" dirty="0"/>
              <a:t>Fungerande återhämtning</a:t>
            </a:r>
          </a:p>
          <a:p>
            <a:endParaRPr lang="sv-SE" dirty="0"/>
          </a:p>
          <a:p>
            <a:r>
              <a:rPr lang="sv-SE" dirty="0"/>
              <a:t>Tålamod (relativ ålderseffekt)</a:t>
            </a:r>
          </a:p>
        </p:txBody>
      </p:sp>
    </p:spTree>
    <p:extLst>
      <p:ext uri="{BB962C8B-B14F-4D97-AF65-F5344CB8AC3E}">
        <p14:creationId xmlns:p14="http://schemas.microsoft.com/office/powerpoint/2010/main" val="204104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3E1652-BB32-950E-FAF7-69F732748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behövs för kognitiv utveckling?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324B9D-B32A-0E9F-B73D-F9CB547AE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Få ta egna beslut </a:t>
            </a:r>
          </a:p>
          <a:p>
            <a:endParaRPr lang="sv-SE" dirty="0"/>
          </a:p>
          <a:p>
            <a:r>
              <a:rPr lang="sv-SE" dirty="0"/>
              <a:t>Få tänka kritiskt </a:t>
            </a:r>
          </a:p>
          <a:p>
            <a:endParaRPr lang="sv-SE" dirty="0"/>
          </a:p>
          <a:p>
            <a:r>
              <a:rPr lang="sv-SE" dirty="0"/>
              <a:t>Få lösa problem </a:t>
            </a:r>
          </a:p>
          <a:p>
            <a:endParaRPr lang="sv-SE" dirty="0"/>
          </a:p>
          <a:p>
            <a:r>
              <a:rPr lang="sv-SE" dirty="0"/>
              <a:t>Få ta eget ansvar </a:t>
            </a:r>
          </a:p>
          <a:p>
            <a:endParaRPr lang="sv-SE" dirty="0"/>
          </a:p>
          <a:p>
            <a:r>
              <a:rPr lang="sv-SE" dirty="0"/>
              <a:t>Sätta och utvärdera mål </a:t>
            </a:r>
          </a:p>
        </p:txBody>
      </p:sp>
    </p:spTree>
    <p:extLst>
      <p:ext uri="{BB962C8B-B14F-4D97-AF65-F5344CB8AC3E}">
        <p14:creationId xmlns:p14="http://schemas.microsoft.com/office/powerpoint/2010/main" val="189883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6D85E1-45C6-CD90-FE95-8861495F0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behövs för psykosocial utveckling?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13317D-6D82-303E-E789-97025BB90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Breddning av ens identitet</a:t>
            </a:r>
          </a:p>
          <a:p>
            <a:endParaRPr lang="sv-SE" dirty="0"/>
          </a:p>
          <a:p>
            <a:r>
              <a:rPr lang="sv-SE" dirty="0"/>
              <a:t>Arbete mot gemensamma mål</a:t>
            </a:r>
          </a:p>
          <a:p>
            <a:endParaRPr lang="sv-SE" dirty="0"/>
          </a:p>
          <a:p>
            <a:r>
              <a:rPr lang="sv-SE" dirty="0"/>
              <a:t>Känsla av trygghet</a:t>
            </a:r>
          </a:p>
          <a:p>
            <a:endParaRPr lang="sv-SE" dirty="0"/>
          </a:p>
          <a:p>
            <a:r>
              <a:rPr lang="sv-SE" dirty="0"/>
              <a:t>Chans att vara en ledare</a:t>
            </a:r>
          </a:p>
          <a:p>
            <a:endParaRPr lang="sv-SE" dirty="0"/>
          </a:p>
          <a:p>
            <a:r>
              <a:rPr lang="sv-SE" dirty="0"/>
              <a:t>Möjlighet att bidra till gruppen</a:t>
            </a:r>
          </a:p>
        </p:txBody>
      </p:sp>
    </p:spTree>
    <p:extLst>
      <p:ext uri="{BB962C8B-B14F-4D97-AF65-F5344CB8AC3E}">
        <p14:creationId xmlns:p14="http://schemas.microsoft.com/office/powerpoint/2010/main" val="104066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981</Words>
  <Application>Microsoft Office PowerPoint</Application>
  <PresentationFormat>Bredbild</PresentationFormat>
  <Paragraphs>119</Paragraphs>
  <Slides>15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Office-tema</vt:lpstr>
      <vt:lpstr>Agenda</vt:lpstr>
      <vt:lpstr>1. Sammanfattning av säsongen som varit</vt:lpstr>
      <vt:lpstr>PowerPoint-presentation</vt:lpstr>
      <vt:lpstr>2. Förutsättningar inför kommande säsong</vt:lpstr>
      <vt:lpstr>PowerPoint-presentation</vt:lpstr>
      <vt:lpstr>PowerPoint-presentation</vt:lpstr>
      <vt:lpstr>Vad behövs för fysisk utveckling?</vt:lpstr>
      <vt:lpstr>Vad behövs för kognitiv utveckling?</vt:lpstr>
      <vt:lpstr>Vad behövs för psykosocial utveckling?</vt:lpstr>
      <vt:lpstr>Fysisk utveckling, Järbo kontra SIF</vt:lpstr>
      <vt:lpstr>Kognitiv utveckling, Järbo kontra SIF</vt:lpstr>
      <vt:lpstr>Psykosocial utveckling, Järbo kontra SIF</vt:lpstr>
      <vt:lpstr>Sammanfattning</vt:lpstr>
      <vt:lpstr>3. Info om inomhussäsongen, avslutning m.m. </vt:lpstr>
      <vt:lpstr>4. Funderingar och tillägg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Viktor Hedberg</dc:creator>
  <cp:lastModifiedBy>Viktor Hedberg</cp:lastModifiedBy>
  <cp:revision>1</cp:revision>
  <dcterms:created xsi:type="dcterms:W3CDTF">2024-09-29T14:37:04Z</dcterms:created>
  <dcterms:modified xsi:type="dcterms:W3CDTF">2024-10-03T19:05:06Z</dcterms:modified>
</cp:coreProperties>
</file>