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D3EA-63D1-4F20-8797-F88ADBEA85AE}" type="datetimeFigureOut">
              <a:rPr lang="sv-SE" smtClean="0"/>
              <a:pPr/>
              <a:t>2013-01-28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5089F-6FD7-486B-807B-D26F6756896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D3EA-63D1-4F20-8797-F88ADBEA85AE}" type="datetimeFigureOut">
              <a:rPr lang="sv-SE" smtClean="0"/>
              <a:pPr/>
              <a:t>2013-01-28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5089F-6FD7-486B-807B-D26F6756896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D3EA-63D1-4F20-8797-F88ADBEA85AE}" type="datetimeFigureOut">
              <a:rPr lang="sv-SE" smtClean="0"/>
              <a:pPr/>
              <a:t>2013-01-28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5089F-6FD7-486B-807B-D26F6756896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D3EA-63D1-4F20-8797-F88ADBEA85AE}" type="datetimeFigureOut">
              <a:rPr lang="sv-SE" smtClean="0"/>
              <a:pPr/>
              <a:t>2013-01-28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5089F-6FD7-486B-807B-D26F6756896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D3EA-63D1-4F20-8797-F88ADBEA85AE}" type="datetimeFigureOut">
              <a:rPr lang="sv-SE" smtClean="0"/>
              <a:pPr/>
              <a:t>2013-01-28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5089F-6FD7-486B-807B-D26F6756896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D3EA-63D1-4F20-8797-F88ADBEA85AE}" type="datetimeFigureOut">
              <a:rPr lang="sv-SE" smtClean="0"/>
              <a:pPr/>
              <a:t>2013-01-28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5089F-6FD7-486B-807B-D26F6756896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D3EA-63D1-4F20-8797-F88ADBEA85AE}" type="datetimeFigureOut">
              <a:rPr lang="sv-SE" smtClean="0"/>
              <a:pPr/>
              <a:t>2013-01-28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5089F-6FD7-486B-807B-D26F6756896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D3EA-63D1-4F20-8797-F88ADBEA85AE}" type="datetimeFigureOut">
              <a:rPr lang="sv-SE" smtClean="0"/>
              <a:pPr/>
              <a:t>2013-01-28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5089F-6FD7-486B-807B-D26F6756896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D3EA-63D1-4F20-8797-F88ADBEA85AE}" type="datetimeFigureOut">
              <a:rPr lang="sv-SE" smtClean="0"/>
              <a:pPr/>
              <a:t>2013-01-28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5089F-6FD7-486B-807B-D26F6756896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D3EA-63D1-4F20-8797-F88ADBEA85AE}" type="datetimeFigureOut">
              <a:rPr lang="sv-SE" smtClean="0"/>
              <a:pPr/>
              <a:t>2013-01-28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5089F-6FD7-486B-807B-D26F6756896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D3EA-63D1-4F20-8797-F88ADBEA85AE}" type="datetimeFigureOut">
              <a:rPr lang="sv-SE" smtClean="0"/>
              <a:pPr/>
              <a:t>2013-01-28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5089F-6FD7-486B-807B-D26F6756896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1D3EA-63D1-4F20-8797-F88ADBEA85AE}" type="datetimeFigureOut">
              <a:rPr lang="sv-SE" smtClean="0"/>
              <a:pPr/>
              <a:t>2013-01-28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5089F-6FD7-486B-807B-D26F6756896F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761914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ruta 5"/>
          <p:cNvSpPr txBox="1"/>
          <p:nvPr/>
        </p:nvSpPr>
        <p:spPr>
          <a:xfrm>
            <a:off x="683568" y="529516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v-SE" sz="1400" dirty="0" smtClean="0"/>
              <a:t>Gå in på </a:t>
            </a:r>
            <a:r>
              <a:rPr lang="sv-SE" sz="1400" dirty="0" err="1" smtClean="0"/>
              <a:t>Tävlingar-idrottonline</a:t>
            </a:r>
            <a:r>
              <a:rPr lang="sv-SE" sz="14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1400" dirty="0" smtClean="0"/>
              <a:t>Klicka på </a:t>
            </a:r>
            <a:r>
              <a:rPr lang="sv-SE" sz="1400" i="1" dirty="0" smtClean="0"/>
              <a:t>Skidtävlingar</a:t>
            </a:r>
            <a:r>
              <a:rPr lang="sv-SE" sz="1400" dirty="0" smtClean="0"/>
              <a:t>.</a:t>
            </a:r>
            <a:endParaRPr lang="sv-SE" sz="1400" dirty="0"/>
          </a:p>
        </p:txBody>
      </p:sp>
      <p:sp>
        <p:nvSpPr>
          <p:cNvPr id="7" name="textruta 6"/>
          <p:cNvSpPr txBox="1"/>
          <p:nvPr/>
        </p:nvSpPr>
        <p:spPr>
          <a:xfrm>
            <a:off x="3203848" y="3356992"/>
            <a:ext cx="216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solidFill>
                  <a:srgbClr val="FF0000"/>
                </a:solidFill>
              </a:rPr>
              <a:t>2</a:t>
            </a:r>
            <a:endParaRPr lang="sv-SE" sz="1000" dirty="0">
              <a:solidFill>
                <a:srgbClr val="FF0000"/>
              </a:solidFill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2555776" y="4221088"/>
            <a:ext cx="216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solidFill>
                  <a:srgbClr val="FF0000"/>
                </a:solidFill>
              </a:rPr>
              <a:t>1</a:t>
            </a:r>
            <a:endParaRPr lang="sv-SE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665" y="1600200"/>
            <a:ext cx="748267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ruta 4"/>
          <p:cNvSpPr txBox="1"/>
          <p:nvPr/>
        </p:nvSpPr>
        <p:spPr>
          <a:xfrm>
            <a:off x="683568" y="548680"/>
            <a:ext cx="79928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v-SE" sz="1400" dirty="0" smtClean="0"/>
              <a:t>Välj distrikt Västerbottens Skidförbund och </a:t>
            </a:r>
            <a:r>
              <a:rPr lang="sv-SE" sz="1400" i="1" dirty="0" smtClean="0"/>
              <a:t>Sök</a:t>
            </a:r>
            <a:r>
              <a:rPr lang="sv-SE" sz="1400" dirty="0" smtClean="0"/>
              <a:t> (ska ni anmäla er till en tävling utanför Västerbotten väljer ni det distriktet).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1400" dirty="0" smtClean="0"/>
              <a:t>Klicka på den tävling ni ska anmäla till.</a:t>
            </a:r>
            <a:endParaRPr lang="sv-SE" sz="1400" dirty="0"/>
          </a:p>
        </p:txBody>
      </p:sp>
      <p:sp>
        <p:nvSpPr>
          <p:cNvPr id="6" name="textruta 5"/>
          <p:cNvSpPr txBox="1"/>
          <p:nvPr/>
        </p:nvSpPr>
        <p:spPr>
          <a:xfrm>
            <a:off x="2771800" y="2852936"/>
            <a:ext cx="216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solidFill>
                  <a:srgbClr val="FF0000"/>
                </a:solidFill>
              </a:rPr>
              <a:t>1</a:t>
            </a:r>
            <a:endParaRPr lang="sv-SE" sz="1000" dirty="0">
              <a:solidFill>
                <a:srgbClr val="FF0000"/>
              </a:solidFill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2843808" y="4149080"/>
            <a:ext cx="216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solidFill>
                  <a:srgbClr val="FF0000"/>
                </a:solidFill>
              </a:rPr>
              <a:t>2</a:t>
            </a:r>
            <a:endParaRPr lang="sv-SE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665" y="1600200"/>
            <a:ext cx="748267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ruta 4"/>
          <p:cNvSpPr txBox="1"/>
          <p:nvPr/>
        </p:nvSpPr>
        <p:spPr>
          <a:xfrm>
            <a:off x="4932040" y="3645024"/>
            <a:ext cx="216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solidFill>
                  <a:srgbClr val="FF0000"/>
                </a:solidFill>
              </a:rPr>
              <a:t>1</a:t>
            </a:r>
            <a:endParaRPr lang="sv-SE" sz="1000" dirty="0">
              <a:solidFill>
                <a:srgbClr val="FF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683568" y="908720"/>
            <a:ext cx="7992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v-SE" sz="1400" dirty="0" smtClean="0"/>
              <a:t>Klicka på </a:t>
            </a:r>
            <a:r>
              <a:rPr lang="sv-SE" sz="1400" i="1" dirty="0" smtClean="0"/>
              <a:t>Till anmälan</a:t>
            </a:r>
            <a:r>
              <a:rPr lang="sv-SE" sz="1400" dirty="0" smtClean="0"/>
              <a:t>.</a:t>
            </a:r>
            <a:endParaRPr lang="sv-SE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665" y="1600200"/>
            <a:ext cx="748267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ruta 4"/>
          <p:cNvSpPr txBox="1"/>
          <p:nvPr/>
        </p:nvSpPr>
        <p:spPr>
          <a:xfrm>
            <a:off x="1043608" y="3645024"/>
            <a:ext cx="216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solidFill>
                  <a:srgbClr val="FF0000"/>
                </a:solidFill>
              </a:rPr>
              <a:t>1</a:t>
            </a:r>
            <a:endParaRPr lang="sv-SE" sz="1000" dirty="0">
              <a:solidFill>
                <a:srgbClr val="FF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611560" y="764704"/>
            <a:ext cx="7992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v-SE" sz="1400" dirty="0" smtClean="0"/>
              <a:t>Kontrollera att </a:t>
            </a:r>
            <a:r>
              <a:rPr lang="sv-SE" sz="1400" i="1" dirty="0" smtClean="0"/>
              <a:t>Tävlar för Tavelsjö Allmänna IK </a:t>
            </a:r>
            <a:r>
              <a:rPr lang="sv-SE" sz="1400" dirty="0" smtClean="0"/>
              <a:t>är valt och tryck </a:t>
            </a:r>
            <a:r>
              <a:rPr lang="sv-SE" sz="1400" i="1" dirty="0" smtClean="0"/>
              <a:t>Fortsätt</a:t>
            </a:r>
            <a:r>
              <a:rPr lang="sv-SE" sz="14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665" y="1600200"/>
            <a:ext cx="748267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ruta 4"/>
          <p:cNvSpPr txBox="1"/>
          <p:nvPr/>
        </p:nvSpPr>
        <p:spPr>
          <a:xfrm>
            <a:off x="1043608" y="5373216"/>
            <a:ext cx="216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solidFill>
                  <a:srgbClr val="FF0000"/>
                </a:solidFill>
              </a:rPr>
              <a:t>1</a:t>
            </a:r>
            <a:endParaRPr lang="sv-SE" sz="1000" dirty="0">
              <a:solidFill>
                <a:srgbClr val="FF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611560" y="908720"/>
            <a:ext cx="7992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v-SE" sz="1400" dirty="0" smtClean="0"/>
              <a:t>Välj vem det är som ska anmälas och tryck på </a:t>
            </a:r>
            <a:r>
              <a:rPr lang="sv-SE" sz="1400" i="1" dirty="0" smtClean="0"/>
              <a:t>Anmäl mig/Ändra anmälan</a:t>
            </a:r>
            <a:r>
              <a:rPr lang="sv-SE" sz="14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665" y="1600200"/>
            <a:ext cx="748267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ruta 4"/>
          <p:cNvSpPr txBox="1"/>
          <p:nvPr/>
        </p:nvSpPr>
        <p:spPr>
          <a:xfrm>
            <a:off x="3635896" y="3902859"/>
            <a:ext cx="216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solidFill>
                  <a:srgbClr val="FF0000"/>
                </a:solidFill>
              </a:rPr>
              <a:t>1</a:t>
            </a:r>
            <a:endParaRPr lang="sv-SE" sz="1000" dirty="0">
              <a:solidFill>
                <a:srgbClr val="FF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1043608" y="3717032"/>
            <a:ext cx="216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solidFill>
                  <a:srgbClr val="FF0000"/>
                </a:solidFill>
              </a:rPr>
              <a:t>2</a:t>
            </a:r>
            <a:endParaRPr lang="sv-SE" sz="1000" dirty="0">
              <a:solidFill>
                <a:srgbClr val="FF0000"/>
              </a:solidFill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683568" y="548680"/>
            <a:ext cx="79928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v-SE" sz="1400" dirty="0" smtClean="0"/>
              <a:t>Välj klass som ni ska anmäla i. Det ska vara klass efter hur många år han/hon fyller i år, </a:t>
            </a:r>
            <a:r>
              <a:rPr lang="sv-SE" sz="1400" dirty="0" err="1" smtClean="0"/>
              <a:t>H=pojk</a:t>
            </a:r>
            <a:r>
              <a:rPr lang="sv-SE" sz="1400" dirty="0" smtClean="0"/>
              <a:t> och D= </a:t>
            </a:r>
            <a:r>
              <a:rPr lang="sv-SE" sz="1400" dirty="0" err="1" smtClean="0"/>
              <a:t>flick</a:t>
            </a:r>
            <a:r>
              <a:rPr lang="sv-SE" sz="14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1400" i="1" dirty="0" smtClean="0"/>
              <a:t>Spara anmälan</a:t>
            </a:r>
            <a:r>
              <a:rPr lang="sv-SE" sz="1400" dirty="0" smtClean="0"/>
              <a:t>. Ni kommer till en bekräftelse. Klart! Valla skidorna!!</a:t>
            </a:r>
            <a:endParaRPr lang="sv-SE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121</Words>
  <Application>Microsoft Office PowerPoint</Application>
  <PresentationFormat>Bildspel på skärmen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7" baseType="lpstr">
      <vt:lpstr>Office-tema</vt:lpstr>
      <vt:lpstr>Bild 1</vt:lpstr>
      <vt:lpstr>Bild 2</vt:lpstr>
      <vt:lpstr>Bild 3</vt:lpstr>
      <vt:lpstr>Bild 4</vt:lpstr>
      <vt:lpstr>Bild 5</vt:lpstr>
      <vt:lpstr>Bild 6</vt:lpstr>
    </vt:vector>
  </TitlesOfParts>
  <Company>Transportstyrelsen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rohe03</dc:creator>
  <cp:lastModifiedBy>rohe03</cp:lastModifiedBy>
  <cp:revision>38</cp:revision>
  <dcterms:created xsi:type="dcterms:W3CDTF">2013-01-15T09:57:18Z</dcterms:created>
  <dcterms:modified xsi:type="dcterms:W3CDTF">2013-01-28T12:53:12Z</dcterms:modified>
</cp:coreProperties>
</file>